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7" r:id="rId3"/>
    <p:sldId id="258" r:id="rId4"/>
    <p:sldId id="284" r:id="rId5"/>
    <p:sldId id="256" r:id="rId6"/>
    <p:sldId id="279" r:id="rId7"/>
    <p:sldId id="281" r:id="rId8"/>
    <p:sldId id="280" r:id="rId9"/>
    <p:sldId id="261" r:id="rId10"/>
    <p:sldId id="282" r:id="rId11"/>
    <p:sldId id="283" r:id="rId12"/>
    <p:sldId id="259" r:id="rId13"/>
    <p:sldId id="260" r:id="rId14"/>
    <p:sldId id="262" r:id="rId15"/>
    <p:sldId id="263" r:id="rId16"/>
    <p:sldId id="285" r:id="rId17"/>
    <p:sldId id="264" r:id="rId18"/>
    <p:sldId id="286" r:id="rId19"/>
    <p:sldId id="278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E154F4-9C5A-1FC7-6CDC-B9DD29E6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86" y="218707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6C82-93FD-551E-02D3-6C577EB1B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CC656-718F-E8D6-9AF9-DFD414223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6475-DD14-05F4-40F8-8B7E06DE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A3C0-2ED2-B3EF-7299-6E82C527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0826-ABAC-19DF-0D33-38402B3F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each with palm trees and a sunset&#10;&#10;Description automatically generated">
            <a:extLst>
              <a:ext uri="{FF2B5EF4-FFF2-40B4-BE49-F238E27FC236}">
                <a16:creationId xmlns:a16="http://schemas.microsoft.com/office/drawing/2014/main" id="{37F62F02-8C18-C2B4-7BE3-32873A55F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D9AB-D91D-778F-E467-EF02921F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3A3A-E4E4-1D81-DF84-7A6063D2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AC0DD-680B-1EE7-AF2C-C2AEB676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8A76-A0C6-354D-35CD-1E267C28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E27A-08A1-29BA-686D-C7FB9D21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317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80F1-20EF-BE2F-0F68-28697D4C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99634-F3EB-D5C4-BA1C-3985AD81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3F1A-2997-F401-C4DB-1B1E879A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C0CF-0830-C0B5-631F-EFBFD14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FD2D-1266-8CBB-0650-8A1F7763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9666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A554-F732-549A-AA50-E727CFCB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CA9B-BE30-9903-0D10-E4B5EA825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F5F67-B6DF-0DCA-D5CE-FBC7600B7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136E6-4FA5-8717-69EB-740840B7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8D03-E756-C7E1-79A6-4FD61CE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1E75-DE43-5323-0CCE-0D8E731C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1197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B8A6-2B25-C90D-D618-0F3B292A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15C1-B008-BC27-7978-531FC380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E6740-99F4-70DB-7732-E33D87BA2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5CC07-6A93-5E09-017A-64065DEF3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1E263-08FA-EA5B-31F7-F85C62AB8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B9A31-E8BF-C1EE-A259-B5390B94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97E6B-52EA-EE25-A025-26B52C1E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6F04B-8863-E94D-EB28-9FC4B11F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767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227F-0BDD-32BE-2F0B-549E2C57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B3F49-DD3A-5889-5B2D-A985B268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CEB3E-54B0-4781-77B2-FA32F1CC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7BA40-38FE-508A-F402-E1F3E249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4341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D69D-779C-6E4B-1ED0-1DAE1FE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27F6-429C-E2D8-C964-0C760346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A906-482A-876D-839F-1FF0A38E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131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4496-CEDA-D7E0-64B0-A097B070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CAAD-78BE-A871-34B0-43CB53C8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6905-5A00-932B-ED32-50F2284C8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D2A7F-D02B-3F43-8B1E-7E4985BD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3AEE-FB7F-E2AB-0703-F0994B7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140C6-80B6-90ED-DFA9-7409B15D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82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DF7-3070-13CB-8C7B-09C4DA5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C3D5C-BDA2-B4F6-16D6-C4CF5CEE6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D21DF-9E71-06C4-A5E1-8D5C636A9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BE002-C004-D801-7BCD-EA69AE66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3438-6BD5-191C-7301-73962035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3841-1DCC-196B-8252-1282755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2876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56C5-A4EE-16D3-FCFA-9E109FCB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1094F-144C-2ECF-AA5F-C0264E18E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2654-80F0-2B72-093D-A96A147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2E71-3E21-9DC1-581F-5AF31A2E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9FB49-862B-97C9-6940-76379A6D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6926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0F66E-D3E1-BB7E-6F37-D36CE2525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7FE1-95FA-15A0-BAF0-1A892A645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05C4-7BD6-9A51-2824-51F44CA4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61FB-36D9-A65E-59FC-2B4155EA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6D7B-A330-E2A1-EFDA-9659E2E2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5864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26/10/2024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FF92B0-A409-6C1F-DD35-65F44CA141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86" y="218707"/>
            <a:ext cx="1629585" cy="162958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969C7-078F-073C-E320-7E2CAB95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E73CC-37E2-F83E-BBEB-2138D379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08F0-DD8A-0FB4-5DC0-8752D0112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93DD-3E31-47E0-8523-05481C535A2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5D143-5C20-E566-631E-E42C4DF9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1D4-2DB8-C3C5-1C7C-DB7513129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8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81694" y="274201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2291156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799" y="1442720"/>
            <a:ext cx="2203355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79" y="1402080"/>
            <a:ext cx="2840857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55040" y="2545566"/>
            <a:ext cx="2170146" cy="1335262"/>
            <a:chOff x="304800" y="2637006"/>
            <a:chExt cx="2170146" cy="133526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04800" y="2637006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23   </a:t>
              </a:r>
              <a:r>
                <a:rPr lang="en-US" sz="4000" dirty="0" smtClean="0">
                  <a:solidFill>
                    <a:srgbClr val="FF0000"/>
                  </a:solidFill>
                </a:rPr>
                <a:t>4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316706" y="2854668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326866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4934466" y="2627129"/>
            <a:ext cx="2263169" cy="1249680"/>
            <a:chOff x="111760" y="2702560"/>
            <a:chExt cx="2316480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111760" y="2702560"/>
              <a:ext cx="22174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15   </a:t>
              </a:r>
              <a:r>
                <a:rPr lang="en-US" sz="4000" dirty="0" smtClean="0">
                  <a:solidFill>
                    <a:srgbClr val="FF0000"/>
                  </a:solidFill>
                </a:rPr>
                <a:t>8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782531" y="2462894"/>
            <a:ext cx="2605725" cy="1225186"/>
            <a:chOff x="200093" y="2727054"/>
            <a:chExt cx="2576286" cy="122518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200093" y="2727054"/>
              <a:ext cx="257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882 </a:t>
              </a:r>
              <a:r>
                <a:rPr lang="en-US" sz="4000" dirty="0" smtClean="0">
                  <a:solidFill>
                    <a:srgbClr val="FF0000"/>
                  </a:solidFill>
                </a:rPr>
                <a:t>36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39520" y="31292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2496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71040" y="3119120"/>
            <a:ext cx="159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cs typeface="Calibri" panose="020F0502020204030204" pitchFamily="34" charset="0"/>
              </a:rPr>
              <a:t>5,75</a:t>
            </a:r>
            <a:endParaRPr lang="en-US" sz="40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136606" y="323126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405120" y="36753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405120" y="417576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96D1F0-35B8-FD32-841C-A5B1CA1771C6}"/>
              </a:ext>
            </a:extLst>
          </p:cNvPr>
          <p:cNvSpPr txBox="1"/>
          <p:nvPr/>
        </p:nvSpPr>
        <p:spPr>
          <a:xfrm>
            <a:off x="5659120" y="4643120"/>
            <a:ext cx="69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6004560" y="3200400"/>
            <a:ext cx="1889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1,875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737447" y="3101317"/>
            <a:ext cx="120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9088588" y="3823799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734873" y="4555184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824720" y="3200400"/>
            <a:ext cx="1575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AD3BC-D8C9-D34C-5A42-703CBAC36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9" y="863452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0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331E0-5522-DD25-04E3-C2FAC24A1723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onnsiteX0" fmla="*/ 0 w 11481955"/>
              <a:gd name="connsiteY0" fmla="*/ 524773 h 6078682"/>
              <a:gd name="connsiteX1" fmla="*/ 524773 w 11481955"/>
              <a:gd name="connsiteY1" fmla="*/ 0 h 6078682"/>
              <a:gd name="connsiteX2" fmla="*/ 1428915 w 11481955"/>
              <a:gd name="connsiteY2" fmla="*/ 0 h 6078682"/>
              <a:gd name="connsiteX3" fmla="*/ 1915761 w 11481955"/>
              <a:gd name="connsiteY3" fmla="*/ 0 h 6078682"/>
              <a:gd name="connsiteX4" fmla="*/ 2402607 w 11481955"/>
              <a:gd name="connsiteY4" fmla="*/ 0 h 6078682"/>
              <a:gd name="connsiteX5" fmla="*/ 2785128 w 11481955"/>
              <a:gd name="connsiteY5" fmla="*/ 0 h 6078682"/>
              <a:gd name="connsiteX6" fmla="*/ 3271974 w 11481955"/>
              <a:gd name="connsiteY6" fmla="*/ 0 h 6078682"/>
              <a:gd name="connsiteX7" fmla="*/ 3967468 w 11481955"/>
              <a:gd name="connsiteY7" fmla="*/ 0 h 6078682"/>
              <a:gd name="connsiteX8" fmla="*/ 4662962 w 11481955"/>
              <a:gd name="connsiteY8" fmla="*/ 0 h 6078682"/>
              <a:gd name="connsiteX9" fmla="*/ 5358456 w 11481955"/>
              <a:gd name="connsiteY9" fmla="*/ 0 h 6078682"/>
              <a:gd name="connsiteX10" fmla="*/ 5845302 w 11481955"/>
              <a:gd name="connsiteY10" fmla="*/ 0 h 6078682"/>
              <a:gd name="connsiteX11" fmla="*/ 6645120 w 11481955"/>
              <a:gd name="connsiteY11" fmla="*/ 0 h 6078682"/>
              <a:gd name="connsiteX12" fmla="*/ 7131965 w 11481955"/>
              <a:gd name="connsiteY12" fmla="*/ 0 h 6078682"/>
              <a:gd name="connsiteX13" fmla="*/ 7931783 w 11481955"/>
              <a:gd name="connsiteY13" fmla="*/ 0 h 6078682"/>
              <a:gd name="connsiteX14" fmla="*/ 8835926 w 11481955"/>
              <a:gd name="connsiteY14" fmla="*/ 0 h 6078682"/>
              <a:gd name="connsiteX15" fmla="*/ 9740068 w 11481955"/>
              <a:gd name="connsiteY15" fmla="*/ 0 h 6078682"/>
              <a:gd name="connsiteX16" fmla="*/ 10331237 w 11481955"/>
              <a:gd name="connsiteY16" fmla="*/ 0 h 6078682"/>
              <a:gd name="connsiteX17" fmla="*/ 10957182 w 11481955"/>
              <a:gd name="connsiteY17" fmla="*/ 0 h 6078682"/>
              <a:gd name="connsiteX18" fmla="*/ 11481955 w 11481955"/>
              <a:gd name="connsiteY18" fmla="*/ 524773 h 6078682"/>
              <a:gd name="connsiteX19" fmla="*/ 11481955 w 11481955"/>
              <a:gd name="connsiteY19" fmla="*/ 1103124 h 6078682"/>
              <a:gd name="connsiteX20" fmla="*/ 11481955 w 11481955"/>
              <a:gd name="connsiteY20" fmla="*/ 1631183 h 6078682"/>
              <a:gd name="connsiteX21" fmla="*/ 11481955 w 11481955"/>
              <a:gd name="connsiteY21" fmla="*/ 2310116 h 6078682"/>
              <a:gd name="connsiteX22" fmla="*/ 11481955 w 11481955"/>
              <a:gd name="connsiteY22" fmla="*/ 2888467 h 6078682"/>
              <a:gd name="connsiteX23" fmla="*/ 11481955 w 11481955"/>
              <a:gd name="connsiteY23" fmla="*/ 3517109 h 6078682"/>
              <a:gd name="connsiteX24" fmla="*/ 11481955 w 11481955"/>
              <a:gd name="connsiteY24" fmla="*/ 4095460 h 6078682"/>
              <a:gd name="connsiteX25" fmla="*/ 11481955 w 11481955"/>
              <a:gd name="connsiteY25" fmla="*/ 4824684 h 6078682"/>
              <a:gd name="connsiteX26" fmla="*/ 11481955 w 11481955"/>
              <a:gd name="connsiteY26" fmla="*/ 5553909 h 6078682"/>
              <a:gd name="connsiteX27" fmla="*/ 10957182 w 11481955"/>
              <a:gd name="connsiteY27" fmla="*/ 6078682 h 6078682"/>
              <a:gd name="connsiteX28" fmla="*/ 10366012 w 11481955"/>
              <a:gd name="connsiteY28" fmla="*/ 6078682 h 6078682"/>
              <a:gd name="connsiteX29" fmla="*/ 9670518 w 11481955"/>
              <a:gd name="connsiteY29" fmla="*/ 6078682 h 6078682"/>
              <a:gd name="connsiteX30" fmla="*/ 8975024 w 11481955"/>
              <a:gd name="connsiteY30" fmla="*/ 6078682 h 6078682"/>
              <a:gd name="connsiteX31" fmla="*/ 8383854 w 11481955"/>
              <a:gd name="connsiteY31" fmla="*/ 6078682 h 6078682"/>
              <a:gd name="connsiteX32" fmla="*/ 7479712 w 11481955"/>
              <a:gd name="connsiteY32" fmla="*/ 6078682 h 6078682"/>
              <a:gd name="connsiteX33" fmla="*/ 6992867 w 11481955"/>
              <a:gd name="connsiteY33" fmla="*/ 6078682 h 6078682"/>
              <a:gd name="connsiteX34" fmla="*/ 6610345 w 11481955"/>
              <a:gd name="connsiteY34" fmla="*/ 6078682 h 6078682"/>
              <a:gd name="connsiteX35" fmla="*/ 5810527 w 11481955"/>
              <a:gd name="connsiteY35" fmla="*/ 6078682 h 6078682"/>
              <a:gd name="connsiteX36" fmla="*/ 5323681 w 11481955"/>
              <a:gd name="connsiteY36" fmla="*/ 6078682 h 6078682"/>
              <a:gd name="connsiteX37" fmla="*/ 4628187 w 11481955"/>
              <a:gd name="connsiteY37" fmla="*/ 6078682 h 6078682"/>
              <a:gd name="connsiteX38" fmla="*/ 4245666 w 11481955"/>
              <a:gd name="connsiteY38" fmla="*/ 6078682 h 6078682"/>
              <a:gd name="connsiteX39" fmla="*/ 3445848 w 11481955"/>
              <a:gd name="connsiteY39" fmla="*/ 6078682 h 6078682"/>
              <a:gd name="connsiteX40" fmla="*/ 2854678 w 11481955"/>
              <a:gd name="connsiteY40" fmla="*/ 6078682 h 6078682"/>
              <a:gd name="connsiteX41" fmla="*/ 2263508 w 11481955"/>
              <a:gd name="connsiteY41" fmla="*/ 6078682 h 6078682"/>
              <a:gd name="connsiteX42" fmla="*/ 1672338 w 11481955"/>
              <a:gd name="connsiteY42" fmla="*/ 6078682 h 6078682"/>
              <a:gd name="connsiteX43" fmla="*/ 524773 w 11481955"/>
              <a:gd name="connsiteY43" fmla="*/ 6078682 h 6078682"/>
              <a:gd name="connsiteX44" fmla="*/ 0 w 11481955"/>
              <a:gd name="connsiteY44" fmla="*/ 5553909 h 6078682"/>
              <a:gd name="connsiteX45" fmla="*/ 0 w 11481955"/>
              <a:gd name="connsiteY45" fmla="*/ 4925267 h 6078682"/>
              <a:gd name="connsiteX46" fmla="*/ 0 w 11481955"/>
              <a:gd name="connsiteY46" fmla="*/ 4246334 h 6078682"/>
              <a:gd name="connsiteX47" fmla="*/ 0 w 11481955"/>
              <a:gd name="connsiteY47" fmla="*/ 3718274 h 6078682"/>
              <a:gd name="connsiteX48" fmla="*/ 0 w 11481955"/>
              <a:gd name="connsiteY48" fmla="*/ 3190215 h 6078682"/>
              <a:gd name="connsiteX49" fmla="*/ 0 w 11481955"/>
              <a:gd name="connsiteY49" fmla="*/ 2611864 h 6078682"/>
              <a:gd name="connsiteX50" fmla="*/ 0 w 11481955"/>
              <a:gd name="connsiteY50" fmla="*/ 1882640 h 6078682"/>
              <a:gd name="connsiteX51" fmla="*/ 0 w 11481955"/>
              <a:gd name="connsiteY51" fmla="*/ 1304289 h 6078682"/>
              <a:gd name="connsiteX52" fmla="*/ 0 w 11481955"/>
              <a:gd name="connsiteY52" fmla="*/ 524773 h 607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491E-02B8-A2F3-5C53-BD16628C3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3418608"/>
            <a:ext cx="3291505" cy="3325092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2F4893D-CD64-8743-4BB1-05525CB2AC7D}"/>
              </a:ext>
            </a:extLst>
          </p:cNvPr>
          <p:cNvSpPr/>
          <p:nvPr/>
        </p:nvSpPr>
        <p:spPr>
          <a:xfrm>
            <a:off x="3907237" y="3916392"/>
            <a:ext cx="6806241" cy="2010127"/>
          </a:xfrm>
          <a:prstGeom prst="wedgeRoundRectCallout">
            <a:avLst>
              <a:gd name="adj1" fmla="val -63926"/>
              <a:gd name="adj2" fmla="val 19585"/>
              <a:gd name="adj3" fmla="val 16667"/>
            </a:avLst>
          </a:prstGeom>
          <a:solidFill>
            <a:schemeClr val="bg1"/>
          </a:solidFill>
          <a:ln w="76200">
            <a:solidFill>
              <a:srgbClr val="01BA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dirty="0" err="1">
                <a:solidFill>
                  <a:srgbClr val="4472C4"/>
                </a:solidFill>
              </a:rPr>
              <a:t>Thực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hiện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các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phép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tính</a:t>
            </a:r>
            <a:endParaRPr lang="en-GB" sz="4000" dirty="0">
              <a:solidFill>
                <a:srgbClr val="4472C4"/>
              </a:solidFill>
            </a:endParaRPr>
          </a:p>
          <a:p>
            <a:pPr lvl="0" algn="ctr"/>
            <a:r>
              <a:rPr lang="en-GB" sz="4000" dirty="0">
                <a:solidFill>
                  <a:srgbClr val="4472C4"/>
                </a:solidFill>
              </a:rPr>
              <a:t>18 : 5;            3 : 4;            518 :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7B388-7BF4-3FE8-9F0A-213D2AD9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5" y="401975"/>
            <a:ext cx="11241998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63783" y="1920476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5199321" y="2001756"/>
            <a:ext cx="1931582" cy="1249680"/>
            <a:chOff x="496658" y="2702560"/>
            <a:chExt cx="1931582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496658" y="2702560"/>
              <a:ext cx="14947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495413" y="1910316"/>
            <a:ext cx="2404850" cy="1249680"/>
            <a:chOff x="23390" y="2702560"/>
            <a:chExt cx="240485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23390" y="2702560"/>
              <a:ext cx="19679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518    5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07623" y="244879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488557" y="3007596"/>
            <a:ext cx="6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39143" y="243863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227439" y="249912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290052" y="299696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550195" y="3474011"/>
            <a:ext cx="652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7266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540780" y="2367043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806594" y="2885204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65738" y="3392258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79282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103,6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5F750-2D7F-9504-C622-AF6642C16046}"/>
              </a:ext>
            </a:extLst>
          </p:cNvPr>
          <p:cNvSpPr txBox="1"/>
          <p:nvPr/>
        </p:nvSpPr>
        <p:spPr>
          <a:xfrm>
            <a:off x="9462977" y="3881356"/>
            <a:ext cx="425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6631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F8E0-8880-F7EC-88A3-F9A61FF1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50BE28-DE40-7A1C-2CC5-7BDDACA73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Minions Dance  M4N  Yeah1 Superstar Official Dance_480p">
            <a:hlinkClick r:id="" action="ppaction://media"/>
            <a:extLst>
              <a:ext uri="{FF2B5EF4-FFF2-40B4-BE49-F238E27FC236}">
                <a16:creationId xmlns:a16="http://schemas.microsoft.com/office/drawing/2014/main" id="{715105E2-DBC8-2466-A360-665BBFB6D5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F6EAAA-9E2E-A7A6-B848-C3F65EF9E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3" y="639082"/>
            <a:ext cx="58097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7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  <a:endParaRPr lang="en-US" sz="50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niglet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586</Words>
  <Application>Microsoft Office PowerPoint</Application>
  <PresentationFormat>Widescreen</PresentationFormat>
  <Paragraphs>104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#9Slide03 AmpleSoft Bold</vt:lpstr>
      <vt:lpstr>Aptos</vt:lpstr>
      <vt:lpstr>Aptos Display</vt:lpstr>
      <vt:lpstr>Arial</vt:lpstr>
      <vt:lpstr>Calibri</vt:lpstr>
      <vt:lpstr>Calibri Light</vt:lpstr>
      <vt:lpstr>Cambria</vt:lpstr>
      <vt:lpstr>Open Sans</vt:lpstr>
      <vt:lpstr>Open Sans Bold</vt:lpstr>
      <vt:lpstr>Sniglet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User</cp:lastModifiedBy>
  <cp:revision>25</cp:revision>
  <dcterms:created xsi:type="dcterms:W3CDTF">2024-08-15T03:29:19Z</dcterms:created>
  <dcterms:modified xsi:type="dcterms:W3CDTF">2024-10-26T04:09:36Z</dcterms:modified>
</cp:coreProperties>
</file>