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87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0" r:id="rId22"/>
    <p:sldId id="281" r:id="rId23"/>
    <p:sldId id="282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ng Nguyễn Hoà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Chốt: Mỗi phân số gồm hai phần: Phân nguyên là số tự nhiên và phần phân số bé hơn 1.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Chốt: Hỗn số bằng tổng của phần nguyên và phần phân số.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Mẫu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Học sinh nhìn hình viết hỗn số sau đó trình bày.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3AFFF-268C-45E8-9A8C-6DE622E6D541}" type="slidenum">
              <a:rPr lang="en-US" altLang="en-US" smtClean="0"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114DA-9AFF-4A86-BA22-D7D5405F815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Đặt thêm câu hỏi mở rộng, phân hóa.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+mn-ea"/>
              </a:rPr>
              <a:t>Chốt:  </a:t>
            </a:r>
            <a:r>
              <a:rPr lang="en-US" dirty="0" err="1">
                <a:sym typeface="+mn-ea"/>
              </a:rPr>
              <a:t>Nêu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cách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đọc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một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hỗn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số</a:t>
            </a:r>
            <a:r>
              <a:rPr lang="en-US" dirty="0">
                <a:sym typeface="+mn-ea"/>
              </a:rPr>
              <a:t>.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>
                <a:sym typeface="+mn-ea"/>
              </a:rPr>
              <a:t>Khi </a:t>
            </a:r>
            <a:r>
              <a:rPr lang="en-US" dirty="0" err="1">
                <a:sym typeface="+mn-ea"/>
              </a:rPr>
              <a:t>viết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hỗn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số</a:t>
            </a:r>
            <a:r>
              <a:rPr lang="en-US" dirty="0">
                <a:sym typeface="+mn-ea"/>
              </a:rPr>
              <a:t> ta </a:t>
            </a:r>
            <a:r>
              <a:rPr lang="en-US" dirty="0" err="1">
                <a:sym typeface="+mn-ea"/>
              </a:rPr>
              <a:t>viết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nào</a:t>
            </a:r>
            <a:r>
              <a:rPr lang="en-US" dirty="0">
                <a:sym typeface="+mn-ea"/>
              </a:rPr>
              <a:t>?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>
                <a:sym typeface="+mn-ea"/>
              </a:rPr>
              <a:t>Qua BT 1, con </a:t>
            </a:r>
            <a:r>
              <a:rPr lang="en-US" dirty="0" err="1">
                <a:sym typeface="+mn-ea"/>
              </a:rPr>
              <a:t>đã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đạt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được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mục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tiêu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nào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của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học</a:t>
            </a:r>
            <a:r>
              <a:rPr lang="en-US" dirty="0">
                <a:sym typeface="+mn-ea"/>
              </a:rPr>
              <a:t>?</a:t>
            </a:r>
            <a:endParaRPr lang="en-US" dirty="0"/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>
            <a:fillRect/>
          </a:stretch>
        </p:blipFill>
        <p:spPr>
          <a:xfrm>
            <a:off x="0" y="1"/>
            <a:ext cx="2493818" cy="36362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>
            <a:fillRect/>
          </a:stretch>
        </p:blipFill>
        <p:spPr>
          <a:xfrm>
            <a:off x="10111144" y="1"/>
            <a:ext cx="2080857" cy="18782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>
            <a:fillRect/>
          </a:stretch>
        </p:blipFill>
        <p:spPr>
          <a:xfrm flipH="1">
            <a:off x="1" y="910414"/>
            <a:ext cx="12191999" cy="5947587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5468588" y="528454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2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slide" Target="slide5.xml"/><Relationship Id="rId15" Type="http://schemas.openxmlformats.org/officeDocument/2006/relationships/slide" Target="slide7.xml"/><Relationship Id="rId10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openxmlformats.org/officeDocument/2006/relationships/slide" Target="slide6.xml"/><Relationship Id="rId1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slide" Target="slide3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slide" Target="slide3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>
            <a:fillRect/>
          </a:stretch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/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 7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649" y="1891820"/>
            <a:ext cx="7019855" cy="2854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79" y="2054831"/>
            <a:ext cx="7851945" cy="4105007"/>
          </a:xfrm>
          <a:prstGeom prst="rect">
            <a:avLst/>
          </a:prstGeom>
        </p:spPr>
      </p:pic>
      <p:pic>
        <p:nvPicPr>
          <p:cNvPr id="5" name="Picture 4" descr="Không có mô tả.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102742" y="119939"/>
            <a:ext cx="2443411" cy="9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11"/>
          <p:cNvSpPr/>
          <p:nvPr/>
        </p:nvSpPr>
        <p:spPr>
          <a:xfrm>
            <a:off x="2496620" y="801385"/>
            <a:ext cx="3298005" cy="1191802"/>
          </a:xfrm>
          <a:prstGeom prst="wedgeRoundRectCallout">
            <a:avLst>
              <a:gd name="adj1" fmla="val 18790"/>
              <a:gd name="adj2" fmla="val 80761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Speech Bubble: Rectangle with Corners Rounded 16"/>
          <p:cNvSpPr/>
          <p:nvPr/>
        </p:nvSpPr>
        <p:spPr>
          <a:xfrm>
            <a:off x="6174768" y="472611"/>
            <a:ext cx="3298005" cy="1541124"/>
          </a:xfrm>
          <a:prstGeom prst="wedgeRoundRectCallout">
            <a:avLst>
              <a:gd name="adj1" fmla="val -3951"/>
              <a:gd name="adj2" fmla="val 73002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17"/>
              <p:cNvSpPr/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</m:oMath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Speech Bubble: Rectangle with Corners Rounded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blipFill rotWithShape="1">
                <a:blip r:embed="rId7"/>
                <a:stretch>
                  <a:fillRect l="-492" t="-1527" r="-465" b="-20328"/>
                </a:stretch>
              </a:blip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8"/>
              <p:cNvSpPr txBox="1">
                <a:spLocks noChangeArrowheads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lvl="0" algn="ctr">
                  <a:defRPr/>
                </a:pP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;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vậy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được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gọi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là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gì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? </a:t>
                </a:r>
                <a:endParaRPr kumimoji="0" lang="zh-CN" altLang="en-US" sz="28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雷盖体" panose="00000800000000000000" pitchFamily="2" charset="-122"/>
                  <a:sym typeface="雷盖体" panose="00000800000000000000" pitchFamily="2" charset="-122"/>
                </a:endParaRPr>
              </a:p>
            </p:txBody>
          </p:sp>
        </mc:Choice>
        <mc:Fallback xmlns="">
          <p:sp>
            <p:nvSpPr>
              <p:cNvPr id="1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blipFill rotWithShape="1">
                <a:blip r:embed="rId8"/>
                <a:stretch>
                  <a:fillRect l="-7" t="-68" r="4" b="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7" grpId="0" bldLvl="0" animBg="1"/>
      <p:bldP spid="18" grpId="0" bldLvl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blipFill rotWithShape="1">
                <a:blip r:embed="rId2"/>
                <a:stretch>
                  <a:fillRect l="-6" t="-45" r="7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ỗ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ố, đọ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r>
                  <a:rPr lang="en-US" sz="3600" i="1" dirty="0"/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blipFill rotWithShape="1">
                <a:blip r:embed="rId3"/>
                <a:stretch>
                  <a:fillRect l="-7" t="-71" r="6" b="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kumimoji="0" lang="en-US" altLang="zh-CN" sz="32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c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ó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nguy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ê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1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â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s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ố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blipFill rotWithShape="1">
                <a:blip r:embed="rId4"/>
                <a:stretch>
                  <a:fillRect l="-2" t="-48" r="4" b="4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524038" y="3657600"/>
            <a:ext cx="5979558" cy="2178121"/>
            <a:chOff x="3524038" y="3657600"/>
            <a:chExt cx="5979558" cy="2178121"/>
          </a:xfrm>
        </p:grpSpPr>
        <p:grpSp>
          <p:nvGrpSpPr>
            <p:cNvPr id="7" name="Group 6"/>
            <p:cNvGrpSpPr/>
            <p:nvPr/>
          </p:nvGrpSpPr>
          <p:grpSpPr>
            <a:xfrm>
              <a:off x="3524038" y="3657600"/>
              <a:ext cx="5979558" cy="2178121"/>
              <a:chOff x="3524038" y="3657600"/>
              <a:chExt cx="5979558" cy="217812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524038" y="3657600"/>
                <a:ext cx="5979558" cy="217812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647325" y="3863083"/>
                <a:ext cx="5732980" cy="1674688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503542" y="3986373"/>
              <a:ext cx="0" cy="1489753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732980" y="3801439"/>
            <a:ext cx="657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blipFill rotWithShape="1">
                <a:blip r:embed="rId5"/>
                <a:stretch>
                  <a:fillRect l="-23" t="-4" r="72" b="2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791165" y="4726114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4913" y="4787758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" descr="E:\PPT\PPT\千\9月15号绿色卡通风安全主题班会PPT模板\千库网_老师教师划重点敲黑板表情包_元素编号13404547.png千库网_老师教师划重点敲黑板表情包_元素编号13404547"/>
          <p:cNvPicPr>
            <a:picLocks noChangeAspect="1"/>
          </p:cNvPicPr>
          <p:nvPr/>
        </p:nvPicPr>
        <p:blipFill>
          <a:blip r:embed="rId2"/>
          <a:srcRect r="21630" b="19210"/>
          <a:stretch>
            <a:fillRect/>
          </a:stretch>
        </p:blipFill>
        <p:spPr>
          <a:xfrm flipH="1">
            <a:off x="-1" y="3174714"/>
            <a:ext cx="3610893" cy="36832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3318" y="699855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-1" fmla="*/ 0 w 9296400"/>
              <a:gd name="connsiteY0-2" fmla="*/ 0 h 2123658"/>
              <a:gd name="connsiteX1-3" fmla="*/ 9296400 w 9296400"/>
              <a:gd name="connsiteY1-4" fmla="*/ 0 h 2123658"/>
              <a:gd name="connsiteX2-5" fmla="*/ 9296400 w 9296400"/>
              <a:gd name="connsiteY2-6" fmla="*/ 2123658 h 2123658"/>
              <a:gd name="connsiteX3-7" fmla="*/ 0 w 9296400"/>
              <a:gd name="connsiteY3-8" fmla="*/ 2123658 h 2123658"/>
              <a:gd name="connsiteX4-9" fmla="*/ 0 w 9296400"/>
              <a:gd name="connsiteY4-10" fmla="*/ 0 h 2123658"/>
              <a:gd name="connsiteX0-11" fmla="*/ 0 w 9296400"/>
              <a:gd name="connsiteY0-12" fmla="*/ 0 h 2238283"/>
              <a:gd name="connsiteX1-13" fmla="*/ 9296400 w 9296400"/>
              <a:gd name="connsiteY1-14" fmla="*/ 0 h 2238283"/>
              <a:gd name="connsiteX2-15" fmla="*/ 9296400 w 9296400"/>
              <a:gd name="connsiteY2-16" fmla="*/ 2123658 h 2238283"/>
              <a:gd name="connsiteX3-17" fmla="*/ 0 w 9296400"/>
              <a:gd name="connsiteY3-18" fmla="*/ 2123658 h 2238283"/>
              <a:gd name="connsiteX4-19" fmla="*/ 0 w 9296400"/>
              <a:gd name="connsiteY4-20" fmla="*/ 0 h 2238283"/>
              <a:gd name="connsiteX0-21" fmla="*/ 0 w 9296400"/>
              <a:gd name="connsiteY0-22" fmla="*/ 0 h 2238283"/>
              <a:gd name="connsiteX1-23" fmla="*/ 9296400 w 9296400"/>
              <a:gd name="connsiteY1-24" fmla="*/ 0 h 2238283"/>
              <a:gd name="connsiteX2-25" fmla="*/ 9296400 w 9296400"/>
              <a:gd name="connsiteY2-26" fmla="*/ 2123658 h 2238283"/>
              <a:gd name="connsiteX3-27" fmla="*/ 0 w 9296400"/>
              <a:gd name="connsiteY3-28" fmla="*/ 2123658 h 2238283"/>
              <a:gd name="connsiteX4-29" fmla="*/ 0 w 9296400"/>
              <a:gd name="connsiteY4-30" fmla="*/ 0 h 2238283"/>
              <a:gd name="connsiteX0-31" fmla="*/ 0 w 9296400"/>
              <a:gd name="connsiteY0-32" fmla="*/ 0 h 2344251"/>
              <a:gd name="connsiteX1-33" fmla="*/ 9296400 w 9296400"/>
              <a:gd name="connsiteY1-34" fmla="*/ 0 h 2344251"/>
              <a:gd name="connsiteX2-35" fmla="*/ 9296400 w 9296400"/>
              <a:gd name="connsiteY2-36" fmla="*/ 2123658 h 2344251"/>
              <a:gd name="connsiteX3-37" fmla="*/ 0 w 9296400"/>
              <a:gd name="connsiteY3-38" fmla="*/ 2123658 h 2344251"/>
              <a:gd name="connsiteX4-39" fmla="*/ 0 w 9296400"/>
              <a:gd name="connsiteY4-40" fmla="*/ 0 h 2344251"/>
              <a:gd name="connsiteX0-41" fmla="*/ 0 w 9296400"/>
              <a:gd name="connsiteY0-42" fmla="*/ 125046 h 2469297"/>
              <a:gd name="connsiteX1-43" fmla="*/ 9296400 w 9296400"/>
              <a:gd name="connsiteY1-44" fmla="*/ 125046 h 2469297"/>
              <a:gd name="connsiteX2-45" fmla="*/ 9296400 w 9296400"/>
              <a:gd name="connsiteY2-46" fmla="*/ 2248704 h 2469297"/>
              <a:gd name="connsiteX3-47" fmla="*/ 0 w 9296400"/>
              <a:gd name="connsiteY3-48" fmla="*/ 2248704 h 2469297"/>
              <a:gd name="connsiteX4-49" fmla="*/ 0 w 9296400"/>
              <a:gd name="connsiteY4-50" fmla="*/ 125046 h 2469297"/>
              <a:gd name="connsiteX0-51" fmla="*/ 0 w 9296400"/>
              <a:gd name="connsiteY0-52" fmla="*/ 169853 h 2514104"/>
              <a:gd name="connsiteX1-53" fmla="*/ 9296400 w 9296400"/>
              <a:gd name="connsiteY1-54" fmla="*/ 169853 h 2514104"/>
              <a:gd name="connsiteX2-55" fmla="*/ 9296400 w 9296400"/>
              <a:gd name="connsiteY2-56" fmla="*/ 2293511 h 2514104"/>
              <a:gd name="connsiteX3-57" fmla="*/ 0 w 9296400"/>
              <a:gd name="connsiteY3-58" fmla="*/ 2293511 h 2514104"/>
              <a:gd name="connsiteX4-59" fmla="*/ 0 w 9296400"/>
              <a:gd name="connsiteY4-60" fmla="*/ 169853 h 2514104"/>
              <a:gd name="connsiteX0-61" fmla="*/ 0 w 9296400"/>
              <a:gd name="connsiteY0-62" fmla="*/ 169853 h 2429521"/>
              <a:gd name="connsiteX1-63" fmla="*/ 9296400 w 9296400"/>
              <a:gd name="connsiteY1-64" fmla="*/ 169853 h 2429521"/>
              <a:gd name="connsiteX2-65" fmla="*/ 9296400 w 9296400"/>
              <a:gd name="connsiteY2-66" fmla="*/ 2293511 h 2429521"/>
              <a:gd name="connsiteX3-67" fmla="*/ 0 w 9296400"/>
              <a:gd name="connsiteY3-68" fmla="*/ 2293511 h 2429521"/>
              <a:gd name="connsiteX4-69" fmla="*/ 0 w 9296400"/>
              <a:gd name="connsiteY4-70" fmla="*/ 169853 h 2429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hỗn số gồm hai phần: </a:t>
            </a:r>
            <a:r>
              <a:rPr lang="vi-VN" sz="4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nguyên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số tự nhiên và 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phân số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 hơn 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1686" y="2610848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-1" fmla="*/ 0 w 9296400"/>
              <a:gd name="connsiteY0-2" fmla="*/ 0 h 2123658"/>
              <a:gd name="connsiteX1-3" fmla="*/ 9296400 w 9296400"/>
              <a:gd name="connsiteY1-4" fmla="*/ 0 h 2123658"/>
              <a:gd name="connsiteX2-5" fmla="*/ 9296400 w 9296400"/>
              <a:gd name="connsiteY2-6" fmla="*/ 2123658 h 2123658"/>
              <a:gd name="connsiteX3-7" fmla="*/ 0 w 9296400"/>
              <a:gd name="connsiteY3-8" fmla="*/ 2123658 h 2123658"/>
              <a:gd name="connsiteX4-9" fmla="*/ 0 w 9296400"/>
              <a:gd name="connsiteY4-10" fmla="*/ 0 h 2123658"/>
              <a:gd name="connsiteX0-11" fmla="*/ 0 w 9296400"/>
              <a:gd name="connsiteY0-12" fmla="*/ 0 h 2238283"/>
              <a:gd name="connsiteX1-13" fmla="*/ 9296400 w 9296400"/>
              <a:gd name="connsiteY1-14" fmla="*/ 0 h 2238283"/>
              <a:gd name="connsiteX2-15" fmla="*/ 9296400 w 9296400"/>
              <a:gd name="connsiteY2-16" fmla="*/ 2123658 h 2238283"/>
              <a:gd name="connsiteX3-17" fmla="*/ 0 w 9296400"/>
              <a:gd name="connsiteY3-18" fmla="*/ 2123658 h 2238283"/>
              <a:gd name="connsiteX4-19" fmla="*/ 0 w 9296400"/>
              <a:gd name="connsiteY4-20" fmla="*/ 0 h 2238283"/>
              <a:gd name="connsiteX0-21" fmla="*/ 0 w 9296400"/>
              <a:gd name="connsiteY0-22" fmla="*/ 0 h 2238283"/>
              <a:gd name="connsiteX1-23" fmla="*/ 9296400 w 9296400"/>
              <a:gd name="connsiteY1-24" fmla="*/ 0 h 2238283"/>
              <a:gd name="connsiteX2-25" fmla="*/ 9296400 w 9296400"/>
              <a:gd name="connsiteY2-26" fmla="*/ 2123658 h 2238283"/>
              <a:gd name="connsiteX3-27" fmla="*/ 0 w 9296400"/>
              <a:gd name="connsiteY3-28" fmla="*/ 2123658 h 2238283"/>
              <a:gd name="connsiteX4-29" fmla="*/ 0 w 9296400"/>
              <a:gd name="connsiteY4-30" fmla="*/ 0 h 2238283"/>
              <a:gd name="connsiteX0-31" fmla="*/ 0 w 9296400"/>
              <a:gd name="connsiteY0-32" fmla="*/ 0 h 2344251"/>
              <a:gd name="connsiteX1-33" fmla="*/ 9296400 w 9296400"/>
              <a:gd name="connsiteY1-34" fmla="*/ 0 h 2344251"/>
              <a:gd name="connsiteX2-35" fmla="*/ 9296400 w 9296400"/>
              <a:gd name="connsiteY2-36" fmla="*/ 2123658 h 2344251"/>
              <a:gd name="connsiteX3-37" fmla="*/ 0 w 9296400"/>
              <a:gd name="connsiteY3-38" fmla="*/ 2123658 h 2344251"/>
              <a:gd name="connsiteX4-39" fmla="*/ 0 w 9296400"/>
              <a:gd name="connsiteY4-40" fmla="*/ 0 h 2344251"/>
              <a:gd name="connsiteX0-41" fmla="*/ 0 w 9296400"/>
              <a:gd name="connsiteY0-42" fmla="*/ 125046 h 2469297"/>
              <a:gd name="connsiteX1-43" fmla="*/ 9296400 w 9296400"/>
              <a:gd name="connsiteY1-44" fmla="*/ 125046 h 2469297"/>
              <a:gd name="connsiteX2-45" fmla="*/ 9296400 w 9296400"/>
              <a:gd name="connsiteY2-46" fmla="*/ 2248704 h 2469297"/>
              <a:gd name="connsiteX3-47" fmla="*/ 0 w 9296400"/>
              <a:gd name="connsiteY3-48" fmla="*/ 2248704 h 2469297"/>
              <a:gd name="connsiteX4-49" fmla="*/ 0 w 9296400"/>
              <a:gd name="connsiteY4-50" fmla="*/ 125046 h 2469297"/>
              <a:gd name="connsiteX0-51" fmla="*/ 0 w 9296400"/>
              <a:gd name="connsiteY0-52" fmla="*/ 169853 h 2514104"/>
              <a:gd name="connsiteX1-53" fmla="*/ 9296400 w 9296400"/>
              <a:gd name="connsiteY1-54" fmla="*/ 169853 h 2514104"/>
              <a:gd name="connsiteX2-55" fmla="*/ 9296400 w 9296400"/>
              <a:gd name="connsiteY2-56" fmla="*/ 2293511 h 2514104"/>
              <a:gd name="connsiteX3-57" fmla="*/ 0 w 9296400"/>
              <a:gd name="connsiteY3-58" fmla="*/ 2293511 h 2514104"/>
              <a:gd name="connsiteX4-59" fmla="*/ 0 w 9296400"/>
              <a:gd name="connsiteY4-60" fmla="*/ 169853 h 2514104"/>
              <a:gd name="connsiteX0-61" fmla="*/ 0 w 9296400"/>
              <a:gd name="connsiteY0-62" fmla="*/ 169853 h 2429521"/>
              <a:gd name="connsiteX1-63" fmla="*/ 9296400 w 9296400"/>
              <a:gd name="connsiteY1-64" fmla="*/ 169853 h 2429521"/>
              <a:gd name="connsiteX2-65" fmla="*/ 9296400 w 9296400"/>
              <a:gd name="connsiteY2-66" fmla="*/ 2293511 h 2429521"/>
              <a:gd name="connsiteX3-67" fmla="*/ 0 w 9296400"/>
              <a:gd name="connsiteY3-68" fmla="*/ 2293511 h 2429521"/>
              <a:gd name="connsiteX4-69" fmla="*/ 0 w 9296400"/>
              <a:gd name="connsiteY4-70" fmla="*/ 169853 h 2429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đọc hỗn số, ta đọc phần nguyên, chữ “và” rồi đến phần phân số.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blipFill rotWithShape="1">
                <a:blip r:embed="rId2"/>
                <a:stretch>
                  <a:fillRect l="-18" t="-6" r="44" b="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543"/>
          <p:cNvSpPr/>
          <p:nvPr/>
        </p:nvSpPr>
        <p:spPr>
          <a:xfrm>
            <a:off x="3664099" y="2061153"/>
            <a:ext cx="2307404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544"/>
          <p:cNvSpPr/>
          <p:nvPr/>
        </p:nvSpPr>
        <p:spPr>
          <a:xfrm>
            <a:off x="6491100" y="2080735"/>
            <a:ext cx="2362652" cy="6110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174371" y="1663848"/>
            <a:ext cx="872780" cy="320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625119" y="1663848"/>
            <a:ext cx="873601" cy="329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27061" y="785554"/>
            <a:ext cx="392042" cy="11557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0743" y="533401"/>
            <a:ext cx="1850571" cy="6422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Google Shape;162;p2"/>
          <p:cNvSpPr/>
          <p:nvPr/>
        </p:nvSpPr>
        <p:spPr>
          <a:xfrm>
            <a:off x="4634096" y="3489399"/>
            <a:ext cx="45719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à: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hai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ba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blipFill rotWithShape="1">
                <a:blip r:embed="rId3"/>
                <a:stretch>
                  <a:fillRect l="-5" t="-58" r="2" b="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9" grpId="0" bldLvl="0" animBg="1"/>
      <p:bldP spid="12" grpId="0" bldLvl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72" y="2029846"/>
            <a:ext cx="3590855" cy="2798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395" y="4490049"/>
            <a:ext cx="2190230" cy="2367951"/>
          </a:xfrm>
          <a:prstGeom prst="rect">
            <a:avLst/>
          </a:prstGeom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70858" y="407419"/>
            <a:ext cx="10287000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đọc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thích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hợp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với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hình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(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mẫu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)</a:t>
            </a:r>
            <a:endParaRPr kumimoji="0" lang="zh-CN" altLang="en-US" sz="3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" name="Oval 2"/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6" y="1343024"/>
            <a:ext cx="9013371" cy="35785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41" y="1043666"/>
            <a:ext cx="4178073" cy="2568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358" y="1230767"/>
            <a:ext cx="4932637" cy="2154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-1" fmla="*/ 0 w 9296400"/>
                  <a:gd name="connsiteY0-2" fmla="*/ 0 h 2123658"/>
                  <a:gd name="connsiteX1-3" fmla="*/ 9296400 w 9296400"/>
                  <a:gd name="connsiteY1-4" fmla="*/ 0 h 2123658"/>
                  <a:gd name="connsiteX2-5" fmla="*/ 9296400 w 9296400"/>
                  <a:gd name="connsiteY2-6" fmla="*/ 2123658 h 2123658"/>
                  <a:gd name="connsiteX3-7" fmla="*/ 0 w 9296400"/>
                  <a:gd name="connsiteY3-8" fmla="*/ 2123658 h 2123658"/>
                  <a:gd name="connsiteX4-9" fmla="*/ 0 w 9296400"/>
                  <a:gd name="connsiteY4-10" fmla="*/ 0 h 2123658"/>
                  <a:gd name="connsiteX0-11" fmla="*/ 0 w 9296400"/>
                  <a:gd name="connsiteY0-12" fmla="*/ 0 h 2238283"/>
                  <a:gd name="connsiteX1-13" fmla="*/ 9296400 w 9296400"/>
                  <a:gd name="connsiteY1-14" fmla="*/ 0 h 2238283"/>
                  <a:gd name="connsiteX2-15" fmla="*/ 9296400 w 9296400"/>
                  <a:gd name="connsiteY2-16" fmla="*/ 2123658 h 2238283"/>
                  <a:gd name="connsiteX3-17" fmla="*/ 0 w 9296400"/>
                  <a:gd name="connsiteY3-18" fmla="*/ 2123658 h 2238283"/>
                  <a:gd name="connsiteX4-19" fmla="*/ 0 w 9296400"/>
                  <a:gd name="connsiteY4-20" fmla="*/ 0 h 2238283"/>
                  <a:gd name="connsiteX0-21" fmla="*/ 0 w 9296400"/>
                  <a:gd name="connsiteY0-22" fmla="*/ 0 h 2238283"/>
                  <a:gd name="connsiteX1-23" fmla="*/ 9296400 w 9296400"/>
                  <a:gd name="connsiteY1-24" fmla="*/ 0 h 2238283"/>
                  <a:gd name="connsiteX2-25" fmla="*/ 9296400 w 9296400"/>
                  <a:gd name="connsiteY2-26" fmla="*/ 2123658 h 2238283"/>
                  <a:gd name="connsiteX3-27" fmla="*/ 0 w 9296400"/>
                  <a:gd name="connsiteY3-28" fmla="*/ 2123658 h 2238283"/>
                  <a:gd name="connsiteX4-29" fmla="*/ 0 w 9296400"/>
                  <a:gd name="connsiteY4-30" fmla="*/ 0 h 2238283"/>
                  <a:gd name="connsiteX0-31" fmla="*/ 0 w 9296400"/>
                  <a:gd name="connsiteY0-32" fmla="*/ 0 h 2344251"/>
                  <a:gd name="connsiteX1-33" fmla="*/ 9296400 w 9296400"/>
                  <a:gd name="connsiteY1-34" fmla="*/ 0 h 2344251"/>
                  <a:gd name="connsiteX2-35" fmla="*/ 9296400 w 9296400"/>
                  <a:gd name="connsiteY2-36" fmla="*/ 2123658 h 2344251"/>
                  <a:gd name="connsiteX3-37" fmla="*/ 0 w 9296400"/>
                  <a:gd name="connsiteY3-38" fmla="*/ 2123658 h 2344251"/>
                  <a:gd name="connsiteX4-39" fmla="*/ 0 w 9296400"/>
                  <a:gd name="connsiteY4-40" fmla="*/ 0 h 2344251"/>
                  <a:gd name="connsiteX0-41" fmla="*/ 0 w 9296400"/>
                  <a:gd name="connsiteY0-42" fmla="*/ 125046 h 2469297"/>
                  <a:gd name="connsiteX1-43" fmla="*/ 9296400 w 9296400"/>
                  <a:gd name="connsiteY1-44" fmla="*/ 125046 h 2469297"/>
                  <a:gd name="connsiteX2-45" fmla="*/ 9296400 w 9296400"/>
                  <a:gd name="connsiteY2-46" fmla="*/ 2248704 h 2469297"/>
                  <a:gd name="connsiteX3-47" fmla="*/ 0 w 9296400"/>
                  <a:gd name="connsiteY3-48" fmla="*/ 2248704 h 2469297"/>
                  <a:gd name="connsiteX4-49" fmla="*/ 0 w 9296400"/>
                  <a:gd name="connsiteY4-50" fmla="*/ 125046 h 2469297"/>
                  <a:gd name="connsiteX0-51" fmla="*/ 0 w 9296400"/>
                  <a:gd name="connsiteY0-52" fmla="*/ 169853 h 2514104"/>
                  <a:gd name="connsiteX1-53" fmla="*/ 9296400 w 9296400"/>
                  <a:gd name="connsiteY1-54" fmla="*/ 169853 h 2514104"/>
                  <a:gd name="connsiteX2-55" fmla="*/ 9296400 w 9296400"/>
                  <a:gd name="connsiteY2-56" fmla="*/ 2293511 h 2514104"/>
                  <a:gd name="connsiteX3-57" fmla="*/ 0 w 9296400"/>
                  <a:gd name="connsiteY3-58" fmla="*/ 2293511 h 2514104"/>
                  <a:gd name="connsiteX4-59" fmla="*/ 0 w 9296400"/>
                  <a:gd name="connsiteY4-60" fmla="*/ 169853 h 2514104"/>
                  <a:gd name="connsiteX0-61" fmla="*/ 0 w 9296400"/>
                  <a:gd name="connsiteY0-62" fmla="*/ 169853 h 2429521"/>
                  <a:gd name="connsiteX1-63" fmla="*/ 9296400 w 9296400"/>
                  <a:gd name="connsiteY1-64" fmla="*/ 169853 h 2429521"/>
                  <a:gd name="connsiteX2-65" fmla="*/ 9296400 w 9296400"/>
                  <a:gd name="connsiteY2-66" fmla="*/ 2293511 h 2429521"/>
                  <a:gd name="connsiteX3-67" fmla="*/ 0 w 9296400"/>
                  <a:gd name="connsiteY3-68" fmla="*/ 2293511 h 2429521"/>
                  <a:gd name="connsiteX4-69" fmla="*/ 0 w 9296400"/>
                  <a:gd name="connsiteY4-70" fmla="*/ 169853 h 24295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Ba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ả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ph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n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ườ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-1" fmla="*/ 0 w 9296400"/>
                  <a:gd name="connsiteY0-2" fmla="*/ 0 h 2123658"/>
                  <a:gd name="connsiteX1-3" fmla="*/ 9296400 w 9296400"/>
                  <a:gd name="connsiteY1-4" fmla="*/ 0 h 2123658"/>
                  <a:gd name="connsiteX2-5" fmla="*/ 9296400 w 9296400"/>
                  <a:gd name="connsiteY2-6" fmla="*/ 2123658 h 2123658"/>
                  <a:gd name="connsiteX3-7" fmla="*/ 0 w 9296400"/>
                  <a:gd name="connsiteY3-8" fmla="*/ 2123658 h 2123658"/>
                  <a:gd name="connsiteX4-9" fmla="*/ 0 w 9296400"/>
                  <a:gd name="connsiteY4-10" fmla="*/ 0 h 2123658"/>
                  <a:gd name="connsiteX0-11" fmla="*/ 0 w 9296400"/>
                  <a:gd name="connsiteY0-12" fmla="*/ 0 h 2238283"/>
                  <a:gd name="connsiteX1-13" fmla="*/ 9296400 w 9296400"/>
                  <a:gd name="connsiteY1-14" fmla="*/ 0 h 2238283"/>
                  <a:gd name="connsiteX2-15" fmla="*/ 9296400 w 9296400"/>
                  <a:gd name="connsiteY2-16" fmla="*/ 2123658 h 2238283"/>
                  <a:gd name="connsiteX3-17" fmla="*/ 0 w 9296400"/>
                  <a:gd name="connsiteY3-18" fmla="*/ 2123658 h 2238283"/>
                  <a:gd name="connsiteX4-19" fmla="*/ 0 w 9296400"/>
                  <a:gd name="connsiteY4-20" fmla="*/ 0 h 2238283"/>
                  <a:gd name="connsiteX0-21" fmla="*/ 0 w 9296400"/>
                  <a:gd name="connsiteY0-22" fmla="*/ 0 h 2238283"/>
                  <a:gd name="connsiteX1-23" fmla="*/ 9296400 w 9296400"/>
                  <a:gd name="connsiteY1-24" fmla="*/ 0 h 2238283"/>
                  <a:gd name="connsiteX2-25" fmla="*/ 9296400 w 9296400"/>
                  <a:gd name="connsiteY2-26" fmla="*/ 2123658 h 2238283"/>
                  <a:gd name="connsiteX3-27" fmla="*/ 0 w 9296400"/>
                  <a:gd name="connsiteY3-28" fmla="*/ 2123658 h 2238283"/>
                  <a:gd name="connsiteX4-29" fmla="*/ 0 w 9296400"/>
                  <a:gd name="connsiteY4-30" fmla="*/ 0 h 2238283"/>
                  <a:gd name="connsiteX0-31" fmla="*/ 0 w 9296400"/>
                  <a:gd name="connsiteY0-32" fmla="*/ 0 h 2344251"/>
                  <a:gd name="connsiteX1-33" fmla="*/ 9296400 w 9296400"/>
                  <a:gd name="connsiteY1-34" fmla="*/ 0 h 2344251"/>
                  <a:gd name="connsiteX2-35" fmla="*/ 9296400 w 9296400"/>
                  <a:gd name="connsiteY2-36" fmla="*/ 2123658 h 2344251"/>
                  <a:gd name="connsiteX3-37" fmla="*/ 0 w 9296400"/>
                  <a:gd name="connsiteY3-38" fmla="*/ 2123658 h 2344251"/>
                  <a:gd name="connsiteX4-39" fmla="*/ 0 w 9296400"/>
                  <a:gd name="connsiteY4-40" fmla="*/ 0 h 2344251"/>
                  <a:gd name="connsiteX0-41" fmla="*/ 0 w 9296400"/>
                  <a:gd name="connsiteY0-42" fmla="*/ 125046 h 2469297"/>
                  <a:gd name="connsiteX1-43" fmla="*/ 9296400 w 9296400"/>
                  <a:gd name="connsiteY1-44" fmla="*/ 125046 h 2469297"/>
                  <a:gd name="connsiteX2-45" fmla="*/ 9296400 w 9296400"/>
                  <a:gd name="connsiteY2-46" fmla="*/ 2248704 h 2469297"/>
                  <a:gd name="connsiteX3-47" fmla="*/ 0 w 9296400"/>
                  <a:gd name="connsiteY3-48" fmla="*/ 2248704 h 2469297"/>
                  <a:gd name="connsiteX4-49" fmla="*/ 0 w 9296400"/>
                  <a:gd name="connsiteY4-50" fmla="*/ 125046 h 2469297"/>
                  <a:gd name="connsiteX0-51" fmla="*/ 0 w 9296400"/>
                  <a:gd name="connsiteY0-52" fmla="*/ 169853 h 2514104"/>
                  <a:gd name="connsiteX1-53" fmla="*/ 9296400 w 9296400"/>
                  <a:gd name="connsiteY1-54" fmla="*/ 169853 h 2514104"/>
                  <a:gd name="connsiteX2-55" fmla="*/ 9296400 w 9296400"/>
                  <a:gd name="connsiteY2-56" fmla="*/ 2293511 h 2514104"/>
                  <a:gd name="connsiteX3-57" fmla="*/ 0 w 9296400"/>
                  <a:gd name="connsiteY3-58" fmla="*/ 2293511 h 2514104"/>
                  <a:gd name="connsiteX4-59" fmla="*/ 0 w 9296400"/>
                  <a:gd name="connsiteY4-60" fmla="*/ 169853 h 2514104"/>
                  <a:gd name="connsiteX0-61" fmla="*/ 0 w 9296400"/>
                  <a:gd name="connsiteY0-62" fmla="*/ 169853 h 2429521"/>
                  <a:gd name="connsiteX1-63" fmla="*/ 9296400 w 9296400"/>
                  <a:gd name="connsiteY1-64" fmla="*/ 169853 h 2429521"/>
                  <a:gd name="connsiteX2-65" fmla="*/ 9296400 w 9296400"/>
                  <a:gd name="connsiteY2-66" fmla="*/ 2293511 h 2429521"/>
                  <a:gd name="connsiteX3-67" fmla="*/ 0 w 9296400"/>
                  <a:gd name="connsiteY3-68" fmla="*/ 2293511 h 2429521"/>
                  <a:gd name="connsiteX4-69" fmla="*/ 0 w 9296400"/>
                  <a:gd name="connsiteY4-70" fmla="*/ 169853 h 24295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 rotWithShape="1">
                <a:blip r:embed="rId5"/>
                <a:stretch>
                  <a:fillRect l="-98" t="-712" r="-88" b="-602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-1" fmla="*/ 0 w 9296400"/>
                  <a:gd name="connsiteY0-2" fmla="*/ 0 h 2123658"/>
                  <a:gd name="connsiteX1-3" fmla="*/ 9296400 w 9296400"/>
                  <a:gd name="connsiteY1-4" fmla="*/ 0 h 2123658"/>
                  <a:gd name="connsiteX2-5" fmla="*/ 9296400 w 9296400"/>
                  <a:gd name="connsiteY2-6" fmla="*/ 2123658 h 2123658"/>
                  <a:gd name="connsiteX3-7" fmla="*/ 0 w 9296400"/>
                  <a:gd name="connsiteY3-8" fmla="*/ 2123658 h 2123658"/>
                  <a:gd name="connsiteX4-9" fmla="*/ 0 w 9296400"/>
                  <a:gd name="connsiteY4-10" fmla="*/ 0 h 2123658"/>
                  <a:gd name="connsiteX0-11" fmla="*/ 0 w 9296400"/>
                  <a:gd name="connsiteY0-12" fmla="*/ 0 h 2238283"/>
                  <a:gd name="connsiteX1-13" fmla="*/ 9296400 w 9296400"/>
                  <a:gd name="connsiteY1-14" fmla="*/ 0 h 2238283"/>
                  <a:gd name="connsiteX2-15" fmla="*/ 9296400 w 9296400"/>
                  <a:gd name="connsiteY2-16" fmla="*/ 2123658 h 2238283"/>
                  <a:gd name="connsiteX3-17" fmla="*/ 0 w 9296400"/>
                  <a:gd name="connsiteY3-18" fmla="*/ 2123658 h 2238283"/>
                  <a:gd name="connsiteX4-19" fmla="*/ 0 w 9296400"/>
                  <a:gd name="connsiteY4-20" fmla="*/ 0 h 2238283"/>
                  <a:gd name="connsiteX0-21" fmla="*/ 0 w 9296400"/>
                  <a:gd name="connsiteY0-22" fmla="*/ 0 h 2238283"/>
                  <a:gd name="connsiteX1-23" fmla="*/ 9296400 w 9296400"/>
                  <a:gd name="connsiteY1-24" fmla="*/ 0 h 2238283"/>
                  <a:gd name="connsiteX2-25" fmla="*/ 9296400 w 9296400"/>
                  <a:gd name="connsiteY2-26" fmla="*/ 2123658 h 2238283"/>
                  <a:gd name="connsiteX3-27" fmla="*/ 0 w 9296400"/>
                  <a:gd name="connsiteY3-28" fmla="*/ 2123658 h 2238283"/>
                  <a:gd name="connsiteX4-29" fmla="*/ 0 w 9296400"/>
                  <a:gd name="connsiteY4-30" fmla="*/ 0 h 2238283"/>
                  <a:gd name="connsiteX0-31" fmla="*/ 0 w 9296400"/>
                  <a:gd name="connsiteY0-32" fmla="*/ 0 h 2344251"/>
                  <a:gd name="connsiteX1-33" fmla="*/ 9296400 w 9296400"/>
                  <a:gd name="connsiteY1-34" fmla="*/ 0 h 2344251"/>
                  <a:gd name="connsiteX2-35" fmla="*/ 9296400 w 9296400"/>
                  <a:gd name="connsiteY2-36" fmla="*/ 2123658 h 2344251"/>
                  <a:gd name="connsiteX3-37" fmla="*/ 0 w 9296400"/>
                  <a:gd name="connsiteY3-38" fmla="*/ 2123658 h 2344251"/>
                  <a:gd name="connsiteX4-39" fmla="*/ 0 w 9296400"/>
                  <a:gd name="connsiteY4-40" fmla="*/ 0 h 2344251"/>
                  <a:gd name="connsiteX0-41" fmla="*/ 0 w 9296400"/>
                  <a:gd name="connsiteY0-42" fmla="*/ 125046 h 2469297"/>
                  <a:gd name="connsiteX1-43" fmla="*/ 9296400 w 9296400"/>
                  <a:gd name="connsiteY1-44" fmla="*/ 125046 h 2469297"/>
                  <a:gd name="connsiteX2-45" fmla="*/ 9296400 w 9296400"/>
                  <a:gd name="connsiteY2-46" fmla="*/ 2248704 h 2469297"/>
                  <a:gd name="connsiteX3-47" fmla="*/ 0 w 9296400"/>
                  <a:gd name="connsiteY3-48" fmla="*/ 2248704 h 2469297"/>
                  <a:gd name="connsiteX4-49" fmla="*/ 0 w 9296400"/>
                  <a:gd name="connsiteY4-50" fmla="*/ 125046 h 2469297"/>
                  <a:gd name="connsiteX0-51" fmla="*/ 0 w 9296400"/>
                  <a:gd name="connsiteY0-52" fmla="*/ 169853 h 2514104"/>
                  <a:gd name="connsiteX1-53" fmla="*/ 9296400 w 9296400"/>
                  <a:gd name="connsiteY1-54" fmla="*/ 169853 h 2514104"/>
                  <a:gd name="connsiteX2-55" fmla="*/ 9296400 w 9296400"/>
                  <a:gd name="connsiteY2-56" fmla="*/ 2293511 h 2514104"/>
                  <a:gd name="connsiteX3-57" fmla="*/ 0 w 9296400"/>
                  <a:gd name="connsiteY3-58" fmla="*/ 2293511 h 2514104"/>
                  <a:gd name="connsiteX4-59" fmla="*/ 0 w 9296400"/>
                  <a:gd name="connsiteY4-60" fmla="*/ 169853 h 2514104"/>
                  <a:gd name="connsiteX0-61" fmla="*/ 0 w 9296400"/>
                  <a:gd name="connsiteY0-62" fmla="*/ 169853 h 2429521"/>
                  <a:gd name="connsiteX1-63" fmla="*/ 9296400 w 9296400"/>
                  <a:gd name="connsiteY1-64" fmla="*/ 169853 h 2429521"/>
                  <a:gd name="connsiteX2-65" fmla="*/ 9296400 w 9296400"/>
                  <a:gd name="connsiteY2-66" fmla="*/ 2293511 h 2429521"/>
                  <a:gd name="connsiteX3-67" fmla="*/ 0 w 9296400"/>
                  <a:gd name="connsiteY3-68" fmla="*/ 2293511 h 2429521"/>
                  <a:gd name="connsiteX4-69" fmla="*/ 0 w 9296400"/>
                  <a:gd name="connsiteY4-70" fmla="*/ 169853 h 24295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ă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-1" fmla="*/ 0 w 9296400"/>
                  <a:gd name="connsiteY0-2" fmla="*/ 0 h 2123658"/>
                  <a:gd name="connsiteX1-3" fmla="*/ 9296400 w 9296400"/>
                  <a:gd name="connsiteY1-4" fmla="*/ 0 h 2123658"/>
                  <a:gd name="connsiteX2-5" fmla="*/ 9296400 w 9296400"/>
                  <a:gd name="connsiteY2-6" fmla="*/ 2123658 h 2123658"/>
                  <a:gd name="connsiteX3-7" fmla="*/ 0 w 9296400"/>
                  <a:gd name="connsiteY3-8" fmla="*/ 2123658 h 2123658"/>
                  <a:gd name="connsiteX4-9" fmla="*/ 0 w 9296400"/>
                  <a:gd name="connsiteY4-10" fmla="*/ 0 h 2123658"/>
                  <a:gd name="connsiteX0-11" fmla="*/ 0 w 9296400"/>
                  <a:gd name="connsiteY0-12" fmla="*/ 0 h 2238283"/>
                  <a:gd name="connsiteX1-13" fmla="*/ 9296400 w 9296400"/>
                  <a:gd name="connsiteY1-14" fmla="*/ 0 h 2238283"/>
                  <a:gd name="connsiteX2-15" fmla="*/ 9296400 w 9296400"/>
                  <a:gd name="connsiteY2-16" fmla="*/ 2123658 h 2238283"/>
                  <a:gd name="connsiteX3-17" fmla="*/ 0 w 9296400"/>
                  <a:gd name="connsiteY3-18" fmla="*/ 2123658 h 2238283"/>
                  <a:gd name="connsiteX4-19" fmla="*/ 0 w 9296400"/>
                  <a:gd name="connsiteY4-20" fmla="*/ 0 h 2238283"/>
                  <a:gd name="connsiteX0-21" fmla="*/ 0 w 9296400"/>
                  <a:gd name="connsiteY0-22" fmla="*/ 0 h 2238283"/>
                  <a:gd name="connsiteX1-23" fmla="*/ 9296400 w 9296400"/>
                  <a:gd name="connsiteY1-24" fmla="*/ 0 h 2238283"/>
                  <a:gd name="connsiteX2-25" fmla="*/ 9296400 w 9296400"/>
                  <a:gd name="connsiteY2-26" fmla="*/ 2123658 h 2238283"/>
                  <a:gd name="connsiteX3-27" fmla="*/ 0 w 9296400"/>
                  <a:gd name="connsiteY3-28" fmla="*/ 2123658 h 2238283"/>
                  <a:gd name="connsiteX4-29" fmla="*/ 0 w 9296400"/>
                  <a:gd name="connsiteY4-30" fmla="*/ 0 h 2238283"/>
                  <a:gd name="connsiteX0-31" fmla="*/ 0 w 9296400"/>
                  <a:gd name="connsiteY0-32" fmla="*/ 0 h 2344251"/>
                  <a:gd name="connsiteX1-33" fmla="*/ 9296400 w 9296400"/>
                  <a:gd name="connsiteY1-34" fmla="*/ 0 h 2344251"/>
                  <a:gd name="connsiteX2-35" fmla="*/ 9296400 w 9296400"/>
                  <a:gd name="connsiteY2-36" fmla="*/ 2123658 h 2344251"/>
                  <a:gd name="connsiteX3-37" fmla="*/ 0 w 9296400"/>
                  <a:gd name="connsiteY3-38" fmla="*/ 2123658 h 2344251"/>
                  <a:gd name="connsiteX4-39" fmla="*/ 0 w 9296400"/>
                  <a:gd name="connsiteY4-40" fmla="*/ 0 h 2344251"/>
                  <a:gd name="connsiteX0-41" fmla="*/ 0 w 9296400"/>
                  <a:gd name="connsiteY0-42" fmla="*/ 125046 h 2469297"/>
                  <a:gd name="connsiteX1-43" fmla="*/ 9296400 w 9296400"/>
                  <a:gd name="connsiteY1-44" fmla="*/ 125046 h 2469297"/>
                  <a:gd name="connsiteX2-45" fmla="*/ 9296400 w 9296400"/>
                  <a:gd name="connsiteY2-46" fmla="*/ 2248704 h 2469297"/>
                  <a:gd name="connsiteX3-47" fmla="*/ 0 w 9296400"/>
                  <a:gd name="connsiteY3-48" fmla="*/ 2248704 h 2469297"/>
                  <a:gd name="connsiteX4-49" fmla="*/ 0 w 9296400"/>
                  <a:gd name="connsiteY4-50" fmla="*/ 125046 h 2469297"/>
                  <a:gd name="connsiteX0-51" fmla="*/ 0 w 9296400"/>
                  <a:gd name="connsiteY0-52" fmla="*/ 169853 h 2514104"/>
                  <a:gd name="connsiteX1-53" fmla="*/ 9296400 w 9296400"/>
                  <a:gd name="connsiteY1-54" fmla="*/ 169853 h 2514104"/>
                  <a:gd name="connsiteX2-55" fmla="*/ 9296400 w 9296400"/>
                  <a:gd name="connsiteY2-56" fmla="*/ 2293511 h 2514104"/>
                  <a:gd name="connsiteX3-57" fmla="*/ 0 w 9296400"/>
                  <a:gd name="connsiteY3-58" fmla="*/ 2293511 h 2514104"/>
                  <a:gd name="connsiteX4-59" fmla="*/ 0 w 9296400"/>
                  <a:gd name="connsiteY4-60" fmla="*/ 169853 h 2514104"/>
                  <a:gd name="connsiteX0-61" fmla="*/ 0 w 9296400"/>
                  <a:gd name="connsiteY0-62" fmla="*/ 169853 h 2429521"/>
                  <a:gd name="connsiteX1-63" fmla="*/ 9296400 w 9296400"/>
                  <a:gd name="connsiteY1-64" fmla="*/ 169853 h 2429521"/>
                  <a:gd name="connsiteX2-65" fmla="*/ 9296400 w 9296400"/>
                  <a:gd name="connsiteY2-66" fmla="*/ 2293511 h 2429521"/>
                  <a:gd name="connsiteX3-67" fmla="*/ 0 w 9296400"/>
                  <a:gd name="connsiteY3-68" fmla="*/ 2293511 h 2429521"/>
                  <a:gd name="connsiteX4-69" fmla="*/ 0 w 9296400"/>
                  <a:gd name="connsiteY4-70" fmla="*/ 169853 h 24295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 rotWithShape="1">
                <a:blip r:embed="rId6"/>
                <a:stretch>
                  <a:fillRect l="-102" t="-696" r="-84" b="-571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"/>
              <p:cNvSpPr txBox="1"/>
              <p:nvPr/>
            </p:nvSpPr>
            <p:spPr>
              <a:xfrm>
                <a:off x="-245745" y="4871085"/>
                <a:ext cx="6096000" cy="7766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Vì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sao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ta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lại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viết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được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hỗn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baseline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baseline="0" smtClean="0"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baseline="0" smtClean="0"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?</a:t>
                </a:r>
              </a:p>
            </p:txBody>
          </p:sp>
        </mc:Choice>
        <mc:Fallback xmlns="">
          <p:sp>
            <p:nvSpPr>
              <p:cNvPr id="2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5745" y="4871085"/>
                <a:ext cx="6096000" cy="7766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/>
              <p:cNvSpPr txBox="1"/>
              <p:nvPr/>
            </p:nvSpPr>
            <p:spPr>
              <a:xfrm>
                <a:off x="276860" y="5701030"/>
                <a:ext cx="6096000" cy="11461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:r>
                  <a:rPr lang="en-US" alt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Em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sẽ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thay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đổi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hình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trên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như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thế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nào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để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biểu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thị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hỗn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số</a:t>
                </a:r>
                <a:r>
                  <a:rPr lang="en-US" alt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baseline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baseline="0" smtClean="0"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baseline="0" smtClean="0"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b="1" dirty="0" smtClean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0" y="5701030"/>
                <a:ext cx="6096000" cy="11461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7"/>
              <p:cNvSpPr txBox="1"/>
              <p:nvPr/>
            </p:nvSpPr>
            <p:spPr>
              <a:xfrm>
                <a:off x="6246495" y="5044440"/>
                <a:ext cx="6096000" cy="98615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Để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biểu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thị</a:t>
                </a:r>
                <a:r>
                  <a:rPr lang="en-GB" sz="240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hỗn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số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là </a:t>
                </a:r>
                <a:r>
                  <a:rPr lang="en-US" sz="2400" b="1" dirty="0" smtClean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,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em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sẽ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tác động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như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thế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nào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vào hình trên</a:t>
                </a:r>
                <a:r>
                  <a:rPr lang="en-US" altLang="en-GB" sz="240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?</a:t>
                </a:r>
                <a:r>
                  <a:rPr lang="en-GB" sz="240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b="1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endParaRPr lang="en-US" b="1" dirty="0" smtClean="0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495" y="5044440"/>
                <a:ext cx="6096000" cy="986155"/>
              </a:xfrm>
              <a:prstGeom prst="rect">
                <a:avLst/>
              </a:prstGeom>
              <a:blipFill>
                <a:blip r:embed="rId9"/>
                <a:stretch>
                  <a:fillRect l="-160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2" grpId="0"/>
      <p:bldP spid="2" grpId="1"/>
      <p:bldP spid="4" grpId="0"/>
      <p:bldP spid="4" grpId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70857" y="407419"/>
            <a:ext cx="10697843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Hãy chỉ ra phần nguyên và phần phân số trong mỗi hỗn số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/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2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25098"/>
            <a:ext cx="2979506" cy="2979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/>
              <p:cNvSpPr/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: Rounded Corner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blipFill rotWithShape="1">
                <a:blip r:embed="rId4"/>
                <a:stretch>
                  <a:fillRect l="-301" t="-412" r="-274" b="-381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/>
              <p:cNvSpPr/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Rectangle: Rounded Corner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blipFill rotWithShape="1">
                <a:blip r:embed="rId5"/>
                <a:stretch>
                  <a:fillRect l="-305" t="-412" r="-270" b="-381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/>
              <p:cNvSpPr/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: Rounded Corners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blipFill rotWithShape="1">
                <a:blip r:embed="rId6"/>
                <a:stretch>
                  <a:fillRect l="-289" t="-405" r="-257" b="-388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/>
              <p:cNvSpPr/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Rectangle: Rounded Corner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blipFill rotWithShape="1">
                <a:blip r:embed="rId7"/>
                <a:stretch>
                  <a:fillRect l="-280" t="-405" r="-238" b="-388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4" grpId="0" bldLvl="0" animBg="1"/>
      <p:bldP spid="5" grpId="0" bldLvl="0" animBg="1"/>
      <p:bldP spid="10" grpId="0" bldLvl="0" animBg="1"/>
      <p:bldP spid="1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/>
              <p:cNvSpPr/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blipFill rotWithShape="1">
                <a:blip r:embed="rId3"/>
                <a:stretch>
                  <a:fillRect l="-303" t="-592" r="-283" b="-571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/>
              <p:cNvSpPr/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blipFill rotWithShape="1">
                <a:blip r:embed="rId4"/>
                <a:stretch>
                  <a:fillRect l="-335" t="-635" r="-307" b="-579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/>
              <p:cNvSpPr/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blipFill rotWithShape="1">
                <a:blip r:embed="rId5"/>
                <a:stretch>
                  <a:fillRect l="-336" t="-744" r="-292" b="-658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/>
              <p:cNvSpPr/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blipFill rotWithShape="1">
                <a:blip r:embed="rId6"/>
                <a:stretch>
                  <a:fillRect l="-282" t="-646" r="-237" b="-583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43"/>
          <p:cNvSpPr/>
          <p:nvPr/>
        </p:nvSpPr>
        <p:spPr>
          <a:xfrm>
            <a:off x="4342194" y="489207"/>
            <a:ext cx="3579182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30877" y="73973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543"/>
              <p:cNvSpPr/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ounded Rectangle 5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blipFill rotWithShape="1">
                <a:blip r:embed="rId7"/>
                <a:stretch>
                  <a:fillRect l="-185" t="-1088" r="-168" b="-943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3030876" y="137673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543"/>
          <p:cNvSpPr/>
          <p:nvPr/>
        </p:nvSpPr>
        <p:spPr>
          <a:xfrm>
            <a:off x="4393565" y="2102250"/>
            <a:ext cx="3579182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082248" y="2352782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543"/>
              <p:cNvSpPr/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ounded Rectangle 5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blipFill rotWithShape="1">
                <a:blip r:embed="rId8"/>
                <a:stretch>
                  <a:fillRect l="-183" t="-1111" r="-170" b="-1023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3082247" y="2989780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543"/>
          <p:cNvSpPr/>
          <p:nvPr/>
        </p:nvSpPr>
        <p:spPr>
          <a:xfrm>
            <a:off x="4373017" y="3643373"/>
            <a:ext cx="3579182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061700" y="389390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543"/>
              <p:cNvSpPr/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ounded Rectangle 5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blipFill rotWithShape="1">
                <a:blip r:embed="rId9"/>
                <a:stretch>
                  <a:fillRect l="-177" t="-1107" r="-159" b="-924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3061699" y="453090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543"/>
          <p:cNvSpPr/>
          <p:nvPr/>
        </p:nvSpPr>
        <p:spPr>
          <a:xfrm>
            <a:off x="4362743" y="5174223"/>
            <a:ext cx="3579182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100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051426" y="542475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543"/>
              <p:cNvSpPr/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ounded Rectangle 5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blipFill rotWithShape="1">
                <a:blip r:embed="rId10"/>
                <a:stretch>
                  <a:fillRect l="-174" t="-1085" r="-162" b="-946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3051425" y="606175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8477250" y="2701925"/>
            <a:ext cx="348170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 sánh phần phân số của các hỗn số với 1?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  <p:bldP spid="13" grpId="0" bldLvl="0" animBg="1"/>
      <p:bldP spid="15" grpId="0" bldLvl="0" animBg="1"/>
      <p:bldP spid="17" grpId="0" bldLvl="0" animBg="1"/>
      <p:bldP spid="19" grpId="0" bldLvl="0" animBg="1"/>
      <p:bldP spid="21" grpId="0" bldLvl="0" animBg="1"/>
      <p:bldP spid="23" grpId="0" bldLvl="0" animBg="1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70858" y="407578"/>
            <a:ext cx="2951129" cy="4921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(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theo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mẫu)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/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/>
              <p:cNvSpPr/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Mẫu: 8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blipFill rotWithShape="1">
                <a:blip r:embed="rId3"/>
                <a:stretch>
                  <a:fillRect l="-137" t="-634" r="-119" b="-529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14" y="2667803"/>
            <a:ext cx="10707546" cy="1629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blipFill rotWithShape="1">
                <a:blip r:embed="rId5"/>
                <a:stretch>
                  <a:fillRect l="-23" t="-14" r="5" b="3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4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blipFill rotWithShape="1">
                <a:blip r:embed="rId6"/>
                <a:stretch>
                  <a:fillRect l="-14" t="-21" r="28" b="2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2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blipFill rotWithShape="1">
                <a:blip r:embed="rId7"/>
                <a:stretch>
                  <a:fillRect l="-17" t="-3" r="21" b="4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5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blipFill rotWithShape="1">
                <a:blip r:embed="rId8"/>
                <a:stretch>
                  <a:fillRect l="-17" t="-59" r="21" b="4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 bwMode="auto">
          <a:xfrm>
            <a:off x="1022640" y="1942183"/>
            <a:ext cx="9176353" cy="1198880"/>
            <a:chOff x="833998" y="2559498"/>
            <a:chExt cx="6731888" cy="1197457"/>
          </a:xfrm>
        </p:grpSpPr>
        <p:sp>
          <p:nvSpPr>
            <p:cNvPr id="3" name="Rectangle 14"/>
            <p:cNvSpPr>
              <a:spLocks noChangeArrowheads="1"/>
            </p:cNvSpPr>
            <p:nvPr/>
          </p:nvSpPr>
          <p:spPr bwMode="auto">
            <a:xfrm>
              <a:off x="1547648" y="2559498"/>
              <a:ext cx="6018238" cy="119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None/>
              </a:pP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hỗn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Có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kĩ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năng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đọc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viết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hỗn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số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.</a:t>
              </a:r>
              <a:endParaRPr lang="en-GB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reeform 11"/>
            <p:cNvSpPr/>
            <p:nvPr/>
          </p:nvSpPr>
          <p:spPr>
            <a:xfrm>
              <a:off x="833998" y="2658944"/>
              <a:ext cx="548053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 bwMode="auto">
          <a:xfrm>
            <a:off x="978190" y="3368504"/>
            <a:ext cx="10494355" cy="2343321"/>
            <a:chOff x="907706" y="3457893"/>
            <a:chExt cx="9740433" cy="2343317"/>
          </a:xfrm>
        </p:grpSpPr>
        <p:sp>
          <p:nvSpPr>
            <p:cNvPr id="6" name="Freeform 11"/>
            <p:cNvSpPr/>
            <p:nvPr/>
          </p:nvSpPr>
          <p:spPr>
            <a:xfrm>
              <a:off x="907706" y="3457893"/>
              <a:ext cx="625472" cy="45561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srgbClr val="0000FF"/>
                </a:solidFill>
              </a:endParaRPr>
            </a:p>
          </p:txBody>
        </p: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1534032" y="4602332"/>
              <a:ext cx="9114107" cy="1198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None/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Viết được hỗn số thành tổng của phần nguyên và phần phân số.</a:t>
              </a:r>
              <a:endParaRPr lang="en-GB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933575" y="1452880"/>
            <a:ext cx="8227060" cy="769620"/>
          </a:xfrm>
          <a:prstGeom prst="rect">
            <a:avLst/>
          </a:prstGeom>
          <a:noFill/>
        </p:spPr>
        <p:txBody>
          <a:bodyPr spcFirstLastPara="1" wrap="square">
            <a:prstTxWarp prst="textArchUp">
              <a:avLst>
                <a:gd name="adj" fmla="val 11276999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6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1995170" y="3187700"/>
            <a:ext cx="981964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None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 biết được phần nguyên, phần phân số của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hỗn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022640" y="4655014"/>
            <a:ext cx="673884" cy="455612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7307" y="2809302"/>
            <a:ext cx="6584251" cy="1444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8"/>
          <p:cNvSpPr txBox="1">
            <a:spLocks noChangeArrowheads="1"/>
          </p:cNvSpPr>
          <p:nvPr/>
        </p:nvSpPr>
        <p:spPr bwMode="auto">
          <a:xfrm>
            <a:off x="1828800" y="1447800"/>
            <a:ext cx="9372600" cy="17851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defRPr/>
            </a:pP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66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6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66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6600" b="1" dirty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/>
          <p:nvPr/>
        </p:nvGrpSpPr>
        <p:grpSpPr bwMode="auto">
          <a:xfrm>
            <a:off x="3657603" y="2514600"/>
            <a:ext cx="2659063" cy="990600"/>
            <a:chOff x="2133600" y="2514600"/>
            <a:chExt cx="2659199" cy="990600"/>
          </a:xfrm>
        </p:grpSpPr>
        <p:sp>
          <p:nvSpPr>
            <p:cNvPr id="35" name="Isosceles Triangle 34"/>
            <p:cNvSpPr/>
            <p:nvPr/>
          </p:nvSpPr>
          <p:spPr bwMode="auto">
            <a:xfrm>
              <a:off x="3581474" y="2524125"/>
              <a:ext cx="1190686" cy="981075"/>
            </a:xfrm>
            <a:prstGeom prst="triangle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 bwMode="auto">
            <a:xfrm>
              <a:off x="2133600" y="2514600"/>
              <a:ext cx="1191060" cy="981075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ight Triangle 9"/>
            <p:cNvSpPr/>
            <p:nvPr/>
          </p:nvSpPr>
          <p:spPr bwMode="auto">
            <a:xfrm>
              <a:off x="4191000" y="2534946"/>
              <a:ext cx="601799" cy="969532"/>
            </a:xfrm>
            <a:prstGeom prst="rt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38"/>
          <p:cNvGrpSpPr/>
          <p:nvPr/>
        </p:nvGrpSpPr>
        <p:grpSpPr bwMode="auto">
          <a:xfrm>
            <a:off x="12420600" y="1734358"/>
            <a:ext cx="1447800" cy="1267921"/>
            <a:chOff x="9341224" y="1660072"/>
            <a:chExt cx="2043950" cy="1539619"/>
          </a:xfrm>
        </p:grpSpPr>
        <p:sp>
          <p:nvSpPr>
            <p:cNvPr id="38" name="Rounded Rectangle 37"/>
            <p:cNvSpPr/>
            <p:nvPr/>
          </p:nvSpPr>
          <p:spPr>
            <a:xfrm>
              <a:off x="9341224" y="1752601"/>
              <a:ext cx="1506067" cy="1447090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1794" name="Group 61"/>
            <p:cNvGrpSpPr/>
            <p:nvPr/>
          </p:nvGrpSpPr>
          <p:grpSpPr bwMode="auto">
            <a:xfrm>
              <a:off x="9341224" y="1660072"/>
              <a:ext cx="2043950" cy="1539619"/>
              <a:chOff x="9798424" y="1660072"/>
              <a:chExt cx="2043950" cy="1539619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10394575" y="1660072"/>
                <a:ext cx="1447799" cy="8595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9798424" y="1970002"/>
                <a:ext cx="1600201" cy="8595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0421467" y="2340115"/>
                <a:ext cx="990600" cy="8595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10295964" y="2438854"/>
                <a:ext cx="685799" cy="192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93"/>
          <p:cNvGrpSpPr/>
          <p:nvPr/>
        </p:nvGrpSpPr>
        <p:grpSpPr bwMode="auto">
          <a:xfrm>
            <a:off x="2362200" y="7086600"/>
            <a:ext cx="7924800" cy="5380038"/>
            <a:chOff x="-381000" y="7086600"/>
            <a:chExt cx="7924800" cy="5379747"/>
          </a:xfrm>
        </p:grpSpPr>
        <p:sp>
          <p:nvSpPr>
            <p:cNvPr id="27" name="Oval 26"/>
            <p:cNvSpPr/>
            <p:nvPr/>
          </p:nvSpPr>
          <p:spPr bwMode="auto">
            <a:xfrm>
              <a:off x="1524000" y="11201177"/>
              <a:ext cx="1189038" cy="1188974"/>
            </a:xfrm>
            <a:prstGeom prst="ellipse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0" y="11277600"/>
              <a:ext cx="1188848" cy="11887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Pie 15"/>
            <p:cNvSpPr/>
            <p:nvPr/>
          </p:nvSpPr>
          <p:spPr bwMode="auto">
            <a:xfrm>
              <a:off x="1524000" y="11231853"/>
              <a:ext cx="1189037" cy="1188747"/>
            </a:xfrm>
            <a:prstGeom prst="pie">
              <a:avLst>
                <a:gd name="adj1" fmla="val 5574885"/>
                <a:gd name="adj2" fmla="val 16200000"/>
              </a:avLst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lowchart: Process 10"/>
            <p:cNvSpPr/>
            <p:nvPr/>
          </p:nvSpPr>
          <p:spPr bwMode="auto">
            <a:xfrm>
              <a:off x="-76200" y="7102474"/>
              <a:ext cx="1254125" cy="86672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Flowchart: Process 11"/>
            <p:cNvSpPr/>
            <p:nvPr/>
          </p:nvSpPr>
          <p:spPr bwMode="auto">
            <a:xfrm>
              <a:off x="1365250" y="7102474"/>
              <a:ext cx="1254125" cy="86672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 bwMode="auto">
            <a:xfrm>
              <a:off x="2808288" y="7102474"/>
              <a:ext cx="1254125" cy="86672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 bwMode="auto">
            <a:xfrm>
              <a:off x="4267200" y="7086600"/>
              <a:ext cx="627063" cy="46193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" name="Flowchart: Process 27"/>
            <p:cNvSpPr/>
            <p:nvPr/>
          </p:nvSpPr>
          <p:spPr bwMode="auto">
            <a:xfrm>
              <a:off x="4252913" y="7091363"/>
              <a:ext cx="1254125" cy="866728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32" name="Straight Connector 31"/>
            <p:cNvCxnSpPr>
              <a:stCxn id="28" idx="0"/>
              <a:endCxn id="28" idx="2"/>
            </p:cNvCxnSpPr>
            <p:nvPr/>
          </p:nvCxnSpPr>
          <p:spPr bwMode="auto">
            <a:xfrm rot="16200000" flipH="1">
              <a:off x="4447404" y="7523933"/>
              <a:ext cx="866728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1767" name="Group 89"/>
            <p:cNvGrpSpPr/>
            <p:nvPr/>
          </p:nvGrpSpPr>
          <p:grpSpPr bwMode="auto">
            <a:xfrm>
              <a:off x="-381000" y="9906000"/>
              <a:ext cx="7924800" cy="1066800"/>
              <a:chOff x="-304800" y="9220200"/>
              <a:chExt cx="8305800" cy="990600"/>
            </a:xfrm>
          </p:grpSpPr>
          <p:sp>
            <p:nvSpPr>
              <p:cNvPr id="85" name="Parallelogram 84"/>
              <p:cNvSpPr/>
              <p:nvPr/>
            </p:nvSpPr>
            <p:spPr bwMode="auto">
              <a:xfrm>
                <a:off x="-3048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91" name="Parallelogram 90"/>
              <p:cNvSpPr/>
              <p:nvPr/>
            </p:nvSpPr>
            <p:spPr bwMode="auto">
              <a:xfrm>
                <a:off x="6096000" y="9220200"/>
                <a:ext cx="1219200" cy="990600"/>
              </a:xfrm>
              <a:prstGeom prst="parallelogram">
                <a:avLst>
                  <a:gd name="adj" fmla="val 54032"/>
                </a:avLst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96" name="Parallelogram 95"/>
              <p:cNvSpPr/>
              <p:nvPr/>
            </p:nvSpPr>
            <p:spPr bwMode="auto">
              <a:xfrm>
                <a:off x="6781800" y="9220200"/>
                <a:ext cx="1219200" cy="990600"/>
              </a:xfrm>
              <a:prstGeom prst="parallelogram">
                <a:avLst>
                  <a:gd name="adj" fmla="val 54032"/>
                </a:avLst>
              </a:prstGeom>
              <a:noFill/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Parallelogram 32"/>
              <p:cNvSpPr/>
              <p:nvPr/>
            </p:nvSpPr>
            <p:spPr bwMode="auto">
              <a:xfrm>
                <a:off x="12954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6" name="Parallelogram 35"/>
              <p:cNvSpPr/>
              <p:nvPr/>
            </p:nvSpPr>
            <p:spPr bwMode="auto">
              <a:xfrm>
                <a:off x="28956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7" name="Parallelogram 36"/>
              <p:cNvSpPr/>
              <p:nvPr/>
            </p:nvSpPr>
            <p:spPr bwMode="auto">
              <a:xfrm>
                <a:off x="44958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31768" name="Group 88"/>
            <p:cNvGrpSpPr/>
            <p:nvPr/>
          </p:nvGrpSpPr>
          <p:grpSpPr bwMode="auto">
            <a:xfrm>
              <a:off x="0" y="7524750"/>
              <a:ext cx="5507037" cy="2152649"/>
              <a:chOff x="76200" y="6838950"/>
              <a:chExt cx="5507037" cy="2152649"/>
            </a:xfrm>
          </p:grpSpPr>
          <p:sp>
            <p:nvSpPr>
              <p:cNvPr id="25" name="Diamond 24"/>
              <p:cNvSpPr/>
              <p:nvPr/>
            </p:nvSpPr>
            <p:spPr bwMode="auto">
              <a:xfrm>
                <a:off x="76200" y="7536972"/>
                <a:ext cx="1412948" cy="1417955"/>
              </a:xfrm>
              <a:prstGeom prst="diamond">
                <a:avLst/>
              </a:prstGeom>
              <a:solidFill>
                <a:srgbClr val="24C709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34" name="Straight Connector 33"/>
              <p:cNvCxnSpPr>
                <a:stCxn id="28" idx="1"/>
                <a:endCxn id="28" idx="3"/>
              </p:cNvCxnSpPr>
              <p:nvPr/>
            </p:nvCxnSpPr>
            <p:spPr bwMode="auto">
              <a:xfrm rot="10800000" flipH="1">
                <a:off x="4329113" y="6838926"/>
                <a:ext cx="1254125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Diamond 29"/>
              <p:cNvSpPr/>
              <p:nvPr/>
            </p:nvSpPr>
            <p:spPr bwMode="auto">
              <a:xfrm>
                <a:off x="1752600" y="7543800"/>
                <a:ext cx="1412948" cy="1417955"/>
              </a:xfrm>
              <a:prstGeom prst="diamond">
                <a:avLst/>
              </a:prstGeom>
              <a:solidFill>
                <a:srgbClr val="24C709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" name="Diamond 25"/>
              <p:cNvSpPr/>
              <p:nvPr/>
            </p:nvSpPr>
            <p:spPr bwMode="auto">
              <a:xfrm>
                <a:off x="3387725" y="7485004"/>
                <a:ext cx="1412875" cy="1488995"/>
              </a:xfrm>
              <a:prstGeom prst="diamond">
                <a:avLst/>
              </a:prstGeom>
              <a:noFill/>
              <a:ln w="38100">
                <a:solidFill>
                  <a:srgbClr val="8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 bwMode="auto">
              <a:xfrm rot="16200000">
                <a:off x="2959396" y="7861005"/>
                <a:ext cx="1523999" cy="737190"/>
              </a:xfrm>
              <a:prstGeom prst="triangle">
                <a:avLst>
                  <a:gd name="adj" fmla="val 51948"/>
                </a:avLst>
              </a:prstGeom>
              <a:solidFill>
                <a:srgbClr val="24C709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75" name="Right Triangle 74"/>
              <p:cNvSpPr/>
              <p:nvPr/>
            </p:nvSpPr>
            <p:spPr>
              <a:xfrm>
                <a:off x="4114800" y="7543800"/>
                <a:ext cx="685800" cy="685800"/>
              </a:xfrm>
              <a:prstGeom prst="rtTriangle">
                <a:avLst/>
              </a:prstGeom>
              <a:solidFill>
                <a:srgbClr val="24C709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27 0.01435 C -0.16472 0.00556 -0.25534 0.01736 -0.34727 0.02269 C -0.35261 0.02361 -0.36211 0.02431 -0.3681 0.02824 C -0.38425 0.03912 -0.36498 0.02963 -0.3806 0.03657 C -0.38646 0.04444 -0.39284 0.05162 -0.39935 0.0588 C -0.41107 0.07199 -0.39961 0.05625 -0.41394 0.06991 C -0.42227 0.07801 -0.42917 0.09213 -0.43894 0.09769 C -0.44154 0.09907 -0.45573 0.10278 -0.45769 0.10324 C -0.46667 0.10926 -0.46602 0.10463 -0.46602 0.11157 " pathEditMode="relative" rAng="0" ptsTypes="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-0.50602 C -0.08733 -0.74213 -0.08646 -0.62824 -0.08646 -0.84768 " pathEditMode="relative" rAng="0" ptsTypes="f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13531" y="5043800"/>
            <a:ext cx="2700237" cy="1189037"/>
            <a:chOff x="2213531" y="5043800"/>
            <a:chExt cx="2700237" cy="1189037"/>
          </a:xfrm>
        </p:grpSpPr>
        <p:sp>
          <p:nvSpPr>
            <p:cNvPr id="27" name="Oval 26"/>
            <p:cNvSpPr/>
            <p:nvPr/>
          </p:nvSpPr>
          <p:spPr bwMode="auto">
            <a:xfrm>
              <a:off x="3700329" y="5043800"/>
              <a:ext cx="1189038" cy="1189037"/>
            </a:xfrm>
            <a:prstGeom prst="ellipse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213531" y="5043912"/>
              <a:ext cx="1188848" cy="11888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Pie 15"/>
            <p:cNvSpPr/>
            <p:nvPr/>
          </p:nvSpPr>
          <p:spPr bwMode="auto">
            <a:xfrm>
              <a:off x="3700330" y="5043912"/>
              <a:ext cx="1213438" cy="1188811"/>
            </a:xfrm>
            <a:prstGeom prst="pie">
              <a:avLst>
                <a:gd name="adj1" fmla="val 5385917"/>
                <a:gd name="adj2" fmla="val 16200000"/>
              </a:avLst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Flowchart: Process 27"/>
          <p:cNvSpPr/>
          <p:nvPr/>
        </p:nvSpPr>
        <p:spPr bwMode="auto">
          <a:xfrm>
            <a:off x="6234113" y="681040"/>
            <a:ext cx="1254125" cy="86677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2816" name="Group 89"/>
          <p:cNvGrpSpPr/>
          <p:nvPr/>
        </p:nvGrpSpPr>
        <p:grpSpPr bwMode="auto">
          <a:xfrm>
            <a:off x="1600200" y="3495830"/>
            <a:ext cx="7924800" cy="1066858"/>
            <a:chOff x="-304800" y="9220200"/>
            <a:chExt cx="8305800" cy="990600"/>
          </a:xfrm>
        </p:grpSpPr>
        <p:sp>
          <p:nvSpPr>
            <p:cNvPr id="85" name="Parallelogram 84"/>
            <p:cNvSpPr/>
            <p:nvPr/>
          </p:nvSpPr>
          <p:spPr bwMode="auto">
            <a:xfrm>
              <a:off x="-304800" y="9220200"/>
              <a:ext cx="19050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91" name="Parallelogram 90"/>
            <p:cNvSpPr/>
            <p:nvPr/>
          </p:nvSpPr>
          <p:spPr bwMode="auto">
            <a:xfrm>
              <a:off x="6096000" y="9220200"/>
              <a:ext cx="12192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6" name="Parallelogram 95"/>
            <p:cNvSpPr/>
            <p:nvPr/>
          </p:nvSpPr>
          <p:spPr bwMode="auto">
            <a:xfrm>
              <a:off x="6781800" y="9220200"/>
              <a:ext cx="1219200" cy="990600"/>
            </a:xfrm>
            <a:prstGeom prst="parallelogram">
              <a:avLst>
                <a:gd name="adj" fmla="val 54032"/>
              </a:avLst>
            </a:prstGeom>
            <a:no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" name="Parallelogram 32"/>
            <p:cNvSpPr/>
            <p:nvPr/>
          </p:nvSpPr>
          <p:spPr bwMode="auto">
            <a:xfrm>
              <a:off x="1295400" y="9220200"/>
              <a:ext cx="19050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6" name="Parallelogram 35"/>
            <p:cNvSpPr/>
            <p:nvPr/>
          </p:nvSpPr>
          <p:spPr bwMode="auto">
            <a:xfrm>
              <a:off x="2895600" y="9220200"/>
              <a:ext cx="19050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7" name="Parallelogram 36"/>
            <p:cNvSpPr/>
            <p:nvPr/>
          </p:nvSpPr>
          <p:spPr bwMode="auto">
            <a:xfrm>
              <a:off x="4495800" y="9220200"/>
              <a:ext cx="19050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05000" y="676278"/>
            <a:ext cx="5597525" cy="2587026"/>
            <a:chOff x="1905000" y="676278"/>
            <a:chExt cx="5597525" cy="2587026"/>
          </a:xfrm>
        </p:grpSpPr>
        <p:sp>
          <p:nvSpPr>
            <p:cNvPr id="11" name="Flowchart: Process 10"/>
            <p:cNvSpPr/>
            <p:nvPr/>
          </p:nvSpPr>
          <p:spPr bwMode="auto">
            <a:xfrm>
              <a:off x="1905000" y="692153"/>
              <a:ext cx="1254125" cy="866775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Flowchart: Process 11"/>
            <p:cNvSpPr/>
            <p:nvPr/>
          </p:nvSpPr>
          <p:spPr bwMode="auto">
            <a:xfrm>
              <a:off x="3346450" y="692153"/>
              <a:ext cx="1254125" cy="866775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 bwMode="auto">
            <a:xfrm>
              <a:off x="4789488" y="692153"/>
              <a:ext cx="1254125" cy="866775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 bwMode="auto">
            <a:xfrm>
              <a:off x="6248400" y="676278"/>
              <a:ext cx="627063" cy="461962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32" name="Straight Connector 31"/>
            <p:cNvCxnSpPr>
              <a:stCxn id="28" idx="0"/>
              <a:endCxn id="28" idx="2"/>
            </p:cNvCxnSpPr>
            <p:nvPr/>
          </p:nvCxnSpPr>
          <p:spPr bwMode="auto">
            <a:xfrm rot="16200000" flipH="1">
              <a:off x="6428581" y="1113634"/>
              <a:ext cx="866775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Diamond 24"/>
            <p:cNvSpPr/>
            <p:nvPr/>
          </p:nvSpPr>
          <p:spPr bwMode="auto">
            <a:xfrm>
              <a:off x="1959879" y="1808599"/>
              <a:ext cx="1412948" cy="1418031"/>
            </a:xfrm>
            <a:prstGeom prst="diamond">
              <a:avLst/>
            </a:prstGeom>
            <a:solidFill>
              <a:srgbClr val="24C709"/>
            </a:solidFill>
            <a:ln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>
              <a:off x="6248400" y="1145659"/>
              <a:ext cx="12541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Diamond 29"/>
            <p:cNvSpPr/>
            <p:nvPr/>
          </p:nvSpPr>
          <p:spPr bwMode="auto">
            <a:xfrm>
              <a:off x="3636279" y="1815427"/>
              <a:ext cx="1412948" cy="1418031"/>
            </a:xfrm>
            <a:prstGeom prst="diamond">
              <a:avLst/>
            </a:prstGeom>
            <a:solidFill>
              <a:srgbClr val="24C709"/>
            </a:solidFill>
            <a:ln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Diamond 25"/>
            <p:cNvSpPr/>
            <p:nvPr/>
          </p:nvSpPr>
          <p:spPr bwMode="auto">
            <a:xfrm>
              <a:off x="5271404" y="1756627"/>
              <a:ext cx="1412875" cy="1489075"/>
            </a:xfrm>
            <a:prstGeom prst="diamond">
              <a:avLst/>
            </a:prstGeom>
            <a:noFill/>
            <a:ln w="381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 bwMode="auto">
            <a:xfrm rot="16200000">
              <a:off x="4843034" y="2132669"/>
              <a:ext cx="1524081" cy="737190"/>
            </a:xfrm>
            <a:prstGeom prst="triangle">
              <a:avLst>
                <a:gd name="adj" fmla="val 51948"/>
              </a:avLst>
            </a:prstGeom>
            <a:solidFill>
              <a:srgbClr val="24C709"/>
            </a:solidFill>
            <a:ln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5" name="Right Triangle 74"/>
            <p:cNvSpPr/>
            <p:nvPr/>
          </p:nvSpPr>
          <p:spPr bwMode="auto">
            <a:xfrm>
              <a:off x="5998479" y="1815427"/>
              <a:ext cx="685800" cy="685837"/>
            </a:xfrm>
            <a:prstGeom prst="rtTriangle">
              <a:avLst/>
            </a:prstGeom>
            <a:solidFill>
              <a:srgbClr val="24C70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 bwMode="auto">
          <a:xfrm>
            <a:off x="7998204" y="490022"/>
            <a:ext cx="1978025" cy="1295400"/>
            <a:chOff x="6477379" y="1249072"/>
            <a:chExt cx="1978025" cy="1295432"/>
          </a:xfrm>
        </p:grpSpPr>
        <p:sp>
          <p:nvSpPr>
            <p:cNvPr id="49" name="Flowchart: Alternate Process 48"/>
            <p:cNvSpPr/>
            <p:nvPr/>
          </p:nvSpPr>
          <p:spPr bwMode="auto">
            <a:xfrm>
              <a:off x="6477379" y="1371312"/>
              <a:ext cx="1143000" cy="106682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2794" name="Group 64"/>
            <p:cNvGrpSpPr/>
            <p:nvPr/>
          </p:nvGrpSpPr>
          <p:grpSpPr bwMode="auto">
            <a:xfrm>
              <a:off x="6581399" y="1249072"/>
              <a:ext cx="1874005" cy="1295432"/>
              <a:chOff x="10394195" y="1828800"/>
              <a:chExt cx="1874005" cy="1295400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10820400" y="18288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0394195" y="2187274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0820400" y="2416314"/>
                <a:ext cx="9906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10744200" y="2513012"/>
                <a:ext cx="685800" cy="158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 bwMode="auto">
          <a:xfrm>
            <a:off x="7259638" y="1887777"/>
            <a:ext cx="1905000" cy="1241425"/>
            <a:chOff x="5943600" y="2514632"/>
            <a:chExt cx="1905000" cy="1241316"/>
          </a:xfrm>
        </p:grpSpPr>
        <p:sp>
          <p:nvSpPr>
            <p:cNvPr id="48" name="Flowchart: Alternate Process 47"/>
            <p:cNvSpPr/>
            <p:nvPr/>
          </p:nvSpPr>
          <p:spPr bwMode="auto">
            <a:xfrm>
              <a:off x="5943600" y="2590825"/>
              <a:ext cx="1143000" cy="106670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2788" name="Group 69"/>
            <p:cNvGrpSpPr/>
            <p:nvPr/>
          </p:nvGrpSpPr>
          <p:grpSpPr bwMode="auto">
            <a:xfrm>
              <a:off x="5964921" y="2514632"/>
              <a:ext cx="1883679" cy="1241316"/>
              <a:chOff x="8174721" y="1828800"/>
              <a:chExt cx="1883679" cy="1241286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8610600" y="18288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8174721" y="2035209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8610600" y="2362200"/>
                <a:ext cx="9906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8534400" y="2438332"/>
                <a:ext cx="685800" cy="158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 bwMode="auto">
          <a:xfrm>
            <a:off x="9888523" y="3376087"/>
            <a:ext cx="1905000" cy="1295400"/>
            <a:chOff x="7924800" y="4267275"/>
            <a:chExt cx="1905000" cy="1295432"/>
          </a:xfrm>
        </p:grpSpPr>
        <p:sp>
          <p:nvSpPr>
            <p:cNvPr id="50" name="Flowchart: Alternate Process 49"/>
            <p:cNvSpPr/>
            <p:nvPr/>
          </p:nvSpPr>
          <p:spPr bwMode="auto">
            <a:xfrm>
              <a:off x="7924800" y="4343477"/>
              <a:ext cx="1143000" cy="106682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2782" name="Group 87"/>
            <p:cNvGrpSpPr/>
            <p:nvPr/>
          </p:nvGrpSpPr>
          <p:grpSpPr bwMode="auto">
            <a:xfrm>
              <a:off x="7960104" y="4267275"/>
              <a:ext cx="1869696" cy="1295432"/>
              <a:chOff x="1178304" y="3810000"/>
              <a:chExt cx="1869696" cy="1295400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1600200" y="38100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178304" y="4011354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600200" y="4397514"/>
                <a:ext cx="9906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1524000" y="4419600"/>
                <a:ext cx="685800" cy="158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 bwMode="auto">
          <a:xfrm>
            <a:off x="5416550" y="4979722"/>
            <a:ext cx="1981200" cy="1393825"/>
            <a:chOff x="3810000" y="5486505"/>
            <a:chExt cx="1981200" cy="1393720"/>
          </a:xfrm>
        </p:grpSpPr>
        <p:sp>
          <p:nvSpPr>
            <p:cNvPr id="51" name="Flowchart: Alternate Process 50"/>
            <p:cNvSpPr/>
            <p:nvPr/>
          </p:nvSpPr>
          <p:spPr bwMode="auto">
            <a:xfrm>
              <a:off x="3810000" y="5638894"/>
              <a:ext cx="1143000" cy="1066720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2776" name="Group 86"/>
            <p:cNvGrpSpPr/>
            <p:nvPr/>
          </p:nvGrpSpPr>
          <p:grpSpPr bwMode="auto">
            <a:xfrm>
              <a:off x="3924300" y="5486505"/>
              <a:ext cx="1866900" cy="1393720"/>
              <a:chOff x="-1562100" y="4648200"/>
              <a:chExt cx="1866900" cy="1393686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-1143000" y="46482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-1562100" y="4918988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-1143000" y="5334000"/>
                <a:ext cx="9906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-1219200" y="5333932"/>
                <a:ext cx="685800" cy="158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37970" y="1949767"/>
            <a:ext cx="9733614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b-NO" altLang="en-US" sz="3200" b="1" dirty="0"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en-US" altLang="nb-NO" sz="3200" b="1" dirty="0"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3200" b="1" dirty="0" err="1"/>
              <a:t>Hãy</a:t>
            </a:r>
            <a:r>
              <a:rPr lang="en-US" sz="3200" b="1" dirty="0"/>
              <a:t> </a:t>
            </a:r>
            <a:r>
              <a:rPr lang="en-US" sz="3200" b="1" dirty="0" err="1"/>
              <a:t>nghĩ</a:t>
            </a:r>
            <a:r>
              <a:rPr lang="en-US" sz="3200" b="1" dirty="0"/>
              <a:t> </a:t>
            </a:r>
            <a:r>
              <a:rPr lang="en-US" sz="3200" b="1" dirty="0" err="1"/>
              <a:t>cách</a:t>
            </a:r>
            <a:r>
              <a:rPr lang="en-US" sz="3200" b="1" dirty="0"/>
              <a:t> chia </a:t>
            </a:r>
            <a:r>
              <a:rPr lang="en-US" sz="3200" b="1" dirty="0" err="1"/>
              <a:t>đều</a:t>
            </a:r>
            <a:r>
              <a:rPr lang="en-US" sz="3200" b="1" dirty="0"/>
              <a:t> 5 </a:t>
            </a:r>
            <a:r>
              <a:rPr lang="en-US" sz="3200" b="1" dirty="0" err="1"/>
              <a:t>quả</a:t>
            </a:r>
            <a:r>
              <a:rPr lang="en-US" sz="3200" b="1" dirty="0"/>
              <a:t> cam </a:t>
            </a:r>
            <a:r>
              <a:rPr lang="en-US" sz="3200" b="1" dirty="0" err="1"/>
              <a:t>cho</a:t>
            </a:r>
            <a:r>
              <a:rPr lang="en-US" sz="3200" b="1" dirty="0"/>
              <a:t> 3 </a:t>
            </a:r>
            <a:r>
              <a:rPr lang="en-US" sz="3200" b="1" dirty="0" err="1"/>
              <a:t>người</a:t>
            </a:r>
            <a:r>
              <a:rPr lang="en-US" sz="3200" b="1" dirty="0"/>
              <a:t>.</a:t>
            </a:r>
            <a:endParaRPr lang="en-GB" sz="32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60830" y="3074035"/>
            <a:ext cx="104171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J"/>
            </a:pPr>
            <a:r>
              <a:rPr lang="nb-NO" altLang="en-US" sz="3200" b="1" dirty="0">
                <a:cs typeface="Times New Roman" panose="02020603050405020304" pitchFamily="18" charset="0"/>
              </a:rPr>
              <a:t>Chuẩn bị bài sau: </a:t>
            </a:r>
            <a:r>
              <a:rPr lang="nb-NO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Hỗn sỗ (tiế</a:t>
            </a:r>
            <a:r>
              <a:rPr lang="en-US" altLang="nb-NO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t 2</a:t>
            </a:r>
            <a:r>
              <a:rPr lang="nb-NO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r>
              <a:rPr lang="en-US" altLang="nb-NO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- Luyện tập trang 24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2514600" y="507779"/>
            <a:ext cx="8563005" cy="117232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NỐI TIẾP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09053" y="276468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da-DK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49" r="17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23" y="3367701"/>
            <a:ext cx="504733" cy="1084862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524">
            <a:off x="7675816" y="3851484"/>
            <a:ext cx="1193288" cy="572573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10" y="3411155"/>
            <a:ext cx="778045" cy="94029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381132" y="1790700"/>
            <a:ext cx="5067418" cy="4933950"/>
            <a:chOff x="2882608" y="1844528"/>
            <a:chExt cx="5918000" cy="6167179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882608" y="1844528"/>
              <a:ext cx="3737940" cy="575067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6088832" y="5299931"/>
              <a:ext cx="2711776" cy="2711776"/>
            </a:xfrm>
            <a:prstGeom prst="rect">
              <a:avLst/>
            </a:prstGeom>
          </p:spPr>
        </p:pic>
      </p:grpSp>
      <p:sp>
        <p:nvSpPr>
          <p:cNvPr id="13" name="Rectangle 12">
            <a:hlinkClick r:id="rId15" action="ppaction://hlinksldjump"/>
          </p:cNvPr>
          <p:cNvSpPr/>
          <p:nvPr/>
        </p:nvSpPr>
        <p:spPr>
          <a:xfrm>
            <a:off x="11199688" y="6247596"/>
            <a:ext cx="838200" cy="466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4.375E-6 0.00023 C -0.003 0.00208 -0.00573 0.00463 -0.00873 0.00671 C -0.01016 0.00787 -0.01172 0.0088 -0.01342 0.00949 C -0.01511 0.01065 -0.01706 0.01111 -0.01888 0.01227 C -0.02357 0.01574 -0.028 0.02037 -0.03295 0.02338 C -0.03946 0.02755 -0.04428 0.02778 -0.05092 0.02894 C -0.05638 0.02847 -0.06185 0.0287 -0.06732 0.02755 C -0.06914 0.02732 -0.07084 0.0257 -0.07279 0.02477 C -0.07409 0.02431 -0.07539 0.02384 -0.0767 0.02338 C -0.08829 0.02755 -0.08099 0.02384 -0.09232 0.0331 C -0.09401 0.03472 -0.0961 0.03542 -0.09779 0.03727 C -0.11198 0.05324 -0.09753 0.04074 -0.11185 0.05949 C -0.11289 0.06088 -0.11407 0.06204 -0.11498 0.06366 C -0.11563 0.06505 -0.11602 0.06667 -0.11654 0.06782 C -0.11732 0.06991 -0.1181 0.07153 -0.11888 0.07338 C -0.11941 0.07477 -0.1198 0.07639 -0.12045 0.07755 C -0.1211 0.07894 -0.12201 0.0794 -0.12279 0.08032 C -0.12305 0.08171 -0.12305 0.08357 -0.12357 0.08449 C -0.12409 0.08588 -0.12513 0.08634 -0.12592 0.08727 C -0.1267 0.08866 -0.12735 0.09028 -0.12826 0.09144 C -0.12917 0.09306 -0.13034 0.09421 -0.13138 0.0956 C -0.13295 0.09838 -0.13438 0.10162 -0.13607 0.10394 C -0.13724 0.10579 -0.13881 0.10648 -0.13998 0.1081 C -0.14271 0.1125 -0.14519 0.11736 -0.14779 0.12199 C -0.15612 0.13704 -0.14271 0.1125 -0.15248 0.1331 C -0.15404 0.13681 -0.15795 0.14282 -0.15795 0.14306 C -0.15821 0.14514 -0.15821 0.14769 -0.15873 0.14977 C -0.15951 0.1537 -0.16185 0.16088 -0.16185 0.16111 C -0.16159 0.17384 -0.16055 0.18681 -0.16107 0.19977 C -0.16107 0.20208 -0.16211 0.20486 -0.16342 0.20532 C -0.16433 0.20579 -0.16537 0.20278 -0.16498 0.20116 C -0.16446 0.19954 -0.16289 0.20023 -0.16185 0.19977 " pathEditMode="relative" rAng="0" ptsTypes="AAAAAAAAAAAAAAAAAAAAA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0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2 0.03403 L -0.02252 0.03426 C -0.06315 0.07153 -0.02942 0.04213 -0.0483 0.05625 C -0.05442 0.06065 -0.06627 0.07014 -0.06627 0.07037 C -0.07148 0.06921 -0.07682 0.06875 -0.0819 0.06736 C -0.08958 0.06528 -0.08411 0.06528 -0.08893 0.0618 C -0.08997 0.06088 -0.09101 0.06088 -0.09205 0.06042 C -0.09544 0.06088 -0.09895 0.06111 -0.10221 0.0618 C -0.1039 0.06204 -0.10533 0.06273 -0.1069 0.06319 C -0.1108 0.06366 -0.11471 0.06412 -0.11861 0.06458 C -0.12044 0.06551 -0.12226 0.06667 -0.12408 0.06736 C -0.12773 0.06852 -0.13502 0.07014 -0.13502 0.07037 C -0.13658 0.07106 -0.13815 0.07199 -0.13971 0.07292 C -0.14205 0.07384 -0.14453 0.0743 -0.14674 0.07569 C -0.14765 0.07616 -0.14843 0.07731 -0.14908 0.07847 C -0.15052 0.08009 -0.15169 0.08217 -0.15299 0.08403 C -0.15507 0.08634 -0.15924 0.09097 -0.15924 0.0912 C -0.15976 0.09236 -0.16015 0.09375 -0.1608 0.09514 C -0.16184 0.09676 -0.16315 0.09745 -0.16393 0.0993 C -0.16562 0.10301 -0.16588 0.10856 -0.16783 0.1118 C -0.16966 0.11412 -0.17617 0.11805 -0.17955 0.12014 C -0.18111 0.12245 -0.18268 0.12477 -0.18424 0.12708 C -0.18502 0.12801 -0.18593 0.12847 -0.18658 0.12986 C -0.18763 0.13148 -0.18828 0.13333 -0.18893 0.13542 C -0.18997 0.13773 -0.19244 0.14467 -0.19283 0.14653 C -0.19388 0.15 -0.1944 0.15393 -0.19518 0.15764 C -0.1957 0.15949 -0.19635 0.16111 -0.19674 0.16319 C -0.20078 0.17893 -0.19609 0.1618 -0.19986 0.17569 C -0.1996 0.17893 -0.19947 0.18217 -0.19908 0.18542 C -0.19895 0.1868 -0.19856 0.18796 -0.1983 0.18958 C -0.19752 0.1956 -0.19765 0.19884 -0.19596 0.20486 C -0.19544 0.20671 -0.19505 0.20856 -0.1944 0.21042 C -0.19401 0.2118 -0.19283 0.21458 -0.19283 0.21481 " pathEditMode="relative" rAng="0" ptsTypes="AAAAAAAAAAAAAAAAAAAAAAAAAAAAAAA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9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08 0.00648 L -0.05143 -0.02685 C -0.06328 -0.03125 -0.0832 -0.03935 -0.09518 -0.04213 C -0.10013 -0.04328 -0.10507 -0.04328 -0.11002 -0.04352 L -0.13737 -0.04491 C -0.15377 -0.04815 -0.14661 -0.04745 -0.17565 -0.04213 C -0.17786 -0.04166 -0.17994 -0.04028 -0.1819 -0.03935 C -0.18541 -0.03773 -0.19244 -0.03171 -0.19362 -0.03102 C -0.19518 -0.03009 -0.19687 -0.03009 -0.1983 -0.02963 C -0.19947 -0.02916 -0.20039 -0.0287 -0.20143 -0.02824 C -0.20533 -0.01458 -0.20338 -0.0206 -0.2069 -0.01018 C -0.21015 0.01227 -0.2052 -0.01967 -0.20924 -0.00046 C -0.20963 0.00116 -0.2108 0.01366 -0.2108 0.01482 C -0.21106 0.01667 -0.21145 0.01852 -0.21158 0.02037 C -0.21497 0.05371 -0.21145 0.02477 -0.21471 0.05093 C -0.21419 0.0794 -0.21497 0.08009 -0.21237 0.10232 C -0.21224 0.10394 -0.21184 0.10509 -0.21158 0.10648 C -0.21184 0.10926 -0.21197 0.11227 -0.21237 0.11482 C -0.21276 0.11644 -0.21393 0.11736 -0.21393 0.11898 C -0.21419 0.12732 -0.21341 0.13565 -0.21315 0.14398 C -0.21315 0.14954 -0.21315 0.15509 -0.21315 0.16088 " pathEditMode="relative" rAng="0" ptsTypes="AAAAAAAAAAAAAAAAAAA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5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41" b="114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1695450" y="723900"/>
            <a:ext cx="9163050" cy="20802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/>
              <p:cNvSpPr/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  <a:blipFill rotWithShape="1">
                <a:blip r:embed="rId4"/>
                <a:stretch>
                  <a:fillRect l="-93" t="-561" r="-93" b="-556"/>
                </a:stretch>
              </a:blip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>
            <a:fillRect/>
          </a:stretch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698223" y="108452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7690287" y="108769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8458536" y="108452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>
            <a:endCxn id="17" idx="3"/>
          </p:cNvCxnSpPr>
          <p:nvPr/>
        </p:nvCxnSpPr>
        <p:spPr>
          <a:xfrm flipV="1">
            <a:off x="8450600" y="184562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41" b="114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1695450" y="681037"/>
            <a:ext cx="9163050" cy="18589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/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 rotWithShape="1">
                <a:blip r:embed="rId4"/>
                <a:stretch>
                  <a:fillRect l="-93" t="-617" r="-93" b="-569"/>
                </a:stretch>
              </a:blip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>
            <a:fillRect/>
          </a:stretch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41" b="114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/>
              <p:cNvSpPr/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hỏi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3: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?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  <a:blipFill rotWithShape="1">
                <a:blip r:embed="rId4"/>
                <a:stretch>
                  <a:fillRect l="-69" t="-15457" r="-69" b="-15440"/>
                </a:stretch>
              </a:blip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/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1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 rotWithShape="1">
                <a:blip r:embed="rId5"/>
                <a:stretch>
                  <a:fillRect l="-93" t="-617" r="-93" b="-569"/>
                </a:stretch>
              </a:blip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>
            <a:fillRect/>
          </a:stretch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>
            <a:fillRect/>
          </a:stretch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/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 7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649" y="1891820"/>
            <a:ext cx="7019855" cy="2854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4" y="2029846"/>
            <a:ext cx="4194412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540</Words>
  <Application>Microsoft Office PowerPoint</Application>
  <PresentationFormat>Widescreen</PresentationFormat>
  <Paragraphs>113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MS Mincho</vt:lpstr>
      <vt:lpstr>宋体</vt:lpstr>
      <vt:lpstr>#9Slide03 Encode SeEx Black</vt:lpstr>
      <vt:lpstr>Arial</vt:lpstr>
      <vt:lpstr>Calibri</vt:lpstr>
      <vt:lpstr>Calibri Light</vt:lpstr>
      <vt:lpstr>Cambria</vt:lpstr>
      <vt:lpstr>Cambria Math</vt:lpstr>
      <vt:lpstr>等线</vt:lpstr>
      <vt:lpstr>Times New Roman</vt:lpstr>
      <vt:lpstr>Wingdings</vt:lpstr>
      <vt:lpstr>雷盖体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DMIN</cp:lastModifiedBy>
  <cp:revision>3</cp:revision>
  <dcterms:created xsi:type="dcterms:W3CDTF">2024-09-02T06:51:59Z</dcterms:created>
  <dcterms:modified xsi:type="dcterms:W3CDTF">2024-09-11T14:05:03Z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1F9218FC1A00441A9D7B68ABD466B5B4_11</vt:lpwstr>
  </property>
  <property fmtid="{D5CDD505-2E9C-101B-9397-08002B2CF9AE}" pid="3" name="KSOProductBuildVer">
    <vt:lpwstr>1033-12.2.0.17562</vt:lpwstr>
  </property>
</Properties>
</file>