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305" r:id="rId3"/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276" r:id="rId13"/>
    <p:sldId id="301" r:id="rId14"/>
    <p:sldId id="302" r:id="rId15"/>
    <p:sldId id="303" r:id="rId16"/>
    <p:sldId id="304" r:id="rId17"/>
    <p:sldId id="280" r:id="rId18"/>
    <p:sldId id="281" r:id="rId19"/>
    <p:sldId id="297" r:id="rId20"/>
    <p:sldId id="298" r:id="rId21"/>
    <p:sldId id="283" r:id="rId22"/>
    <p:sldId id="282" r:id="rId23"/>
    <p:sldId id="30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86"/>
  </p:normalViewPr>
  <p:slideViewPr>
    <p:cSldViewPr snapToGrid="0">
      <p:cViewPr varScale="1">
        <p:scale>
          <a:sx n="85" d="100"/>
          <a:sy n="85" d="100"/>
        </p:scale>
        <p:origin x="134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3.png"/><Relationship Id="rId4" Type="http://schemas.openxmlformats.org/officeDocument/2006/relationships/tags" Target="../tags/tag11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1"/>
          <p:cNvSpPr txBox="1"/>
          <p:nvPr/>
        </p:nvSpPr>
        <p:spPr>
          <a:xfrm>
            <a:off x="2523051" y="1272829"/>
            <a:ext cx="6912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800" b="1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2800" b="1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"/>
          <p:cNvSpPr txBox="1"/>
          <p:nvPr/>
        </p:nvSpPr>
        <p:spPr>
          <a:xfrm>
            <a:off x="4462380" y="2625121"/>
            <a:ext cx="3267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cs typeface="SVN-Genica Pro" panose="00000900000000000000" charset="0"/>
              </a:rPr>
              <a:t>TOÁN 4</a:t>
            </a:r>
          </a:p>
        </p:txBody>
      </p:sp>
      <p:sp>
        <p:nvSpPr>
          <p:cNvPr id="49" name="Text Box 4"/>
          <p:cNvSpPr txBox="1"/>
          <p:nvPr/>
        </p:nvSpPr>
        <p:spPr>
          <a:xfrm>
            <a:off x="1337017" y="3988673"/>
            <a:ext cx="9173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15: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quen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dãy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tự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nhiên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#9Slide04 Goku" panose="02000503000000020004" pitchFamily="2" charset="77"/>
                <a:cs typeface="SVN-Genica Pro" panose="00000900000000000000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229FB-FFC8-DD46-ADD4-3B90B2DB8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3801" r="22813" b="13254"/>
          <a:stretch/>
        </p:blipFill>
        <p:spPr>
          <a:xfrm>
            <a:off x="904885" y="799656"/>
            <a:ext cx="1743170" cy="16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6 Thillends" pitchFamily="2" charset="77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6 Thillends" pitchFamily="2" charset="77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6 Thillends" pitchFamily="2" charset="77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6 Thillends" pitchFamily="2" charset="77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522</Words>
  <Application>Microsoft Office PowerPoint</Application>
  <PresentationFormat>Widescreen</PresentationFormat>
  <Paragraphs>112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Microsoft YaHei</vt:lpstr>
      <vt:lpstr>#9Slide03 AmpleSoft Bold</vt:lpstr>
      <vt:lpstr>#9Slide04 Goku</vt:lpstr>
      <vt:lpstr>#9Slide06 Thillends</vt:lpstr>
      <vt:lpstr>Abril Fatface</vt:lpstr>
      <vt:lpstr>Aldrich</vt:lpstr>
      <vt:lpstr>Arial</vt:lpstr>
      <vt:lpstr>Calibri</vt:lpstr>
      <vt:lpstr>等线</vt:lpstr>
      <vt:lpstr>等线 Light</vt:lpstr>
      <vt:lpstr>ErasContour</vt:lpstr>
      <vt:lpstr>SVN-Genica Pro</vt:lpstr>
      <vt:lpstr>Tahoma</vt:lpstr>
      <vt:lpstr>Times New Roman</vt:lpstr>
      <vt:lpstr>UTM Showcard</vt:lpstr>
      <vt:lpstr>方正少儿简体</vt:lpstr>
      <vt:lpstr>迷你简少儿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2023-08-09T23:21:00Z</dcterms:created>
  <dcterms:modified xsi:type="dcterms:W3CDTF">2024-10-23T06:54:54Z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