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2" r:id="rId22"/>
    <p:sldId id="333" r:id="rId23"/>
    <p:sldId id="335" r:id="rId24"/>
    <p:sldId id="336" r:id="rId25"/>
    <p:sldId id="337" r:id="rId26"/>
    <p:sldId id="360" r:id="rId27"/>
    <p:sldId id="364" r:id="rId28"/>
    <p:sldId id="321" r:id="rId29"/>
    <p:sldId id="342" r:id="rId30"/>
    <p:sldId id="341" r:id="rId31"/>
    <p:sldId id="361" r:id="rId32"/>
    <p:sldId id="362" r:id="rId33"/>
    <p:sldId id="338" r:id="rId34"/>
    <p:sldId id="339" r:id="rId35"/>
    <p:sldId id="346"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1626" autoAdjust="0"/>
  </p:normalViewPr>
  <p:slideViewPr>
    <p:cSldViewPr snapToGrid="0">
      <p:cViewPr varScale="1">
        <p:scale>
          <a:sx n="83" d="100"/>
          <a:sy n="83" d="100"/>
        </p:scale>
        <p:origin x="108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113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10/23/2024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10/23/2024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6.xml"/><Relationship Id="rId7" Type="http://schemas.openxmlformats.org/officeDocument/2006/relationships/image" Target="../media/image53.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2.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4363988" y="1533450"/>
            <a:ext cx="3292495" cy="695440"/>
          </a:xfrm>
          <a:prstGeom prst="rect">
            <a:avLst/>
          </a:prstGeom>
        </p:spPr>
      </p:pic>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a:t>
            </a:r>
            <a:r>
              <a:rPr lang="vi-VN" sz="3600" dirty="0" smtClean="0">
                <a:solidFill>
                  <a:prstClr val="black"/>
                </a:solidFill>
              </a:rPr>
              <a:t>còn</a:t>
            </a:r>
            <a:r>
              <a:rPr lang="en-US" sz="3600" dirty="0" smtClean="0">
                <a:solidFill>
                  <a:prstClr val="black"/>
                </a:solidFill>
              </a:rPr>
              <a:t> </a:t>
            </a:r>
            <a:r>
              <a:rPr lang="en-US" sz="3600" dirty="0" err="1" smtClean="0">
                <a:solidFill>
                  <a:prstClr val="black"/>
                </a:solidFill>
              </a:rPr>
              <a:t>lầy</a:t>
            </a:r>
            <a:r>
              <a:rPr lang="vi-VN" sz="3600" dirty="0" smtClean="0">
                <a:solidFill>
                  <a:prstClr val="black"/>
                </a:solidFill>
              </a:rPr>
              <a:t> </a:t>
            </a:r>
            <a:r>
              <a:rPr lang="vi-VN" sz="3600" dirty="0">
                <a:solidFill>
                  <a:prstClr val="black"/>
                </a:solidFill>
              </a:rPr>
              <a:t>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589603" y="27403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110651" y="326707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15850" y="323343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00071" y="3724139"/>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8"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2"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250246"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85429"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6708"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56455"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03422" y="3855174"/>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76"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822834"/>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4400" b="1" dirty="0">
                <a:latin typeface="Cambria" panose="02040503050406030204" pitchFamily="18" charset="0"/>
              </a:rPr>
              <a:t>	Cuộc sống xung quanh chúng ta có rất nhiều điều mà chúng ta chưa biết, giống như những chân trời mở ra </a:t>
            </a:r>
            <a:r>
              <a:rPr lang="vi-VN" sz="4400" b="1">
                <a:latin typeface="Cambria" panose="02040503050406030204" pitchFamily="18" charset="0"/>
              </a:rPr>
              <a:t>vô tận. </a:t>
            </a:r>
            <a:r>
              <a:rPr lang="vi-VN" sz="4400" b="1" dirty="0">
                <a:latin typeface="Cambria" panose="02040503050406030204" pitchFamily="18" charset="0"/>
              </a:rPr>
              <a:t>Chỉ cần chúng ta có khát khao khám phá, chúng ta sẽ được trải nghiệm rất nhiều điều thú vị quanh mình.</a:t>
            </a:r>
            <a:endParaRPr lang="en-US" sz="4400" b="1" dirty="0">
              <a:latin typeface="Cambria" panose="02040503050406030204" pitchFamily="18" charset="0"/>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289453"/>
            <a:chOff x="32218" y="4156380"/>
            <a:chExt cx="9057508" cy="967090"/>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725816"/>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NỘI DUNG</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Tree>
    <p:extLst>
      <p:ext uri="{BB962C8B-B14F-4D97-AF65-F5344CB8AC3E}">
        <p14:creationId xmlns:p14="http://schemas.microsoft.com/office/powerpoint/2010/main" val="12347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100"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997873" y="299647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Luyện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lại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13" name="TextBox 11">
            <a:extLst>
              <a:ext uri="{FF2B5EF4-FFF2-40B4-BE49-F238E27FC236}">
                <a16:creationId xmlns:a16="http://schemas.microsoft.com/office/drawing/2014/main" id="{F0C42D29-3FA9-F548-39B8-EF85A9236036}"/>
              </a:ext>
            </a:extLst>
          </p:cNvPr>
          <p:cNvSpPr txBox="1"/>
          <p:nvPr/>
        </p:nvSpPr>
        <p:spPr>
          <a:xfrm>
            <a:off x="3960070" y="449931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Chuẩn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bị</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endParaRPr lang="en-US" sz="3733" kern="0" dirty="0">
              <a:solidFill>
                <a:srgbClr val="000000"/>
              </a:solidFill>
              <a:latin typeface="Calibri" panose="020F0502020204030204" pitchFamily="34" charset="0"/>
              <a:cs typeface="Calibri" panose="020F0502020204030204" pitchFamily="34"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587230" y="2679469"/>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587230" y="4254232"/>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a:t>
            </a:r>
            <a:r>
              <a:rPr lang="vi-VN" sz="2800" b="0" i="0" dirty="0" smtClean="0">
                <a:solidFill>
                  <a:srgbClr val="000000"/>
                </a:solidFill>
                <a:effectLst/>
              </a:rPr>
              <a:t>còn</a:t>
            </a:r>
            <a:r>
              <a:rPr lang="en-US" sz="2800" b="0" i="0" dirty="0" smtClean="0">
                <a:solidFill>
                  <a:srgbClr val="000000"/>
                </a:solidFill>
                <a:effectLst/>
              </a:rPr>
              <a:t> </a:t>
            </a:r>
            <a:r>
              <a:rPr lang="en-US" sz="2800" b="0" i="0" dirty="0" err="1" smtClean="0">
                <a:solidFill>
                  <a:srgbClr val="000000"/>
                </a:solidFill>
                <a:effectLst/>
              </a:rPr>
              <a:t>lầy</a:t>
            </a:r>
            <a:r>
              <a:rPr lang="vi-VN" sz="2800" b="0" i="0" dirty="0" smtClean="0">
                <a:solidFill>
                  <a:srgbClr val="000000"/>
                </a:solidFill>
                <a:effectLst/>
              </a:rPr>
              <a:t> </a:t>
            </a:r>
            <a:r>
              <a:rPr lang="vi-VN" sz="2800" b="0" i="0" dirty="0">
                <a:solidFill>
                  <a:srgbClr val="000000"/>
                </a:solidFill>
                <a:effectLst/>
              </a:rPr>
              <a:t>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2034</Words>
  <Application>Microsoft Office PowerPoint</Application>
  <PresentationFormat>Widescreen</PresentationFormat>
  <Paragraphs>113</Paragraphs>
  <Slides>36</Slides>
  <Notes>21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#9Slide02 Noi dung dai</vt:lpstr>
      <vt:lpstr>Arial</vt:lpstr>
      <vt:lpstr>Calibri</vt:lpstr>
      <vt:lpstr>Calibri Light</vt:lpstr>
      <vt:lpstr>Cambay</vt:lpstr>
      <vt:lpstr>Cambria</vt:lpstr>
      <vt:lpstr>Chango</vt:lpstr>
      <vt:lpstr>等线</vt:lpstr>
      <vt:lpstr>Montserrat</vt:lpstr>
      <vt:lpstr>Paprika</vt:lpstr>
      <vt:lpstr>SVN-Poky's</vt:lpstr>
      <vt:lpstr>Times New Roman</vt:lpstr>
      <vt:lpstr>UVN Bach Dang Nang</vt:lpstr>
      <vt:lpstr>Wingdings</vt:lpstr>
      <vt:lpstr>字魂27号-布丁体</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59</cp:revision>
  <dcterms:created xsi:type="dcterms:W3CDTF">2023-08-06T03:04:44Z</dcterms:created>
  <dcterms:modified xsi:type="dcterms:W3CDTF">2024-10-23T01:43:18Z</dcterms:modified>
</cp:coreProperties>
</file>