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4.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9"/>
  </p:notesMasterIdLst>
  <p:handoutMasterIdLst>
    <p:handoutMasterId r:id="rId40"/>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2007577187" r:id="rId31"/>
    <p:sldId id="11535" r:id="rId32"/>
    <p:sldId id="11527" r:id="rId33"/>
    <p:sldId id="11528" r:id="rId34"/>
    <p:sldId id="398" r:id="rId35"/>
    <p:sldId id="2007577185" r:id="rId36"/>
    <p:sldId id="2007577186" r:id="rId37"/>
    <p:sldId id="529" r:id="rId38"/>
  </p:sldIdLst>
  <p:sldSz cx="9144000" cy="5143500" type="screen16x9"/>
  <p:notesSz cx="6858000" cy="9144000"/>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0" autoAdjust="0"/>
    <p:restoredTop sz="94686"/>
  </p:normalViewPr>
  <p:slideViewPr>
    <p:cSldViewPr snapToGrid="0">
      <p:cViewPr varScale="1">
        <p:scale>
          <a:sx n="94" d="100"/>
          <a:sy n="94" d="100"/>
        </p:scale>
        <p:origin x="192" y="752"/>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2023/10/15</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2023/10/15</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5.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31.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2.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31.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2.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31.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10.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9.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72.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Hai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16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10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2023</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6" r:id="rId2" imgW="5048280" imgH="809640"/>
        </mc:Choice>
        <mc:Fallback>
          <p:control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r:id="rId2" imgW="2400480" imgH="2619360"/>
        </mc:Choice>
        <mc:Fallback>
          <p:control r:id="rId2" imgW="2400480" imgH="26193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r:id="rId2" imgW="5048280" imgH="809640"/>
        </mc:Choice>
        <mc:Fallback>
          <p:control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7737B-FC66-0C4A-95FC-E157B18BEE48}"/>
              </a:ext>
            </a:extLst>
          </p:cNvPr>
          <p:cNvSpPr txBox="1"/>
          <p:nvPr/>
        </p:nvSpPr>
        <p:spPr>
          <a:xfrm>
            <a:off x="3001877" y="429476"/>
            <a:ext cx="3140243" cy="769441"/>
          </a:xfrm>
          <a:prstGeom prst="rect">
            <a:avLst/>
          </a:prstGeom>
          <a:noFill/>
        </p:spPr>
        <p:txBody>
          <a:bodyPr wrap="square" rtlCol="0">
            <a:spAutoFit/>
          </a:bodyPr>
          <a:lstStyle/>
          <a:p>
            <a:pPr algn="ctr"/>
            <a:r>
              <a:rPr lang="en-US" sz="4400" dirty="0">
                <a:solidFill>
                  <a:srgbClr val="FF0000"/>
                </a:solidFill>
                <a:latin typeface="UTM Showcard" panose="02040603050506020204" pitchFamily="18" charset="0"/>
              </a:rPr>
              <a:t>NỘI DUNG</a:t>
            </a:r>
          </a:p>
        </p:txBody>
      </p:sp>
      <p:sp>
        <p:nvSpPr>
          <p:cNvPr id="3" name="TextBox 2">
            <a:extLst>
              <a:ext uri="{FF2B5EF4-FFF2-40B4-BE49-F238E27FC236}">
                <a16:creationId xmlns:a16="http://schemas.microsoft.com/office/drawing/2014/main" id="{F8AA5F73-916B-2949-9570-5610EB40E0F4}"/>
              </a:ext>
            </a:extLst>
          </p:cNvPr>
          <p:cNvSpPr txBox="1"/>
          <p:nvPr/>
        </p:nvSpPr>
        <p:spPr>
          <a:xfrm>
            <a:off x="502710" y="1332303"/>
            <a:ext cx="8138578" cy="2308324"/>
          </a:xfrm>
          <a:prstGeom prst="rect">
            <a:avLst/>
          </a:prstGeom>
          <a:noFill/>
        </p:spPr>
        <p:txBody>
          <a:bodyPr wrap="square" rtlCol="0">
            <a:spAutoFit/>
          </a:bodyPr>
          <a:lstStyle/>
          <a:p>
            <a:r>
              <a:rPr lang="vi-VN" sz="4800" b="1" dirty="0">
                <a:latin typeface="Cambria" panose="02040503050406030204" pitchFamily="18" charset="0"/>
              </a:rPr>
              <a:t>	Cần biết nói năng lễ phép với người lớn và biết sửa lỗi khi mắc lỗi. </a:t>
            </a:r>
            <a:endParaRPr lang="en-US" sz="4800" b="1" dirty="0">
              <a:latin typeface="Cambria" panose="02040503050406030204" pitchFamily="18" charset="0"/>
            </a:endParaRPr>
          </a:p>
        </p:txBody>
      </p:sp>
    </p:spTree>
    <p:extLst>
      <p:ext uri="{BB962C8B-B14F-4D97-AF65-F5344CB8AC3E}">
        <p14:creationId xmlns:p14="http://schemas.microsoft.com/office/powerpoint/2010/main" val="361171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098" r:id="rId2" imgW="4000680" imgH="952560"/>
        </mc:Choice>
        <mc:Fallback>
          <p:control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2543</Words>
  <Application>Microsoft Macintosh PowerPoint</Application>
  <PresentationFormat>On-screen Show (16:9)</PresentationFormat>
  <Paragraphs>176</Paragraphs>
  <Slides>34</Slides>
  <Notes>27</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34</vt:i4>
      </vt:variant>
    </vt:vector>
  </HeadingPairs>
  <TitlesOfParts>
    <vt:vector size="54" baseType="lpstr">
      <vt:lpstr>Arial</vt:lpstr>
      <vt:lpstr>Calibri</vt:lpstr>
      <vt:lpstr>Cambria</vt:lpstr>
      <vt:lpstr>DengXian</vt:lpstr>
      <vt:lpstr>iCiel Crocante</vt:lpstr>
      <vt:lpstr>PT Sans</vt:lpstr>
      <vt:lpstr>Tahoma</vt:lpstr>
      <vt:lpstr>Times New Roman</vt:lpstr>
      <vt:lpstr>TsangerYuMo W04</vt:lpstr>
      <vt:lpstr>UTM Showcard</vt:lpstr>
      <vt:lpstr>UVN Bach Dang Nang</vt:lpstr>
      <vt:lpstr>UVN Banh Mi</vt:lpstr>
      <vt:lpstr>Wingdings</vt:lpstr>
      <vt:lpstr>印品黑体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Microsoft Office User</cp:lastModifiedBy>
  <cp:revision>108</cp:revision>
  <dcterms:created xsi:type="dcterms:W3CDTF">2023-03-18T06:46:00Z</dcterms:created>
  <dcterms:modified xsi:type="dcterms:W3CDTF">2023-10-15T15:13:06Z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