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34" r:id="rId2"/>
  </p:sldMasterIdLst>
  <p:notesMasterIdLst>
    <p:notesMasterId r:id="rId8"/>
  </p:notesMasterIdLst>
  <p:sldIdLst>
    <p:sldId id="278" r:id="rId3"/>
    <p:sldId id="294" r:id="rId4"/>
    <p:sldId id="261" r:id="rId5"/>
    <p:sldId id="270" r:id="rId6"/>
    <p:sldId id="271" r:id="rId7"/>
  </p:sldIdLst>
  <p:sldSz cx="12161838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P001 4 hàng" panose="020B0603050302020204" pitchFamily="34" charset="0"/>
      <p:regular r:id="rId13"/>
      <p:bold r:id="rId14"/>
    </p:embeddedFont>
    <p:embeddedFont>
      <p:font typeface="HP001 TD 4H" panose="020B0603050302020204" pitchFamily="34" charset="0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Arial Rounded MT Bold" panose="020F0704030504030204" pitchFamily="34" charset="0"/>
      <p:regular r:id="rId18"/>
    </p:embeddedFont>
    <p:embeddedFont>
      <p:font typeface="Arial-Rounded" panose="020B0500000000000000" charset="0"/>
      <p:regular r:id="rId19"/>
    </p:embeddedFont>
  </p:embeddedFontLst>
  <p:defaultTextStyle>
    <a:defPPr>
      <a:defRPr lang="en-US"/>
    </a:defPPr>
    <a:lvl1pPr marL="0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468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937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405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874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342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811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279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1748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601"/>
    <a:srgbClr val="1BBF23"/>
    <a:srgbClr val="61DC40"/>
    <a:srgbClr val="8ADB77"/>
    <a:srgbClr val="9ED561"/>
    <a:srgbClr val="47DB32"/>
    <a:srgbClr val="8BE686"/>
    <a:srgbClr val="79E274"/>
    <a:srgbClr val="65F16C"/>
    <a:srgbClr val="BEF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5" autoAdjust="0"/>
    <p:restoredTop sz="87189" autoAdjust="0"/>
  </p:normalViewPr>
  <p:slideViewPr>
    <p:cSldViewPr snapToGrid="0">
      <p:cViewPr varScale="1">
        <p:scale>
          <a:sx n="75" d="100"/>
          <a:sy n="75" d="100"/>
        </p:scale>
        <p:origin x="228" y="6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08AFA-6835-4C62-8150-FD0160A19DCE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AB927-42BB-4505-9EDE-3A59CF21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6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7"/>
            <a:ext cx="912137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68" indent="0" algn="ctr">
              <a:buNone/>
              <a:defRPr sz="2000"/>
            </a:lvl2pPr>
            <a:lvl3pPr marL="912937" indent="0" algn="ctr">
              <a:buNone/>
              <a:defRPr sz="1900"/>
            </a:lvl3pPr>
            <a:lvl4pPr marL="1369405" indent="0" algn="ctr">
              <a:buNone/>
              <a:defRPr sz="1600"/>
            </a:lvl4pPr>
            <a:lvl5pPr marL="1825874" indent="0" algn="ctr">
              <a:buNone/>
              <a:defRPr sz="1600"/>
            </a:lvl5pPr>
            <a:lvl6pPr marL="2282342" indent="0" algn="ctr">
              <a:buNone/>
              <a:defRPr sz="1600"/>
            </a:lvl6pPr>
            <a:lvl7pPr marL="2738811" indent="0" algn="ctr">
              <a:buNone/>
              <a:defRPr sz="1600"/>
            </a:lvl7pPr>
            <a:lvl8pPr marL="3195279" indent="0" algn="ctr">
              <a:buNone/>
              <a:defRPr sz="1600"/>
            </a:lvl8pPr>
            <a:lvl9pPr marL="36517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365126"/>
            <a:ext cx="2622396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365126"/>
            <a:ext cx="7715166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7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 b="0" i="0">
                <a:latin typeface="inpin heiti" charset="-122"/>
                <a:ea typeface="inpin heiti" charset="-122"/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6127" y="1825625"/>
            <a:ext cx="10489585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0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3838" y="1778438"/>
            <a:ext cx="4861517" cy="823912"/>
          </a:xfrm>
        </p:spPr>
        <p:txBody>
          <a:bodyPr anchor="ctr" anchorCtr="0"/>
          <a:lstStyle>
            <a:lvl1pPr marL="0" indent="0">
              <a:buNone/>
              <a:defRPr sz="2793" b="0" i="0">
                <a:latin typeface="inpin heiti" charset="-122"/>
                <a:ea typeface="inpin heiti" charset="-122"/>
              </a:defRPr>
            </a:lvl1pPr>
            <a:lvl2pPr marL="456057" indent="0">
              <a:buNone/>
              <a:defRPr sz="2394"/>
            </a:lvl2pPr>
            <a:lvl3pPr marL="912114" indent="0">
              <a:buNone/>
              <a:defRPr sz="1995"/>
            </a:lvl3pPr>
            <a:lvl4pPr marL="1368171" indent="0">
              <a:buNone/>
              <a:defRPr sz="1795"/>
            </a:lvl4pPr>
            <a:lvl5pPr marL="1824228" indent="0">
              <a:buNone/>
              <a:defRPr sz="1795"/>
            </a:lvl5pPr>
            <a:lvl6pPr marL="2280285" indent="0">
              <a:buNone/>
              <a:defRPr sz="1795"/>
            </a:lvl6pPr>
            <a:lvl7pPr marL="2736342" indent="0">
              <a:buNone/>
              <a:defRPr sz="1795"/>
            </a:lvl7pPr>
            <a:lvl8pPr marL="3192399" indent="0">
              <a:buNone/>
              <a:defRPr sz="1795"/>
            </a:lvl8pPr>
            <a:lvl9pPr marL="3648456" indent="0">
              <a:buNone/>
              <a:defRPr sz="179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3838" y="2665379"/>
            <a:ext cx="4861517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41459" y="1778438"/>
            <a:ext cx="4885460" cy="823912"/>
          </a:xfrm>
        </p:spPr>
        <p:txBody>
          <a:bodyPr anchor="ctr" anchorCtr="0"/>
          <a:lstStyle>
            <a:lvl1pPr marL="0" indent="0">
              <a:buNone/>
              <a:defRPr sz="2793" b="0" i="0">
                <a:latin typeface="inpin heiti" charset="-122"/>
                <a:ea typeface="inpin heiti" charset="-122"/>
              </a:defRPr>
            </a:lvl1pPr>
            <a:lvl2pPr marL="456057" indent="0">
              <a:buNone/>
              <a:defRPr sz="2394"/>
            </a:lvl2pPr>
            <a:lvl3pPr marL="912114" indent="0">
              <a:buNone/>
              <a:defRPr sz="1995"/>
            </a:lvl3pPr>
            <a:lvl4pPr marL="1368171" indent="0">
              <a:buNone/>
              <a:defRPr sz="1795"/>
            </a:lvl4pPr>
            <a:lvl5pPr marL="1824228" indent="0">
              <a:buNone/>
              <a:defRPr sz="1795"/>
            </a:lvl5pPr>
            <a:lvl6pPr marL="2280285" indent="0">
              <a:buNone/>
              <a:defRPr sz="1795"/>
            </a:lvl6pPr>
            <a:lvl7pPr marL="2736342" indent="0">
              <a:buNone/>
              <a:defRPr sz="1795"/>
            </a:lvl7pPr>
            <a:lvl8pPr marL="3192399" indent="0">
              <a:buNone/>
              <a:defRPr sz="1795"/>
            </a:lvl8pPr>
            <a:lvl9pPr marL="3648456" indent="0">
              <a:buNone/>
              <a:defRPr sz="179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41459" y="2665379"/>
            <a:ext cx="4885460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4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7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4155044" cy="1600200"/>
          </a:xfrm>
        </p:spPr>
        <p:txBody>
          <a:bodyPr anchor="b"/>
          <a:lstStyle>
            <a:lvl1pPr>
              <a:defRPr sz="3192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457201"/>
            <a:ext cx="6156930" cy="5403850"/>
          </a:xfrm>
        </p:spPr>
        <p:txBody>
          <a:bodyPr/>
          <a:lstStyle>
            <a:lvl1pPr marL="0" indent="0">
              <a:buNone/>
              <a:defRPr sz="3192" b="0" i="0">
                <a:latin typeface="inpin heiti" charset="-122"/>
                <a:ea typeface="inpin heiti" charset="-122"/>
              </a:defRPr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4155044" cy="3811588"/>
          </a:xfrm>
        </p:spPr>
        <p:txBody>
          <a:bodyPr/>
          <a:lstStyle>
            <a:lvl1pPr marL="0" indent="0">
              <a:buNone/>
              <a:defRPr sz="1995" b="0" i="0">
                <a:latin typeface="inpin heiti" charset="-122"/>
                <a:ea typeface="inpin heiti" charset="-122"/>
              </a:defRPr>
            </a:lvl1pPr>
            <a:lvl2pPr marL="456057" indent="0">
              <a:buNone/>
              <a:defRPr sz="1795"/>
            </a:lvl2pPr>
            <a:lvl3pPr marL="912114" indent="0">
              <a:buNone/>
              <a:defRPr sz="1596"/>
            </a:lvl3pPr>
            <a:lvl4pPr marL="1368171" indent="0">
              <a:buNone/>
              <a:defRPr sz="1397"/>
            </a:lvl4pPr>
            <a:lvl5pPr marL="1824228" indent="0">
              <a:buNone/>
              <a:defRPr sz="1397"/>
            </a:lvl5pPr>
            <a:lvl6pPr marL="2280285" indent="0">
              <a:buNone/>
              <a:defRPr sz="1397"/>
            </a:lvl6pPr>
            <a:lvl7pPr marL="2736342" indent="0">
              <a:buNone/>
              <a:defRPr sz="1397"/>
            </a:lvl7pPr>
            <a:lvl8pPr marL="3192399" indent="0">
              <a:buNone/>
              <a:defRPr sz="1397"/>
            </a:lvl8pPr>
            <a:lvl9pPr marL="3648456" indent="0">
              <a:buNone/>
              <a:defRPr sz="1397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4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6127" y="365125"/>
            <a:ext cx="10489585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82F288E0-7875-42C4-84C8-98DBBD3BF4D2}" type="datetimeFigureOut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2024/9/23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endParaRPr lang="zh-CN" altLang="en-US" sz="1795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defTabSz="912114">
              <a:defRPr/>
            </a:pPr>
            <a:fld id="{7D9BB5D0-35E4-459D-AEF3-FE4D7C45CC19}" type="slidenum">
              <a:rPr lang="zh-CN" altLang="en-US" sz="1795" smtClean="0">
                <a:solidFill>
                  <a:prstClr val="black"/>
                </a:solidFill>
              </a:rPr>
              <a:pPr defTabSz="912114">
                <a:defRPr/>
              </a:pPr>
              <a:t>‹#›</a:t>
            </a:fld>
            <a:endParaRPr lang="zh-CN" altLang="en-US" sz="179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7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40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6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9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5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5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9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9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8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8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1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8" indent="0">
              <a:buNone/>
              <a:defRPr sz="1500"/>
            </a:lvl2pPr>
            <a:lvl3pPr marL="912937" indent="0">
              <a:buNone/>
              <a:defRPr sz="1200"/>
            </a:lvl3pPr>
            <a:lvl4pPr marL="1369405" indent="0">
              <a:buNone/>
              <a:defRPr sz="1100"/>
            </a:lvl4pPr>
            <a:lvl5pPr marL="1825874" indent="0">
              <a:buNone/>
              <a:defRPr sz="1100"/>
            </a:lvl5pPr>
            <a:lvl6pPr marL="2282342" indent="0">
              <a:buNone/>
              <a:defRPr sz="1100"/>
            </a:lvl6pPr>
            <a:lvl7pPr marL="2738811" indent="0">
              <a:buNone/>
              <a:defRPr sz="1100"/>
            </a:lvl7pPr>
            <a:lvl8pPr marL="3195279" indent="0">
              <a:buNone/>
              <a:defRPr sz="1100"/>
            </a:lvl8pPr>
            <a:lvl9pPr marL="365174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68" indent="0">
              <a:buNone/>
              <a:defRPr sz="2800"/>
            </a:lvl2pPr>
            <a:lvl3pPr marL="912937" indent="0">
              <a:buNone/>
              <a:defRPr sz="2400"/>
            </a:lvl3pPr>
            <a:lvl4pPr marL="1369405" indent="0">
              <a:buNone/>
              <a:defRPr sz="2000"/>
            </a:lvl4pPr>
            <a:lvl5pPr marL="1825874" indent="0">
              <a:buNone/>
              <a:defRPr sz="2000"/>
            </a:lvl5pPr>
            <a:lvl6pPr marL="2282342" indent="0">
              <a:buNone/>
              <a:defRPr sz="2000"/>
            </a:lvl6pPr>
            <a:lvl7pPr marL="2738811" indent="0">
              <a:buNone/>
              <a:defRPr sz="2000"/>
            </a:lvl7pPr>
            <a:lvl8pPr marL="3195279" indent="0">
              <a:buNone/>
              <a:defRPr sz="2000"/>
            </a:lvl8pPr>
            <a:lvl9pPr marL="36517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1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8" indent="0">
              <a:buNone/>
              <a:defRPr sz="1500"/>
            </a:lvl2pPr>
            <a:lvl3pPr marL="912937" indent="0">
              <a:buNone/>
              <a:defRPr sz="1200"/>
            </a:lvl3pPr>
            <a:lvl4pPr marL="1369405" indent="0">
              <a:buNone/>
              <a:defRPr sz="1100"/>
            </a:lvl4pPr>
            <a:lvl5pPr marL="1825874" indent="0">
              <a:buNone/>
              <a:defRPr sz="1100"/>
            </a:lvl5pPr>
            <a:lvl6pPr marL="2282342" indent="0">
              <a:buNone/>
              <a:defRPr sz="1100"/>
            </a:lvl6pPr>
            <a:lvl7pPr marL="2738811" indent="0">
              <a:buNone/>
              <a:defRPr sz="1100"/>
            </a:lvl7pPr>
            <a:lvl8pPr marL="3195279" indent="0">
              <a:buNone/>
              <a:defRPr sz="1100"/>
            </a:lvl8pPr>
            <a:lvl9pPr marL="365174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5"/>
            <a:ext cx="10489585" cy="132556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9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293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4" indent="-228234" algn="l" defTabSz="912937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03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40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08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77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45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14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82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8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5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4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2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1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79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8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21713" y="2690814"/>
            <a:ext cx="4718413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PPT</a:t>
            </a: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033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927061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2081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o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89035" y="3133723"/>
            <a:ext cx="616441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bò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13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8035" y="3114673"/>
            <a:ext cx="616441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cỏ </a:t>
            </a:r>
          </a:p>
        </p:txBody>
      </p:sp>
    </p:spTree>
    <p:extLst>
      <p:ext uri="{BB962C8B-B14F-4D97-AF65-F5344CB8AC3E}">
        <p14:creationId xmlns:p14="http://schemas.microsoft.com/office/powerpoint/2010/main" val="14590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80" y="0"/>
            <a:ext cx="11635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71016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có cỏ.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9166" r="29722" b="22917"/>
          <a:stretch/>
        </p:blipFill>
        <p:spPr bwMode="auto">
          <a:xfrm>
            <a:off x="1154212" y="-1"/>
            <a:ext cx="9114853" cy="556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7818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47483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95" r="30825" b="64651"/>
          <a:stretch/>
        </p:blipFill>
        <p:spPr bwMode="auto">
          <a:xfrm>
            <a:off x="6706334" y="5343715"/>
            <a:ext cx="452633" cy="55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6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01" y="-490840"/>
            <a:ext cx="8848899" cy="539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54" y="4129700"/>
            <a:ext cx="7410192" cy="209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41888"/>
            <a:ext cx="92233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8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0" t="27353" r="6528" b="30207"/>
          <a:stretch/>
        </p:blipFill>
        <p:spPr bwMode="auto">
          <a:xfrm>
            <a:off x="1754372" y="1571625"/>
            <a:ext cx="9431079" cy="507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65358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r>
              <a:rPr lang="en-US" sz="6000" b="1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endParaRPr lang="en-US" sz="6000" b="1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22</Words>
  <Application>Microsoft Office PowerPoint</Application>
  <PresentationFormat>Custom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Calibri</vt:lpstr>
      <vt:lpstr>HP001 4 hàng</vt:lpstr>
      <vt:lpstr>Arial</vt:lpstr>
      <vt:lpstr>HP001 TD 4H</vt:lpstr>
      <vt:lpstr>Calibri Light</vt:lpstr>
      <vt:lpstr>Arial Rounded MT Bold</vt:lpstr>
      <vt:lpstr>Arial-Rounded</vt:lpstr>
      <vt:lpstr>inpin heiti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ABC</cp:lastModifiedBy>
  <cp:revision>151</cp:revision>
  <dcterms:created xsi:type="dcterms:W3CDTF">2018-11-17T11:54:14Z</dcterms:created>
  <dcterms:modified xsi:type="dcterms:W3CDTF">2024-09-23T14:43:52Z</dcterms:modified>
</cp:coreProperties>
</file>