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34" r:id="rId2"/>
  </p:sldMasterIdLst>
  <p:notesMasterIdLst>
    <p:notesMasterId r:id="rId12"/>
  </p:notesMasterIdLst>
  <p:sldIdLst>
    <p:sldId id="265" r:id="rId3"/>
    <p:sldId id="267" r:id="rId4"/>
    <p:sldId id="273" r:id="rId5"/>
    <p:sldId id="275" r:id="rId6"/>
    <p:sldId id="259" r:id="rId7"/>
    <p:sldId id="268" r:id="rId8"/>
    <p:sldId id="276" r:id="rId9"/>
    <p:sldId id="293" r:id="rId10"/>
    <p:sldId id="283" r:id="rId11"/>
  </p:sldIdLst>
  <p:sldSz cx="12161838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Arrus-Black" panose="02020500000000000000" pitchFamily="18" charset="0"/>
      <p:regular r:id="rId19"/>
    </p:embeddedFont>
    <p:embeddedFont>
      <p:font typeface=".VnCooper" panose="020B7200000000000000" pitchFamily="34" charset="0"/>
      <p:regular r:id="rId20"/>
    </p:embeddedFont>
    <p:embeddedFont>
      <p:font typeface="Bandit" panose="02020800000000000000" charset="0"/>
      <p:boldItalic r:id="rId21"/>
    </p:embeddedFont>
    <p:embeddedFont>
      <p:font typeface="Arial Rounded MT Bold" panose="020F0704030504030204" pitchFamily="3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Arial-Rounded" panose="020B0500000000000000" charset="0"/>
      <p:regular r:id="rId25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601"/>
    <a:srgbClr val="1BBF23"/>
    <a:srgbClr val="61DC40"/>
    <a:srgbClr val="8ADB77"/>
    <a:srgbClr val="9ED561"/>
    <a:srgbClr val="47DB32"/>
    <a:srgbClr val="8BE686"/>
    <a:srgbClr val="79E274"/>
    <a:srgbClr val="65F16C"/>
    <a:srgbClr val="BEF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87189" autoAdjust="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 b="0" i="0">
                <a:latin typeface="inpin heiti" charset="-122"/>
                <a:ea typeface="inpin heiti" charset="-122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3838" y="1778438"/>
            <a:ext cx="4861517" cy="823912"/>
          </a:xfrm>
        </p:spPr>
        <p:txBody>
          <a:bodyPr anchor="ctr" anchorCtr="0"/>
          <a:lstStyle>
            <a:lvl1pPr marL="0" indent="0">
              <a:buNone/>
              <a:defRPr sz="2793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3838" y="2665379"/>
            <a:ext cx="4861517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1459" y="1778438"/>
            <a:ext cx="4885460" cy="823912"/>
          </a:xfrm>
        </p:spPr>
        <p:txBody>
          <a:bodyPr anchor="ctr" anchorCtr="0"/>
          <a:lstStyle>
            <a:lvl1pPr marL="0" indent="0">
              <a:buNone/>
              <a:defRPr sz="2793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1459" y="2665379"/>
            <a:ext cx="4885460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4155044" cy="1600200"/>
          </a:xfrm>
        </p:spPr>
        <p:txBody>
          <a:bodyPr anchor="b"/>
          <a:lstStyle>
            <a:lvl1pPr>
              <a:defRPr sz="3192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457201"/>
            <a:ext cx="6156930" cy="5403850"/>
          </a:xfrm>
        </p:spPr>
        <p:txBody>
          <a:bodyPr/>
          <a:lstStyle>
            <a:lvl1pPr marL="0" indent="0">
              <a:buNone/>
              <a:defRPr sz="3192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4155044" cy="3811588"/>
          </a:xfrm>
        </p:spPr>
        <p:txBody>
          <a:bodyPr/>
          <a:lstStyle>
            <a:lvl1pPr marL="0" indent="0">
              <a:buNone/>
              <a:defRPr sz="1995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6127" y="365125"/>
            <a:ext cx="10489585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21713" y="2690814"/>
            <a:ext cx="4718413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033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r="34250"/>
          <a:stretch/>
        </p:blipFill>
        <p:spPr bwMode="auto">
          <a:xfrm>
            <a:off x="5032356" y="657316"/>
            <a:ext cx="1942949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8"/>
          <a:stretch/>
        </p:blipFill>
        <p:spPr bwMode="auto">
          <a:xfrm>
            <a:off x="922904" y="657316"/>
            <a:ext cx="219335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/>
          <a:stretch/>
        </p:blipFill>
        <p:spPr bwMode="auto">
          <a:xfrm>
            <a:off x="9126723" y="657316"/>
            <a:ext cx="211469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9940" r="48170" b="37225"/>
          <a:stretch/>
        </p:blipFill>
        <p:spPr bwMode="auto">
          <a:xfrm>
            <a:off x="-1" y="-209337"/>
            <a:ext cx="12129283" cy="59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85237"/>
            <a:chOff x="841468" y="-40257"/>
            <a:chExt cx="10717370" cy="198523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		o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344541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5225"/>
            <a:chOff x="695008" y="5406639"/>
            <a:chExt cx="10717370" cy="157522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 b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gặm c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176043" y="548077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226592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5433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57788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25504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177391" y="6504011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07391" y="6504011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-493713"/>
            <a:ext cx="13161963" cy="78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3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1270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3327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1757" y="481727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pic>
        <p:nvPicPr>
          <p:cNvPr id="1026" name="Picture 2" descr="Yellow Cow herd - Đàn Bò Vàng Gặm Cỏ Trên Đồng Xanh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708"/>
          <a:stretch/>
        </p:blipFill>
        <p:spPr bwMode="auto">
          <a:xfrm>
            <a:off x="210404" y="1429926"/>
            <a:ext cx="4165730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77" y="1429927"/>
            <a:ext cx="1767845" cy="2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Cỏ Lá Gừng - Cỏ Lá Tre Uy Tín,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9" y="1467213"/>
            <a:ext cx="4150487" cy="2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1112" y="48016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84469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98571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9821629" y="3901474"/>
            <a:ext cx="737848" cy="9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" y="-608645"/>
            <a:ext cx="10870130" cy="66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6" y="4959059"/>
            <a:ext cx="9102800" cy="25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88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4636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6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15" y="0"/>
            <a:ext cx="10070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Bandit" pitchFamily="18" charset="0"/>
                <a:ea typeface="Bandit" pitchFamily="18" charset="0"/>
                <a:cs typeface="Bandit" pitchFamily="18" charset="0"/>
              </a:rPr>
              <a:t>Dặn</a:t>
            </a:r>
            <a:r>
              <a:rPr lang="en-US" sz="8000" dirty="0" smtClean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8000" dirty="0" err="1" smtClean="0">
                <a:latin typeface="Bandit" pitchFamily="18" charset="0"/>
                <a:ea typeface="Bandit" pitchFamily="18" charset="0"/>
                <a:cs typeface="Bandit" pitchFamily="18" charset="0"/>
              </a:rPr>
              <a:t>dò</a:t>
            </a:r>
            <a:endParaRPr lang="en-US" sz="80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20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62</Words>
  <Application>Microsoft Office PowerPoint</Application>
  <PresentationFormat>Custom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Calibri</vt:lpstr>
      <vt:lpstr>HP001 4 hàng</vt:lpstr>
      <vt:lpstr>Arrus-Black</vt:lpstr>
      <vt:lpstr>.VnCooper</vt:lpstr>
      <vt:lpstr>Bandit</vt:lpstr>
      <vt:lpstr>Arial</vt:lpstr>
      <vt:lpstr>Arial Rounded MT Bold</vt:lpstr>
      <vt:lpstr>Calibri Light</vt:lpstr>
      <vt:lpstr>Arial-Rounded</vt:lpstr>
      <vt:lpstr>inpin heiti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ABC</cp:lastModifiedBy>
  <cp:revision>151</cp:revision>
  <dcterms:created xsi:type="dcterms:W3CDTF">2018-11-17T11:54:14Z</dcterms:created>
  <dcterms:modified xsi:type="dcterms:W3CDTF">2024-09-23T14:41:54Z</dcterms:modified>
</cp:coreProperties>
</file>