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8"/>
  </p:notesMasterIdLst>
  <p:handoutMasterIdLst>
    <p:handoutMasterId r:id="rId9"/>
  </p:handoutMasterIdLst>
  <p:sldIdLst>
    <p:sldId id="260" r:id="rId3"/>
    <p:sldId id="301" r:id="rId4"/>
    <p:sldId id="307" r:id="rId5"/>
    <p:sldId id="310" r:id="rId6"/>
    <p:sldId id="30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766" autoAdjust="0"/>
  </p:normalViewPr>
  <p:slideViewPr>
    <p:cSldViewPr snapToGrid="0">
      <p:cViewPr varScale="1">
        <p:scale>
          <a:sx n="76" d="100"/>
          <a:sy n="76" d="100"/>
        </p:scale>
        <p:origin x="540" y="9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9/23/2024</a:t>
            </a:fld>
            <a:endParaRPr lang="en-US"/>
          </a:p>
        </p:txBody>
      </p:sp>
      <p:sp>
        <p:nvSpPr>
          <p:cNvPr id="4" name="Footer Placeholder 3">
            <a:extLst>
              <a:ext uri="{FF2B5EF4-FFF2-40B4-BE49-F238E27FC236}">
                <a16:creationId xmlns:a16="http://schemas.microsoft.com/office/drawing/2014/main" xmlns=""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dirty="0"/>
              <a:t> </a:t>
            </a:r>
            <a:r>
              <a:rPr lang="en-US" dirty="0" err="1"/>
              <a:t>tự</a:t>
            </a:r>
            <a:r>
              <a:rPr lang="en-US" dirty="0"/>
              <a:t> </a:t>
            </a:r>
            <a:r>
              <a:rPr lang="en-US" dirty="0" err="1"/>
              <a:t>với</a:t>
            </a:r>
            <a:r>
              <a:rPr lang="en-US" dirty="0"/>
              <a:t> </a:t>
            </a:r>
            <a:r>
              <a:rPr lang="en-US" dirty="0" err="1"/>
              <a:t>hình</a:t>
            </a:r>
            <a:r>
              <a:rPr lang="en-US" dirty="0"/>
              <a:t> </a:t>
            </a:r>
            <a:r>
              <a:rPr lang="en-US" dirty="0" err="1"/>
              <a:t>thứ</a:t>
            </a:r>
            <a:r>
              <a:rPr lang="en-US" dirty="0"/>
              <a:t> 2, </a:t>
            </a:r>
            <a:r>
              <a:rPr lang="en-US" dirty="0" err="1"/>
              <a:t>đố</a:t>
            </a:r>
            <a:r>
              <a:rPr lang="en-US" dirty="0"/>
              <a:t> </a:t>
            </a:r>
            <a:r>
              <a:rPr lang="en-US" dirty="0" err="1"/>
              <a:t>các</a:t>
            </a:r>
            <a:r>
              <a:rPr lang="en-US" dirty="0"/>
              <a:t> con </a:t>
            </a:r>
            <a:r>
              <a:rPr lang="en-US" dirty="0" err="1"/>
              <a:t>biết</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chó</a:t>
            </a:r>
            <a:r>
              <a:rPr lang="en-US" dirty="0"/>
              <a:t> </a:t>
            </a:r>
            <a:r>
              <a:rPr lang="en-US" dirty="0" err="1"/>
              <a:t>trong</a:t>
            </a:r>
            <a:r>
              <a:rPr lang="en-US" dirty="0"/>
              <a:t> </a:t>
            </a:r>
            <a:r>
              <a:rPr lang="en-US" dirty="0" err="1"/>
              <a:t>hình</a:t>
            </a:r>
            <a:r>
              <a:rPr lang="en-US" dirty="0"/>
              <a:t>? </a:t>
            </a:r>
            <a:r>
              <a:rPr lang="en-US" dirty="0" err="1"/>
              <a:t>Chính</a:t>
            </a:r>
            <a:r>
              <a:rPr lang="en-US" dirty="0"/>
              <a:t> </a:t>
            </a:r>
            <a:r>
              <a:rPr lang="en-US" dirty="0" err="1"/>
              <a:t>xác</a:t>
            </a:r>
            <a:r>
              <a:rPr lang="en-US" dirty="0"/>
              <a:t>! </a:t>
            </a:r>
            <a:r>
              <a:rPr lang="en-US" dirty="0" err="1"/>
              <a:t>Trong</a:t>
            </a:r>
            <a:r>
              <a:rPr lang="en-US" dirty="0"/>
              <a:t> </a:t>
            </a:r>
            <a:r>
              <a:rPr lang="en-US" dirty="0" err="1"/>
              <a:t>hình</a:t>
            </a:r>
            <a:r>
              <a:rPr lang="en-US" dirty="0"/>
              <a:t> </a:t>
            </a:r>
            <a:r>
              <a:rPr lang="en-US" dirty="0" err="1"/>
              <a:t>có</a:t>
            </a:r>
            <a:r>
              <a:rPr lang="en-US" dirty="0"/>
              <a:t> 3 </a:t>
            </a:r>
            <a:r>
              <a:rPr lang="en-US" dirty="0" err="1"/>
              <a:t>chú</a:t>
            </a:r>
            <a:r>
              <a:rPr lang="en-US" dirty="0"/>
              <a:t> </a:t>
            </a:r>
            <a:r>
              <a:rPr lang="en-US" dirty="0" err="1"/>
              <a:t>chó</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cần</a:t>
            </a:r>
            <a:r>
              <a:rPr lang="en-US" dirty="0"/>
              <a:t> </a:t>
            </a:r>
            <a:r>
              <a:rPr lang="en-US" dirty="0" err="1"/>
              <a:t>điên</a:t>
            </a:r>
            <a:r>
              <a:rPr lang="en-US" dirty="0"/>
              <a:t> </a:t>
            </a:r>
            <a:r>
              <a:rPr lang="en-US" dirty="0" err="1"/>
              <a:t>là</a:t>
            </a:r>
            <a:r>
              <a:rPr lang="en-US" dirty="0"/>
              <a:t> </a:t>
            </a:r>
            <a:r>
              <a:rPr lang="en-US" dirty="0" err="1"/>
              <a:t>số</a:t>
            </a:r>
            <a:r>
              <a:rPr lang="en-US" dirty="0"/>
              <a:t> 3.</a:t>
            </a:r>
          </a:p>
        </p:txBody>
      </p:sp>
      <p:sp>
        <p:nvSpPr>
          <p:cNvPr id="4" name="Slide Number Placeholder 3"/>
          <p:cNvSpPr>
            <a:spLocks noGrp="1"/>
          </p:cNvSpPr>
          <p:nvPr>
            <p:ph type="sldNum" sz="quarter" idx="5"/>
          </p:nvPr>
        </p:nvSpPr>
        <p:spPr/>
        <p:txBody>
          <a:bodyPr/>
          <a:lstStyle/>
          <a:p>
            <a:fld id="{AF65F507-1483-497D-B293-80E7E228D0D4}" type="slidenum">
              <a:rPr lang="en-US" smtClean="0"/>
              <a:t>1</a:t>
            </a:fld>
            <a:endParaRPr lang="en-US"/>
          </a:p>
        </p:txBody>
      </p:sp>
    </p:spTree>
    <p:extLst>
      <p:ext uri="{BB962C8B-B14F-4D97-AF65-F5344CB8AC3E}">
        <p14:creationId xmlns:p14="http://schemas.microsoft.com/office/powerpoint/2010/main" val="208768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A </a:t>
            </a:r>
            <a:r>
              <a:rPr lang="en-US" dirty="0" err="1"/>
              <a:t>những</a:t>
            </a:r>
            <a:r>
              <a:rPr lang="en-US" dirty="0"/>
              <a:t> </a:t>
            </a:r>
            <a:r>
              <a:rPr lang="en-US" dirty="0" err="1"/>
              <a:t>chú</a:t>
            </a:r>
            <a:r>
              <a:rPr lang="en-US" dirty="0"/>
              <a:t> </a:t>
            </a:r>
            <a:r>
              <a:rPr lang="en-US" dirty="0" err="1"/>
              <a:t>vịt</a:t>
            </a:r>
            <a:r>
              <a:rPr lang="en-US" dirty="0"/>
              <a:t> </a:t>
            </a:r>
            <a:r>
              <a:rPr lang="en-US" dirty="0" err="1"/>
              <a:t>đang</a:t>
            </a:r>
            <a:r>
              <a:rPr lang="en-US" dirty="0"/>
              <a:t> </a:t>
            </a:r>
            <a:r>
              <a:rPr lang="en-US" dirty="0" err="1"/>
              <a:t>đứng</a:t>
            </a:r>
            <a:r>
              <a:rPr lang="en-US" dirty="0"/>
              <a:t> kia </a:t>
            </a:r>
            <a:r>
              <a:rPr lang="en-US" dirty="0" err="1"/>
              <a:t>rồi</a:t>
            </a:r>
            <a:r>
              <a:rPr lang="en-US" dirty="0"/>
              <a:t>. </a:t>
            </a:r>
            <a:r>
              <a:rPr lang="en-US" dirty="0" err="1"/>
              <a:t>Chúng</a:t>
            </a:r>
            <a:r>
              <a:rPr lang="en-US" dirty="0"/>
              <a:t> ta </a:t>
            </a:r>
            <a:r>
              <a:rPr lang="en-US" dirty="0" err="1"/>
              <a:t>cùng</a:t>
            </a:r>
            <a:r>
              <a:rPr lang="en-US" dirty="0"/>
              <a:t> </a:t>
            </a:r>
            <a:r>
              <a:rPr lang="en-US" dirty="0" err="1"/>
              <a:t>đếm</a:t>
            </a:r>
            <a:r>
              <a:rPr lang="en-US" dirty="0"/>
              <a:t> </a:t>
            </a:r>
            <a:r>
              <a:rPr lang="en-US" dirty="0" err="1"/>
              <a:t>nhé</a:t>
            </a:r>
            <a:r>
              <a:rPr lang="en-US" dirty="0"/>
              <a:t>. 1…5.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là</a:t>
            </a:r>
            <a:r>
              <a:rPr lang="en-US" dirty="0"/>
              <a:t> </a:t>
            </a:r>
            <a:r>
              <a:rPr lang="en-US" dirty="0" err="1"/>
              <a:t>số</a:t>
            </a:r>
            <a:r>
              <a:rPr lang="en-US" dirty="0"/>
              <a:t> 5. </a:t>
            </a:r>
            <a:r>
              <a:rPr lang="en-US" dirty="0" err="1"/>
              <a:t>Các</a:t>
            </a:r>
            <a:r>
              <a:rPr lang="en-US" dirty="0"/>
              <a:t> con ạ, </a:t>
            </a:r>
            <a:r>
              <a:rPr lang="en-US" dirty="0" err="1"/>
              <a:t>vừa</a:t>
            </a:r>
            <a:r>
              <a:rPr lang="en-US" dirty="0"/>
              <a:t> </a:t>
            </a:r>
            <a:r>
              <a:rPr lang="en-US" dirty="0" err="1"/>
              <a:t>rồi</a:t>
            </a:r>
            <a:r>
              <a:rPr lang="en-US" dirty="0"/>
              <a:t> </a:t>
            </a:r>
            <a:r>
              <a:rPr lang="en-US" dirty="0" err="1"/>
              <a:t>chúng</a:t>
            </a:r>
            <a:r>
              <a:rPr lang="en-US" dirty="0"/>
              <a:t> ta </a:t>
            </a:r>
            <a:r>
              <a:rPr lang="en-US" dirty="0" err="1"/>
              <a:t>đã</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1 </a:t>
            </a:r>
            <a:r>
              <a:rPr lang="en-US" dirty="0" err="1"/>
              <a:t>rồi</a:t>
            </a:r>
            <a:r>
              <a:rPr lang="en-US" dirty="0"/>
              <a:t>. Qua BT </a:t>
            </a:r>
            <a:r>
              <a:rPr lang="en-US" dirty="0" err="1"/>
              <a:t>này</a:t>
            </a:r>
            <a:r>
              <a:rPr lang="en-US" dirty="0"/>
              <a:t> </a:t>
            </a:r>
            <a:r>
              <a:rPr lang="en-US" dirty="0" err="1"/>
              <a:t>các</a:t>
            </a:r>
            <a:r>
              <a:rPr lang="en-US" dirty="0"/>
              <a:t> con </a:t>
            </a:r>
            <a:r>
              <a:rPr lang="en-US" dirty="0" err="1"/>
              <a:t>đã</a:t>
            </a:r>
            <a:r>
              <a:rPr lang="en-US" dirty="0"/>
              <a:t> </a:t>
            </a:r>
            <a:r>
              <a:rPr lang="en-US" dirty="0" err="1"/>
              <a:t>được</a:t>
            </a:r>
            <a:r>
              <a:rPr lang="en-US" dirty="0"/>
              <a:t> </a:t>
            </a:r>
            <a:r>
              <a:rPr lang="en-US" dirty="0" err="1"/>
              <a:t>rèn</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các</a:t>
            </a:r>
            <a:r>
              <a:rPr lang="en-US" dirty="0"/>
              <a:t> </a:t>
            </a:r>
            <a:r>
              <a:rPr lang="en-US" dirty="0" err="1"/>
              <a:t>sô</a:t>
            </a:r>
            <a:r>
              <a:rPr lang="en-US" dirty="0"/>
              <a:t> </a:t>
            </a:r>
            <a:r>
              <a:rPr lang="en-US" dirty="0" err="1"/>
              <a:t>từ</a:t>
            </a:r>
            <a:r>
              <a:rPr lang="en-US" dirty="0"/>
              <a:t> 0 </a:t>
            </a:r>
            <a:r>
              <a:rPr lang="en-US" dirty="0" err="1"/>
              <a:t>đến</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2</a:t>
            </a:fld>
            <a:endParaRPr lang="en-US"/>
          </a:p>
        </p:txBody>
      </p:sp>
    </p:spTree>
    <p:extLst>
      <p:ext uri="{BB962C8B-B14F-4D97-AF65-F5344CB8AC3E}">
        <p14:creationId xmlns:p14="http://schemas.microsoft.com/office/powerpoint/2010/main" val="260748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Ô </a:t>
            </a:r>
            <a:r>
              <a:rPr lang="en-US" dirty="0" err="1"/>
              <a:t>hình</a:t>
            </a:r>
            <a:r>
              <a:rPr lang="en-US" dirty="0"/>
              <a:t> </a:t>
            </a:r>
            <a:r>
              <a:rPr lang="en-US" dirty="0" err="1"/>
              <a:t>này</a:t>
            </a:r>
            <a:r>
              <a:rPr lang="en-US" dirty="0"/>
              <a:t> </a:t>
            </a:r>
            <a:r>
              <a:rPr lang="en-US" dirty="0" err="1"/>
              <a:t>cô</a:t>
            </a:r>
            <a:r>
              <a:rPr lang="en-US" dirty="0"/>
              <a:t> </a:t>
            </a:r>
            <a:r>
              <a:rPr lang="en-US" dirty="0" err="1"/>
              <a:t>chắc</a:t>
            </a:r>
            <a:r>
              <a:rPr lang="en-US" dirty="0"/>
              <a:t> </a:t>
            </a:r>
            <a:r>
              <a:rPr lang="en-US" dirty="0" err="1"/>
              <a:t>chắn</a:t>
            </a:r>
            <a:r>
              <a:rPr lang="en-US" dirty="0"/>
              <a:t> </a:t>
            </a:r>
            <a:r>
              <a:rPr lang="en-US" dirty="0" err="1"/>
              <a:t>các</a:t>
            </a:r>
            <a:r>
              <a:rPr lang="en-US" dirty="0"/>
              <a:t> con </a:t>
            </a:r>
            <a:r>
              <a:rPr lang="en-US" dirty="0" err="1"/>
              <a:t>có</a:t>
            </a:r>
            <a:r>
              <a:rPr lang="en-US" dirty="0"/>
              <a:t> </a:t>
            </a:r>
            <a:r>
              <a:rPr lang="en-US" dirty="0" err="1"/>
              <a:t>thể</a:t>
            </a:r>
            <a:r>
              <a:rPr lang="en-US" dirty="0"/>
              <a:t> </a:t>
            </a:r>
            <a:r>
              <a:rPr lang="en-US" dirty="0" err="1"/>
              <a:t>đếm</a:t>
            </a:r>
            <a:r>
              <a:rPr lang="en-US" dirty="0"/>
              <a:t> </a:t>
            </a:r>
            <a:r>
              <a:rPr lang="en-US" dirty="0" err="1"/>
              <a:t>đc</a:t>
            </a:r>
            <a:r>
              <a:rPr lang="en-US" dirty="0"/>
              <a:t> </a:t>
            </a:r>
            <a:r>
              <a:rPr lang="en-US" dirty="0" err="1"/>
              <a:t>ngay</a:t>
            </a:r>
            <a:r>
              <a:rPr lang="en-US" dirty="0"/>
              <a:t> </a:t>
            </a:r>
            <a:r>
              <a:rPr lang="en-US" dirty="0" err="1"/>
              <a:t>đấy</a:t>
            </a:r>
            <a:r>
              <a:rPr lang="en-US" dirty="0"/>
              <a:t>. </a:t>
            </a:r>
            <a:r>
              <a:rPr lang="en-US" dirty="0" err="1"/>
              <a:t>Vì</a:t>
            </a:r>
            <a:r>
              <a:rPr lang="en-US" dirty="0"/>
              <a:t> </a:t>
            </a:r>
            <a:r>
              <a:rPr lang="en-US" dirty="0" err="1"/>
              <a:t>chỉ</a:t>
            </a:r>
            <a:r>
              <a:rPr lang="en-US" dirty="0"/>
              <a:t> </a:t>
            </a:r>
            <a:r>
              <a:rPr lang="en-US" dirty="0" err="1"/>
              <a:t>có</a:t>
            </a:r>
            <a:r>
              <a:rPr lang="en-US" dirty="0"/>
              <a:t> </a:t>
            </a:r>
            <a:r>
              <a:rPr lang="en-US" dirty="0" err="1"/>
              <a:t>duy</a:t>
            </a:r>
            <a:r>
              <a:rPr lang="en-US" dirty="0"/>
              <a:t> </a:t>
            </a:r>
            <a:r>
              <a:rPr lang="en-US" dirty="0" err="1"/>
              <a:t>nhất</a:t>
            </a:r>
            <a:r>
              <a:rPr lang="en-US" dirty="0"/>
              <a:t> 1 </a:t>
            </a:r>
            <a:r>
              <a:rPr lang="en-US" dirty="0" err="1"/>
              <a:t>củ</a:t>
            </a:r>
            <a:r>
              <a:rPr lang="en-US" dirty="0"/>
              <a:t> </a:t>
            </a:r>
            <a:r>
              <a:rPr lang="en-US" dirty="0" err="1"/>
              <a:t>cà</a:t>
            </a:r>
            <a:r>
              <a:rPr lang="en-US" dirty="0"/>
              <a:t> </a:t>
            </a:r>
            <a:r>
              <a:rPr lang="en-US" dirty="0" err="1"/>
              <a:t>rốt</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3</a:t>
            </a:fld>
            <a:endParaRPr lang="en-US"/>
          </a:p>
        </p:txBody>
      </p:sp>
    </p:spTree>
    <p:extLst>
      <p:ext uri="{BB962C8B-B14F-4D97-AF65-F5344CB8AC3E}">
        <p14:creationId xmlns:p14="http://schemas.microsoft.com/office/powerpoint/2010/main" val="80866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hình</a:t>
            </a:r>
            <a:r>
              <a:rPr lang="en-US" dirty="0"/>
              <a:t> </a:t>
            </a:r>
            <a:r>
              <a:rPr lang="en-US" dirty="0" err="1"/>
              <a:t>này</a:t>
            </a:r>
            <a:r>
              <a:rPr lang="en-US" dirty="0"/>
              <a:t> </a:t>
            </a:r>
            <a:r>
              <a:rPr lang="en-US" dirty="0" err="1"/>
              <a:t>thì</a:t>
            </a:r>
            <a:r>
              <a:rPr lang="en-US" dirty="0"/>
              <a:t> </a:t>
            </a:r>
            <a:r>
              <a:rPr lang="en-US" dirty="0" err="1"/>
              <a:t>sao</a:t>
            </a:r>
            <a:r>
              <a:rPr lang="en-US" dirty="0"/>
              <a:t>, </a:t>
            </a:r>
            <a:r>
              <a:rPr lang="en-US" dirty="0" err="1"/>
              <a:t>có</a:t>
            </a:r>
            <a:r>
              <a:rPr lang="en-US" dirty="0"/>
              <a:t> bn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Ồ, </a:t>
            </a:r>
            <a:r>
              <a:rPr lang="en-US" dirty="0" err="1"/>
              <a:t>không</a:t>
            </a:r>
            <a:r>
              <a:rPr lang="en-US" dirty="0"/>
              <a:t> </a:t>
            </a:r>
            <a:r>
              <a:rPr lang="en-US" dirty="0" err="1"/>
              <a:t>có</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nào</a:t>
            </a:r>
            <a:r>
              <a:rPr lang="en-US" dirty="0"/>
              <a:t>. </a:t>
            </a:r>
            <a:r>
              <a:rPr lang="en-US" dirty="0" err="1"/>
              <a:t>Chúc</a:t>
            </a:r>
            <a:r>
              <a:rPr lang="en-US" dirty="0"/>
              <a:t> </a:t>
            </a:r>
            <a:r>
              <a:rPr lang="en-US" dirty="0" err="1"/>
              <a:t>mừng</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bài</a:t>
            </a:r>
            <a:r>
              <a:rPr lang="en-US" dirty="0"/>
              <a:t> </a:t>
            </a:r>
            <a:r>
              <a:rPr lang="en-US" dirty="0" err="1"/>
              <a:t>đúng</a:t>
            </a:r>
            <a:r>
              <a:rPr lang="en-US" dirty="0"/>
              <a:t>! </a:t>
            </a:r>
            <a:r>
              <a:rPr lang="en-US" dirty="0" err="1"/>
              <a:t>Các</a:t>
            </a:r>
            <a:r>
              <a:rPr lang="en-US" dirty="0"/>
              <a:t> con </a:t>
            </a:r>
            <a:r>
              <a:rPr lang="en-US" dirty="0" err="1"/>
              <a:t>ơi</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3 </a:t>
            </a:r>
            <a:r>
              <a:rPr lang="en-US" dirty="0" err="1"/>
              <a:t>đã</a:t>
            </a:r>
            <a:r>
              <a:rPr lang="en-US" dirty="0"/>
              <a:t> </a:t>
            </a:r>
            <a:r>
              <a:rPr lang="en-US" dirty="0" err="1"/>
              <a:t>giúp</a:t>
            </a:r>
            <a:r>
              <a:rPr lang="en-US" dirty="0"/>
              <a:t> </a:t>
            </a:r>
            <a:r>
              <a:rPr lang="en-US" dirty="0" err="1"/>
              <a:t>chúng</a:t>
            </a:r>
            <a:r>
              <a:rPr lang="en-US" dirty="0"/>
              <a:t> </a:t>
            </a:r>
            <a:r>
              <a:rPr lang="en-US" dirty="0" err="1"/>
              <a:t>mình</a:t>
            </a:r>
            <a:r>
              <a:rPr lang="en-US" dirty="0"/>
              <a:t> </a:t>
            </a:r>
            <a:r>
              <a:rPr lang="en-US" dirty="0" err="1"/>
              <a:t>nắm</a:t>
            </a:r>
            <a:r>
              <a:rPr lang="en-US" dirty="0"/>
              <a:t> </a:t>
            </a:r>
            <a:r>
              <a:rPr lang="en-US" dirty="0" err="1"/>
              <a:t>chắc</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số</a:t>
            </a:r>
            <a:r>
              <a:rPr lang="en-US" dirty="0"/>
              <a:t> </a:t>
            </a:r>
            <a:r>
              <a:rPr lang="en-US" dirty="0" err="1"/>
              <a:t>rồi</a:t>
            </a:r>
            <a:r>
              <a:rPr lang="en-US" dirty="0"/>
              <a:t> </a:t>
            </a:r>
            <a:r>
              <a:rPr lang="en-US" dirty="0" err="1"/>
              <a:t>đấy</a:t>
            </a:r>
            <a:r>
              <a:rPr lang="en-US" dirty="0"/>
              <a:t>. </a:t>
            </a:r>
            <a:r>
              <a:rPr lang="en-US" dirty="0" err="1"/>
              <a:t>Còn</a:t>
            </a:r>
            <a:r>
              <a:rPr lang="en-US" dirty="0"/>
              <a:t> </a:t>
            </a:r>
            <a:r>
              <a:rPr lang="en-US" dirty="0" err="1"/>
              <a:t>thử</a:t>
            </a:r>
            <a:r>
              <a:rPr lang="en-US" dirty="0"/>
              <a:t> </a:t>
            </a:r>
            <a:r>
              <a:rPr lang="en-US" dirty="0" err="1"/>
              <a:t>thách</a:t>
            </a:r>
            <a:r>
              <a:rPr lang="en-US" dirty="0"/>
              <a:t> </a:t>
            </a:r>
            <a:r>
              <a:rPr lang="en-US" dirty="0" err="1"/>
              <a:t>gì</a:t>
            </a:r>
            <a:r>
              <a:rPr lang="en-US" dirty="0"/>
              <a:t> </a:t>
            </a:r>
            <a:r>
              <a:rPr lang="en-US" dirty="0" err="1"/>
              <a:t>đang</a:t>
            </a:r>
            <a:r>
              <a:rPr lang="en-US" dirty="0"/>
              <a:t> </a:t>
            </a:r>
            <a:r>
              <a:rPr lang="en-US" dirty="0" err="1"/>
              <a:t>chờ</a:t>
            </a:r>
            <a:r>
              <a:rPr lang="en-US" dirty="0"/>
              <a:t> </a:t>
            </a:r>
            <a:r>
              <a:rPr lang="en-US" dirty="0" err="1"/>
              <a:t>chúng</a:t>
            </a:r>
            <a:r>
              <a:rPr lang="en-US" dirty="0"/>
              <a:t> </a:t>
            </a:r>
            <a:r>
              <a:rPr lang="en-US" dirty="0" err="1"/>
              <a:t>mình</a:t>
            </a:r>
            <a:r>
              <a:rPr lang="en-US" dirty="0"/>
              <a:t> ở </a:t>
            </a:r>
            <a:r>
              <a:rPr lang="en-US" dirty="0" err="1"/>
              <a:t>Bài</a:t>
            </a:r>
            <a:r>
              <a:rPr lang="en-US" dirty="0"/>
              <a:t> 4 </a:t>
            </a:r>
            <a:r>
              <a:rPr lang="en-US" dirty="0" err="1"/>
              <a:t>nhỉ</a:t>
            </a:r>
            <a:r>
              <a:rPr lang="en-US" dirty="0"/>
              <a:t>? </a:t>
            </a:r>
            <a:r>
              <a:rPr lang="en-US" dirty="0" err="1"/>
              <a:t>Hãy</a:t>
            </a:r>
            <a:r>
              <a:rPr lang="en-US" dirty="0"/>
              <a:t> </a:t>
            </a:r>
            <a:r>
              <a:rPr lang="en-US" dirty="0" err="1"/>
              <a:t>cùng</a:t>
            </a:r>
            <a:r>
              <a:rPr lang="en-US" dirty="0"/>
              <a:t> </a:t>
            </a:r>
            <a:r>
              <a:rPr lang="en-US" dirty="0" err="1"/>
              <a:t>khám</a:t>
            </a:r>
            <a:r>
              <a:rPr lang="en-US" dirty="0"/>
              <a:t> </a:t>
            </a:r>
            <a:r>
              <a:rPr lang="en-US" dirty="0" err="1"/>
              <a:t>phá</a:t>
            </a:r>
            <a:r>
              <a:rPr lang="en-US" dirty="0"/>
              <a:t> </a:t>
            </a:r>
            <a:r>
              <a:rPr lang="en-US" dirty="0" err="1"/>
              <a:t>nhé</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4</a:t>
            </a:fld>
            <a:endParaRPr lang="en-US"/>
          </a:p>
        </p:txBody>
      </p:sp>
    </p:spTree>
    <p:extLst>
      <p:ext uri="{BB962C8B-B14F-4D97-AF65-F5344CB8AC3E}">
        <p14:creationId xmlns:p14="http://schemas.microsoft.com/office/powerpoint/2010/main" val="378780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ơi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nhìn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những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đang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nhởn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nhơ</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ngoài sân </a:t>
            </a:r>
            <a:r>
              <a:rPr lang="en-GB" sz="1200" dirty="0" err="1">
                <a:solidFill>
                  <a:srgbClr val="40505E"/>
                </a:solidFill>
                <a:latin typeface="Calibri" panose="020F0502020204030204" pitchFamily="34" charset="0"/>
                <a:cs typeface="Lato Heavy" panose="020F0502020204030203" pitchFamily="34" charset="0"/>
              </a:rPr>
              <a:t>kìa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nhiệm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vụ</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đưa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về</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chuồng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a:t>
            </a:r>
            <a:r>
              <a:rPr lang="vi-VN" sz="1200" dirty="0">
                <a:solidFill>
                  <a:srgbClr val="40505E"/>
                </a:solidFill>
                <a:latin typeface="Calibri" panose="020F0502020204030204" pitchFamily="34" charset="0"/>
                <a:cs typeface="Lato Heavy" panose="020F0502020204030203" pitchFamily="34" charset="0"/>
              </a:rPr>
              <a:t>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nhé! Các con hãy làm cùng cô nào! 1...2...3 Vậy có 3 chú gà ghi số 2 đã về chuồng rồi. Các chú gà gửi ời cảm ơn chúng mình và khen chúng mình thật giỏi vì đã biết nhận diện số, hơn nữa lại còn đếm số thành thạo nữa! THật là đáng khen phải không? hãy tự dành cho chúng mình 1 tràng vỗ tay nào...</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5</a:t>
            </a:fld>
            <a:endParaRPr lang="en-US"/>
          </a:p>
        </p:txBody>
      </p:sp>
    </p:spTree>
    <p:extLst>
      <p:ext uri="{BB962C8B-B14F-4D97-AF65-F5344CB8AC3E}">
        <p14:creationId xmlns:p14="http://schemas.microsoft.com/office/powerpoint/2010/main" val="3846651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xmlns=""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xmlns=""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xmlns=""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xmlns=""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xmlns=""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xmlns=""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xmlns=""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xmlns=""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xmlns=""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xmlns=""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xmlns=""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xmlns=""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xmlns=""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xmlns=""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xmlns=""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xmlns=""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xmlns=""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xmlns=""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xmlns=""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xmlns=""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xmlns=""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xmlns=""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xmlns=""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xmlns=""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xmlns=""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xmlns=""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xmlns=""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xmlns=""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xmlns=""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xmlns=""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xmlns=""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xmlns=""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xmlns=""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xmlns=""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xmlns=""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xmlns=""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xmlns=""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xmlns=""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xmlns=""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xmlns=""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xmlns=""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xmlns=""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xmlns=""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xmlns=""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xmlns=""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xmlns=""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xmlns=""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xmlns=""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xmlns=""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xmlns=""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xmlns=""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xmlns=""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xmlns=""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xmlns=""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xmlns=""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xmlns=""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xmlns=""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xmlns=""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xmlns=""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xmlns=""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xmlns=""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xmlns=""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xmlns=""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xmlns=""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xmlns=""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xmlns=""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xmlns=""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xmlns=""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xmlns=""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xmlns=""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xmlns=""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xmlns=""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xmlns=""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xmlns=""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xmlns=""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xmlns=""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xmlns=""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xmlns=""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xmlns=""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xmlns=""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xmlns=""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xmlns=""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xmlns=""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xmlns=""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xmlns=""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xmlns=""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xmlns=""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xmlns=""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xmlns=""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xmlns=""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xmlns=""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xmlns=""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xmlns=""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xmlns=""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xmlns=""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xmlns=""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xmlns=""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xmlns=""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xmlns=""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xmlns=""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xmlns=""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xmlns=""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xmlns=""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xmlns=""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xmlns=""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xmlns=""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xmlns=""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xmlns=""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xmlns=""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xmlns=""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xmlns=""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xmlns=""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xmlns=""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xmlns=""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xmlns=""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xmlns=""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xmlns=""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xmlns=""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xmlns=""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xmlns=""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xmlns=""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xmlns=""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xmlns=""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xmlns=""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xmlns=""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xmlns=""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xmlns=""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xmlns=""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xmlns=""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xmlns=""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xmlns=""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2024/9/23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9/23/2024</a:t>
            </a:fld>
            <a:endParaRPr lang="en-US"/>
          </a:p>
        </p:txBody>
      </p:sp>
      <p:sp>
        <p:nvSpPr>
          <p:cNvPr id="5" name="Footer Placeholder 4">
            <a:extLst>
              <a:ext uri="{FF2B5EF4-FFF2-40B4-BE49-F238E27FC236}">
                <a16:creationId xmlns:a16="http://schemas.microsoft.com/office/drawing/2014/main" xmlns=""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xmlns=""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xmlns=""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xmlns=""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xmlns=""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xmlns=""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xmlns=""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xmlns=""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xmlns=""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xmlns=""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xmlns=""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xmlns=""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xmlns=""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xmlns=""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xmlns=""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xmlns=""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xmlns=""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xmlns=""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xmlns=""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xmlns=""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xmlns=""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xmlns=""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xmlns=""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xmlns=""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xmlns=""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xmlns=""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xmlns=""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xmlns=""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2024/9/23</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xmlns=""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xmlns=""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xmlns=""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xmlns=""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xmlns=""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xmlns=""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xmlns=""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xmlns=""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xmlns=""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xmlns=""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xmlns=""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xmlns=""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xmlns=""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xmlns=""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xmlns=""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xmlns=""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xmlns=""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xmlns=""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xmlns=""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xmlns=""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xmlns=""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xmlns=""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xmlns=""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xmlns=""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xmlns=""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xmlns=""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xmlns=""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xmlns=""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xmlns=""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xmlns=""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xmlns=""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xmlns=""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xmlns=""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xmlns=""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xmlns=""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xmlns=""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xmlns=""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xmlns=""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xmlns=""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2024/9/23</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5.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2.xml"/><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notesSlide" Target="../notesSlides/notesSlide1.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5.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2.xml"/><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notesSlide" Target="../notesSlides/notesSlide2.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image" Target="../media/image3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slide" Target="slide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media5.m4a"/><Relationship Id="rId7" Type="http://schemas.openxmlformats.org/officeDocument/2006/relationships/image" Target="../media/image41.png"/><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40.png"/><Relationship Id="rId5" Type="http://schemas.openxmlformats.org/officeDocument/2006/relationships/notesSlide" Target="../notesSlides/notesSlide5.xml"/><Relationship Id="rId10" Type="http://schemas.openxmlformats.org/officeDocument/2006/relationships/image" Target="../media/image34.png"/><Relationship Id="rId4" Type="http://schemas.openxmlformats.org/officeDocument/2006/relationships/slideLayout" Target="../slideLayouts/slideLayout5.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534573" y="897523"/>
            <a:ext cx="4000498"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chó</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6"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pic>
        <p:nvPicPr>
          <p:cNvPr id="9" name="Audio 8">
            <a:hlinkClick r:id="" action="ppaction://media"/>
            <a:extLst>
              <a:ext uri="{FF2B5EF4-FFF2-40B4-BE49-F238E27FC236}">
                <a16:creationId xmlns:a16="http://schemas.microsoft.com/office/drawing/2014/main" xmlns="" id="{81FD17A2-62F9-4062-84CA-0B3D0A52464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xmlns:p14="http://schemas.microsoft.com/office/powerpoint/2010/main">
    <mc:Choice Requires="p14">
      <p:transition spd="slow" p14:dur="1500" advTm="18848">
        <p:random/>
      </p:transition>
    </mc:Choice>
    <mc:Fallback xmlns="">
      <p:transition spd="slow" advTm="188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4"/>
                                        </p:tgtEl>
                                        <p:attrNameLst>
                                          <p:attrName>r</p:attrName>
                                        </p:attrNameLst>
                                      </p:cBhvr>
                                    </p:animRot>
                                    <p:animRot by="-240000">
                                      <p:cBhvr>
                                        <p:cTn id="9" dur="400" fill="hold">
                                          <p:stCondLst>
                                            <p:cond delay="400"/>
                                          </p:stCondLst>
                                        </p:cTn>
                                        <p:tgtEl>
                                          <p:spTgt spid="4"/>
                                        </p:tgtEl>
                                        <p:attrNameLst>
                                          <p:attrName>r</p:attrName>
                                        </p:attrNameLst>
                                      </p:cBhvr>
                                    </p:animRot>
                                    <p:animRot by="240000">
                                      <p:cBhvr>
                                        <p:cTn id="10" dur="400" fill="hold">
                                          <p:stCondLst>
                                            <p:cond delay="800"/>
                                          </p:stCondLst>
                                        </p:cTn>
                                        <p:tgtEl>
                                          <p:spTgt spid="4"/>
                                        </p:tgtEl>
                                        <p:attrNameLst>
                                          <p:attrName>r</p:attrName>
                                        </p:attrNameLst>
                                      </p:cBhvr>
                                    </p:animRot>
                                    <p:animRot by="-240000">
                                      <p:cBhvr>
                                        <p:cTn id="11" dur="400" fill="hold">
                                          <p:stCondLst>
                                            <p:cond delay="1200"/>
                                          </p:stCondLst>
                                        </p:cTn>
                                        <p:tgtEl>
                                          <p:spTgt spid="4"/>
                                        </p:tgtEl>
                                        <p:attrNameLst>
                                          <p:attrName>r</p:attrName>
                                        </p:attrNameLst>
                                      </p:cBhvr>
                                    </p:animRot>
                                    <p:animRot by="120000">
                                      <p:cBhvr>
                                        <p:cTn id="12" dur="400" fill="hold">
                                          <p:stCondLst>
                                            <p:cond delay="1600"/>
                                          </p:stCondLst>
                                        </p:cTn>
                                        <p:tgtEl>
                                          <p:spTgt spid="4"/>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5"/>
                                        </p:tgtEl>
                                        <p:attrNameLst>
                                          <p:attrName>r</p:attrName>
                                        </p:attrNameLst>
                                      </p:cBhvr>
                                    </p:animRot>
                                    <p:animRot by="-240000">
                                      <p:cBhvr>
                                        <p:cTn id="21" dur="400" fill="hold">
                                          <p:stCondLst>
                                            <p:cond delay="400"/>
                                          </p:stCondLst>
                                        </p:cTn>
                                        <p:tgtEl>
                                          <p:spTgt spid="5"/>
                                        </p:tgtEl>
                                        <p:attrNameLst>
                                          <p:attrName>r</p:attrName>
                                        </p:attrNameLst>
                                      </p:cBhvr>
                                    </p:animRot>
                                    <p:animRot by="240000">
                                      <p:cBhvr>
                                        <p:cTn id="22" dur="400" fill="hold">
                                          <p:stCondLst>
                                            <p:cond delay="800"/>
                                          </p:stCondLst>
                                        </p:cTn>
                                        <p:tgtEl>
                                          <p:spTgt spid="5"/>
                                        </p:tgtEl>
                                        <p:attrNameLst>
                                          <p:attrName>r</p:attrName>
                                        </p:attrNameLst>
                                      </p:cBhvr>
                                    </p:animRot>
                                    <p:animRot by="-240000">
                                      <p:cBhvr>
                                        <p:cTn id="23" dur="400" fill="hold">
                                          <p:stCondLst>
                                            <p:cond delay="1200"/>
                                          </p:stCondLst>
                                        </p:cTn>
                                        <p:tgtEl>
                                          <p:spTgt spid="5"/>
                                        </p:tgtEl>
                                        <p:attrNameLst>
                                          <p:attrName>r</p:attrName>
                                        </p:attrNameLst>
                                      </p:cBhvr>
                                    </p:animRot>
                                    <p:animRot by="120000">
                                      <p:cBhvr>
                                        <p:cTn id="24"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nextCondLst>
                <p:cond evt="onClick" delay="0">
                  <p:tgtEl>
                    <p:spTgt spid="3"/>
                  </p:tgtEl>
                </p:cond>
              </p:nextCondLst>
            </p:seq>
            <p:audio isNarration="1">
              <p:cMediaNode vol="80000" showWhenStopped="0">
                <p:cTn id="33" fill="hold" display="0">
                  <p:stCondLst>
                    <p:cond delay="indefinite"/>
                  </p:stCondLst>
                  <p:endCondLst>
                    <p:cond evt="onStopAudio" delay="0">
                      <p:tgtEl>
                        <p:sldTgt/>
                      </p:tgtEl>
                    </p:cond>
                  </p:endCondLst>
                </p:cTn>
                <p:tgtEl>
                  <p:spTgt spid="9"/>
                </p:tgtEl>
              </p:cMediaNode>
            </p:audio>
          </p:childTnLst>
        </p:cTn>
      </p:par>
    </p:tnLst>
    <p:bldLst>
      <p:bldP spid="14" grpId="0" animBg="1"/>
    </p:bldLst>
  </p:timing>
  <p:extLst>
    <p:ext uri="{E180D4A7-C9FB-4DFB-919C-405C955672EB}">
      <p14:showEvtLst xmlns:p14="http://schemas.microsoft.com/office/powerpoint/2010/main">
        <p14:triggerEvt type="onClick" time="15232"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6"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400050"/>
            <a:ext cx="3672227" cy="237974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vịt</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pic>
        <p:nvPicPr>
          <p:cNvPr id="5" name="Audio 4">
            <a:hlinkClick r:id="" action="ppaction://media"/>
            <a:extLst>
              <a:ext uri="{FF2B5EF4-FFF2-40B4-BE49-F238E27FC236}">
                <a16:creationId xmlns:a16="http://schemas.microsoft.com/office/drawing/2014/main" xmlns="" id="{BD9641ED-016F-4E14-9BBC-8B14978A513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xmlns:p14="http://schemas.microsoft.com/office/powerpoint/2010/main">
    <mc:Choice Requires="p14">
      <p:transition spd="slow" p14:dur="1500" advTm="36763">
        <p:random/>
      </p:transition>
    </mc:Choice>
    <mc:Fallback xmlns="">
      <p:transition spd="slow" advTm="3676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32" presetClass="emph" presetSubtype="0" repeatCount="indefinite" fill="hold" nodeType="withEffect">
                                  <p:stCondLst>
                                    <p:cond delay="0"/>
                                  </p:stCondLst>
                                  <p:endCondLst>
                                    <p:cond evt="onNext" delay="0">
                                      <p:tgtEl>
                                        <p:sldTgt/>
                                      </p:tgtEl>
                                    </p:cond>
                                  </p:endCondLst>
                                  <p:childTnLst>
                                    <p:animRot by="120000">
                                      <p:cBhvr>
                                        <p:cTn id="8" dur="300" fill="hold">
                                          <p:stCondLst>
                                            <p:cond delay="0"/>
                                          </p:stCondLst>
                                        </p:cTn>
                                        <p:tgtEl>
                                          <p:spTgt spid="2"/>
                                        </p:tgtEl>
                                        <p:attrNameLst>
                                          <p:attrName>r</p:attrName>
                                        </p:attrNameLst>
                                      </p:cBhvr>
                                    </p:animRot>
                                    <p:animRot by="-240000">
                                      <p:cBhvr>
                                        <p:cTn id="9" dur="600" fill="hold">
                                          <p:stCondLst>
                                            <p:cond delay="600"/>
                                          </p:stCondLst>
                                        </p:cTn>
                                        <p:tgtEl>
                                          <p:spTgt spid="2"/>
                                        </p:tgtEl>
                                        <p:attrNameLst>
                                          <p:attrName>r</p:attrName>
                                        </p:attrNameLst>
                                      </p:cBhvr>
                                    </p:animRot>
                                    <p:animRot by="240000">
                                      <p:cBhvr>
                                        <p:cTn id="10" dur="600" fill="hold">
                                          <p:stCondLst>
                                            <p:cond delay="1200"/>
                                          </p:stCondLst>
                                        </p:cTn>
                                        <p:tgtEl>
                                          <p:spTgt spid="2"/>
                                        </p:tgtEl>
                                        <p:attrNameLst>
                                          <p:attrName>r</p:attrName>
                                        </p:attrNameLst>
                                      </p:cBhvr>
                                    </p:animRot>
                                    <p:animRot by="-240000">
                                      <p:cBhvr>
                                        <p:cTn id="11" dur="600" fill="hold">
                                          <p:stCondLst>
                                            <p:cond delay="1800"/>
                                          </p:stCondLst>
                                        </p:cTn>
                                        <p:tgtEl>
                                          <p:spTgt spid="2"/>
                                        </p:tgtEl>
                                        <p:attrNameLst>
                                          <p:attrName>r</p:attrName>
                                        </p:attrNameLst>
                                      </p:cBhvr>
                                    </p:animRot>
                                    <p:animRot by="120000">
                                      <p:cBhvr>
                                        <p:cTn id="12" dur="600" fill="hold">
                                          <p:stCondLst>
                                            <p:cond delay="2400"/>
                                          </p:stCondLst>
                                        </p:cTn>
                                        <p:tgtEl>
                                          <p:spTgt spid="2"/>
                                        </p:tgtEl>
                                        <p:attrNameLst>
                                          <p:attrName>r</p:attrName>
                                        </p:attrNameLst>
                                      </p:cBhvr>
                                    </p:animRot>
                                  </p:childTnLst>
                                </p:cTn>
                              </p:par>
                              <p:par>
                                <p:cTn id="13" presetID="32" presetClass="emph" presetSubtype="0" repeatCount="indefinite" fill="hold" nodeType="withEffect">
                                  <p:stCondLst>
                                    <p:cond delay="0"/>
                                  </p:stCondLst>
                                  <p:endCondLst>
                                    <p:cond evt="onNext" delay="0">
                                      <p:tgtEl>
                                        <p:sldTgt/>
                                      </p:tgtEl>
                                    </p:cond>
                                  </p:endCondLst>
                                  <p:childTnLst>
                                    <p:animRot by="120000">
                                      <p:cBhvr>
                                        <p:cTn id="14" dur="300" fill="hold">
                                          <p:stCondLst>
                                            <p:cond delay="0"/>
                                          </p:stCondLst>
                                        </p:cTn>
                                        <p:tgtEl>
                                          <p:spTgt spid="9"/>
                                        </p:tgtEl>
                                        <p:attrNameLst>
                                          <p:attrName>r</p:attrName>
                                        </p:attrNameLst>
                                      </p:cBhvr>
                                    </p:animRot>
                                    <p:animRot by="-240000">
                                      <p:cBhvr>
                                        <p:cTn id="15" dur="600" fill="hold">
                                          <p:stCondLst>
                                            <p:cond delay="600"/>
                                          </p:stCondLst>
                                        </p:cTn>
                                        <p:tgtEl>
                                          <p:spTgt spid="9"/>
                                        </p:tgtEl>
                                        <p:attrNameLst>
                                          <p:attrName>r</p:attrName>
                                        </p:attrNameLst>
                                      </p:cBhvr>
                                    </p:animRot>
                                    <p:animRot by="240000">
                                      <p:cBhvr>
                                        <p:cTn id="16" dur="600" fill="hold">
                                          <p:stCondLst>
                                            <p:cond delay="1200"/>
                                          </p:stCondLst>
                                        </p:cTn>
                                        <p:tgtEl>
                                          <p:spTgt spid="9"/>
                                        </p:tgtEl>
                                        <p:attrNameLst>
                                          <p:attrName>r</p:attrName>
                                        </p:attrNameLst>
                                      </p:cBhvr>
                                    </p:animRot>
                                    <p:animRot by="-240000">
                                      <p:cBhvr>
                                        <p:cTn id="17" dur="600" fill="hold">
                                          <p:stCondLst>
                                            <p:cond delay="1800"/>
                                          </p:stCondLst>
                                        </p:cTn>
                                        <p:tgtEl>
                                          <p:spTgt spid="9"/>
                                        </p:tgtEl>
                                        <p:attrNameLst>
                                          <p:attrName>r</p:attrName>
                                        </p:attrNameLst>
                                      </p:cBhvr>
                                    </p:animRot>
                                    <p:animRot by="120000">
                                      <p:cBhvr>
                                        <p:cTn id="18" dur="600" fill="hold">
                                          <p:stCondLst>
                                            <p:cond delay="2400"/>
                                          </p:stCondLst>
                                        </p:cTn>
                                        <p:tgtEl>
                                          <p:spTgt spid="9"/>
                                        </p:tgtEl>
                                        <p:attrNameLst>
                                          <p:attrName>r</p:attrName>
                                        </p:attrNameLst>
                                      </p:cBhvr>
                                    </p:animRot>
                                  </p:childTnLst>
                                </p:cTn>
                              </p:par>
                              <p:par>
                                <p:cTn id="19" presetID="32" presetClass="emph" presetSubtype="0" repeatCount="indefinite" fill="hold" nodeType="withEffect">
                                  <p:stCondLst>
                                    <p:cond delay="0"/>
                                  </p:stCondLst>
                                  <p:endCondLst>
                                    <p:cond evt="onNext" delay="0">
                                      <p:tgtEl>
                                        <p:sldTgt/>
                                      </p:tgtEl>
                                    </p:cond>
                                  </p:endCondLst>
                                  <p:childTnLst>
                                    <p:animRot by="120000">
                                      <p:cBhvr>
                                        <p:cTn id="20" dur="300" fill="hold">
                                          <p:stCondLst>
                                            <p:cond delay="0"/>
                                          </p:stCondLst>
                                        </p:cTn>
                                        <p:tgtEl>
                                          <p:spTgt spid="10"/>
                                        </p:tgtEl>
                                        <p:attrNameLst>
                                          <p:attrName>r</p:attrName>
                                        </p:attrNameLst>
                                      </p:cBhvr>
                                    </p:animRot>
                                    <p:animRot by="-240000">
                                      <p:cBhvr>
                                        <p:cTn id="21" dur="600" fill="hold">
                                          <p:stCondLst>
                                            <p:cond delay="600"/>
                                          </p:stCondLst>
                                        </p:cTn>
                                        <p:tgtEl>
                                          <p:spTgt spid="10"/>
                                        </p:tgtEl>
                                        <p:attrNameLst>
                                          <p:attrName>r</p:attrName>
                                        </p:attrNameLst>
                                      </p:cBhvr>
                                    </p:animRot>
                                    <p:animRot by="240000">
                                      <p:cBhvr>
                                        <p:cTn id="22" dur="600" fill="hold">
                                          <p:stCondLst>
                                            <p:cond delay="1200"/>
                                          </p:stCondLst>
                                        </p:cTn>
                                        <p:tgtEl>
                                          <p:spTgt spid="10"/>
                                        </p:tgtEl>
                                        <p:attrNameLst>
                                          <p:attrName>r</p:attrName>
                                        </p:attrNameLst>
                                      </p:cBhvr>
                                    </p:animRot>
                                    <p:animRot by="-240000">
                                      <p:cBhvr>
                                        <p:cTn id="23" dur="600" fill="hold">
                                          <p:stCondLst>
                                            <p:cond delay="1800"/>
                                          </p:stCondLst>
                                        </p:cTn>
                                        <p:tgtEl>
                                          <p:spTgt spid="10"/>
                                        </p:tgtEl>
                                        <p:attrNameLst>
                                          <p:attrName>r</p:attrName>
                                        </p:attrNameLst>
                                      </p:cBhvr>
                                    </p:animRot>
                                    <p:animRot by="120000">
                                      <p:cBhvr>
                                        <p:cTn id="24" dur="600" fill="hold">
                                          <p:stCondLst>
                                            <p:cond delay="2400"/>
                                          </p:stCondLst>
                                        </p:cTn>
                                        <p:tgtEl>
                                          <p:spTgt spid="10"/>
                                        </p:tgtEl>
                                        <p:attrNameLst>
                                          <p:attrName>r</p:attrName>
                                        </p:attrNameLst>
                                      </p:cBhvr>
                                    </p:animRo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300" fill="hold">
                                          <p:stCondLst>
                                            <p:cond delay="0"/>
                                          </p:stCondLst>
                                        </p:cTn>
                                        <p:tgtEl>
                                          <p:spTgt spid="13"/>
                                        </p:tgtEl>
                                        <p:attrNameLst>
                                          <p:attrName>r</p:attrName>
                                        </p:attrNameLst>
                                      </p:cBhvr>
                                    </p:animRot>
                                    <p:animRot by="-240000">
                                      <p:cBhvr>
                                        <p:cTn id="27" dur="600" fill="hold">
                                          <p:stCondLst>
                                            <p:cond delay="600"/>
                                          </p:stCondLst>
                                        </p:cTn>
                                        <p:tgtEl>
                                          <p:spTgt spid="13"/>
                                        </p:tgtEl>
                                        <p:attrNameLst>
                                          <p:attrName>r</p:attrName>
                                        </p:attrNameLst>
                                      </p:cBhvr>
                                    </p:animRot>
                                    <p:animRot by="240000">
                                      <p:cBhvr>
                                        <p:cTn id="28" dur="600" fill="hold">
                                          <p:stCondLst>
                                            <p:cond delay="1200"/>
                                          </p:stCondLst>
                                        </p:cTn>
                                        <p:tgtEl>
                                          <p:spTgt spid="13"/>
                                        </p:tgtEl>
                                        <p:attrNameLst>
                                          <p:attrName>r</p:attrName>
                                        </p:attrNameLst>
                                      </p:cBhvr>
                                    </p:animRot>
                                    <p:animRot by="-240000">
                                      <p:cBhvr>
                                        <p:cTn id="29" dur="600" fill="hold">
                                          <p:stCondLst>
                                            <p:cond delay="1800"/>
                                          </p:stCondLst>
                                        </p:cTn>
                                        <p:tgtEl>
                                          <p:spTgt spid="13"/>
                                        </p:tgtEl>
                                        <p:attrNameLst>
                                          <p:attrName>r</p:attrName>
                                        </p:attrNameLst>
                                      </p:cBhvr>
                                    </p:animRot>
                                    <p:animRot by="120000">
                                      <p:cBhvr>
                                        <p:cTn id="30" dur="600" fill="hold">
                                          <p:stCondLst>
                                            <p:cond delay="2400"/>
                                          </p:stCondLst>
                                        </p:cTn>
                                        <p:tgtEl>
                                          <p:spTgt spid="1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300" fill="hold">
                                          <p:stCondLst>
                                            <p:cond delay="0"/>
                                          </p:stCondLst>
                                        </p:cTn>
                                        <p:tgtEl>
                                          <p:spTgt spid="15"/>
                                        </p:tgtEl>
                                        <p:attrNameLst>
                                          <p:attrName>r</p:attrName>
                                        </p:attrNameLst>
                                      </p:cBhvr>
                                    </p:animRot>
                                    <p:animRot by="-240000">
                                      <p:cBhvr>
                                        <p:cTn id="33" dur="600" fill="hold">
                                          <p:stCondLst>
                                            <p:cond delay="600"/>
                                          </p:stCondLst>
                                        </p:cTn>
                                        <p:tgtEl>
                                          <p:spTgt spid="15"/>
                                        </p:tgtEl>
                                        <p:attrNameLst>
                                          <p:attrName>r</p:attrName>
                                        </p:attrNameLst>
                                      </p:cBhvr>
                                    </p:animRot>
                                    <p:animRot by="240000">
                                      <p:cBhvr>
                                        <p:cTn id="34" dur="600" fill="hold">
                                          <p:stCondLst>
                                            <p:cond delay="1200"/>
                                          </p:stCondLst>
                                        </p:cTn>
                                        <p:tgtEl>
                                          <p:spTgt spid="15"/>
                                        </p:tgtEl>
                                        <p:attrNameLst>
                                          <p:attrName>r</p:attrName>
                                        </p:attrNameLst>
                                      </p:cBhvr>
                                    </p:animRot>
                                    <p:animRot by="-240000">
                                      <p:cBhvr>
                                        <p:cTn id="35" dur="600" fill="hold">
                                          <p:stCondLst>
                                            <p:cond delay="1800"/>
                                          </p:stCondLst>
                                        </p:cTn>
                                        <p:tgtEl>
                                          <p:spTgt spid="15"/>
                                        </p:tgtEl>
                                        <p:attrNameLst>
                                          <p:attrName>r</p:attrName>
                                        </p:attrNameLst>
                                      </p:cBhvr>
                                    </p:animRot>
                                    <p:animRot by="120000">
                                      <p:cBhvr>
                                        <p:cTn id="36"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nextCondLst>
                <p:cond evt="onClick" delay="0">
                  <p:tgtEl>
                    <p:spTgt spid="3"/>
                  </p:tgtEl>
                </p:cond>
              </p:nextCondLst>
            </p:seq>
            <p:audio isNarration="1">
              <p:cMediaNode vol="80000" showWhenStopped="0">
                <p:cTn id="45" fill="hold" display="0">
                  <p:stCondLst>
                    <p:cond delay="indefinite"/>
                  </p:stCondLst>
                  <p:endCondLst>
                    <p:cond evt="onStopAudio" delay="0">
                      <p:tgtEl>
                        <p:sldTgt/>
                      </p:tgtEl>
                    </p:cond>
                  </p:endCondLst>
                </p:cTn>
                <p:tgtEl>
                  <p:spTgt spid="5"/>
                </p:tgtEl>
              </p:cMediaNode>
            </p:audio>
          </p:childTnLst>
        </p:cTn>
      </p:par>
    </p:tnLst>
    <p:bldLst>
      <p:bldP spid="14" grpId="0" animBg="1"/>
    </p:bldLst>
  </p:timing>
  <p:extLst>
    <p:ext uri="{E180D4A7-C9FB-4DFB-919C-405C955672EB}">
      <p14:showEvtLst xmlns:p14="http://schemas.microsoft.com/office/powerpoint/2010/main">
        <p14:triggerEvt type="onClick" time="14915"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8"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5095F97A-8D3F-40C6-BB8B-2BA0C0DA5E67}"/>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xmlns="" id="{B629D1E3-36E3-4FDD-82B4-6B92E851BB2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15806939"/>
      </p:ext>
    </p:extLst>
  </p:cSld>
  <p:clrMapOvr>
    <a:masterClrMapping/>
  </p:clrMapOvr>
  <mc:AlternateContent xmlns:mc="http://schemas.openxmlformats.org/markup-compatibility/2006" xmlns:p14="http://schemas.microsoft.com/office/powerpoint/2010/main">
    <mc:Choice Requires="p14">
      <p:transition spd="slow" p14:dur="1500" advTm="14987">
        <p:random/>
      </p:transition>
    </mc:Choice>
    <mc:Fallback xmlns="">
      <p:transition spd="slow" advTm="1498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11"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15"/>
                                        </p:tgtEl>
                                        <p:attrNameLst>
                                          <p:attrName>r</p:attrName>
                                        </p:attrNameLst>
                                      </p:cBhvr>
                                    </p:animRot>
                                    <p:animRot by="-240000">
                                      <p:cBhvr>
                                        <p:cTn id="52" dur="200" fill="hold">
                                          <p:stCondLst>
                                            <p:cond delay="200"/>
                                          </p:stCondLst>
                                        </p:cTn>
                                        <p:tgtEl>
                                          <p:spTgt spid="15"/>
                                        </p:tgtEl>
                                        <p:attrNameLst>
                                          <p:attrName>r</p:attrName>
                                        </p:attrNameLst>
                                      </p:cBhvr>
                                    </p:animRot>
                                    <p:animRot by="240000">
                                      <p:cBhvr>
                                        <p:cTn id="53" dur="200" fill="hold">
                                          <p:stCondLst>
                                            <p:cond delay="400"/>
                                          </p:stCondLst>
                                        </p:cTn>
                                        <p:tgtEl>
                                          <p:spTgt spid="15"/>
                                        </p:tgtEl>
                                        <p:attrNameLst>
                                          <p:attrName>r</p:attrName>
                                        </p:attrNameLst>
                                      </p:cBhvr>
                                    </p:animRot>
                                    <p:animRot by="-240000">
                                      <p:cBhvr>
                                        <p:cTn id="54" dur="200" fill="hold">
                                          <p:stCondLst>
                                            <p:cond delay="600"/>
                                          </p:stCondLst>
                                        </p:cTn>
                                        <p:tgtEl>
                                          <p:spTgt spid="15"/>
                                        </p:tgtEl>
                                        <p:attrNameLst>
                                          <p:attrName>r</p:attrName>
                                        </p:attrNameLst>
                                      </p:cBhvr>
                                    </p:animRot>
                                    <p:animRot by="120000">
                                      <p:cBhvr>
                                        <p:cTn id="5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17" grpId="0" animBg="1"/>
    </p:bldLst>
  </p:timing>
  <p:extLst>
    <p:ext uri="{E180D4A7-C9FB-4DFB-919C-405C955672EB}">
      <p14:showEvtLst xmlns:p14="http://schemas.microsoft.com/office/powerpoint/2010/main">
        <p14:triggerEvt type="onClick" time="7883" objId="11"/>
        <p14:triggerEvt type="onClick" time="11651" objId="1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540"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7"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Không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củ</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cà</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rốt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đã</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tô</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màu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nào</a:t>
            </a:r>
            <a:endParaRPr lang="en-GB" sz="2800" dirty="0">
              <a:solidFill>
                <a:srgbClr val="4472C4">
                  <a:lumMod val="75000"/>
                </a:srgbClr>
              </a:solidFill>
              <a:latin typeface="Calibri" panose="020F0502020204030204"/>
            </a:endParaRPr>
          </a:p>
        </p:txBody>
      </p:sp>
      <p:sp>
        <p:nvSpPr>
          <p:cNvPr id="22" name="Rectangle 21">
            <a:extLst>
              <a:ext uri="{FF2B5EF4-FFF2-40B4-BE49-F238E27FC236}">
                <a16:creationId xmlns:a16="http://schemas.microsoft.com/office/drawing/2014/main" xmlns="" id="{283439B7-CA88-4095-B261-5EF2536FDFF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xmlns="" id="{F697C0E4-37D3-46DF-A859-34D1374B9F2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02071517"/>
      </p:ext>
    </p:extLst>
  </p:cSld>
  <p:clrMapOvr>
    <a:masterClrMapping/>
  </p:clrMapOvr>
  <mc:AlternateContent xmlns:mc="http://schemas.openxmlformats.org/markup-compatibility/2006" xmlns:p14="http://schemas.microsoft.com/office/powerpoint/2010/main">
    <mc:Choice Requires="p14">
      <p:transition spd="slow" p14:dur="1500" advTm="29360">
        <p:random/>
      </p:transition>
    </mc:Choice>
    <mc:Fallback xmlns="">
      <p:transition spd="slow" advTm="2936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1000"/>
                                        <p:tgtEl>
                                          <p:spTgt spid="21"/>
                                        </p:tgtEl>
                                      </p:cBhvr>
                                    </p:animEffec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3"/>
                                        </p:tgtEl>
                                        <p:attrNameLst>
                                          <p:attrName>r</p:attrName>
                                        </p:attrNameLst>
                                      </p:cBhvr>
                                    </p:animRot>
                                    <p:animRot by="-240000">
                                      <p:cBhvr>
                                        <p:cTn id="41" dur="200" fill="hold">
                                          <p:stCondLst>
                                            <p:cond delay="200"/>
                                          </p:stCondLst>
                                        </p:cTn>
                                        <p:tgtEl>
                                          <p:spTgt spid="13"/>
                                        </p:tgtEl>
                                        <p:attrNameLst>
                                          <p:attrName>r</p:attrName>
                                        </p:attrNameLst>
                                      </p:cBhvr>
                                    </p:animRot>
                                    <p:animRot by="240000">
                                      <p:cBhvr>
                                        <p:cTn id="42" dur="200" fill="hold">
                                          <p:stCondLst>
                                            <p:cond delay="400"/>
                                          </p:stCondLst>
                                        </p:cTn>
                                        <p:tgtEl>
                                          <p:spTgt spid="13"/>
                                        </p:tgtEl>
                                        <p:attrNameLst>
                                          <p:attrName>r</p:attrName>
                                        </p:attrNameLst>
                                      </p:cBhvr>
                                    </p:animRot>
                                    <p:animRot by="-240000">
                                      <p:cBhvr>
                                        <p:cTn id="43" dur="200" fill="hold">
                                          <p:stCondLst>
                                            <p:cond delay="600"/>
                                          </p:stCondLst>
                                        </p:cTn>
                                        <p:tgtEl>
                                          <p:spTgt spid="13"/>
                                        </p:tgtEl>
                                        <p:attrNameLst>
                                          <p:attrName>r</p:attrName>
                                        </p:attrNameLst>
                                      </p:cBhvr>
                                    </p:animRot>
                                    <p:animRot by="120000">
                                      <p:cBhvr>
                                        <p:cTn id="44"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15"/>
                                        </p:tgtEl>
                                        <p:attrNameLst>
                                          <p:attrName>r</p:attrName>
                                        </p:attrNameLst>
                                      </p:cBhvr>
                                    </p:animRot>
                                    <p:animRot by="-240000">
                                      <p:cBhvr>
                                        <p:cTn id="50" dur="200" fill="hold">
                                          <p:stCondLst>
                                            <p:cond delay="200"/>
                                          </p:stCondLst>
                                        </p:cTn>
                                        <p:tgtEl>
                                          <p:spTgt spid="15"/>
                                        </p:tgtEl>
                                        <p:attrNameLst>
                                          <p:attrName>r</p:attrName>
                                        </p:attrNameLst>
                                      </p:cBhvr>
                                    </p:animRot>
                                    <p:animRot by="240000">
                                      <p:cBhvr>
                                        <p:cTn id="51" dur="200" fill="hold">
                                          <p:stCondLst>
                                            <p:cond delay="400"/>
                                          </p:stCondLst>
                                        </p:cTn>
                                        <p:tgtEl>
                                          <p:spTgt spid="15"/>
                                        </p:tgtEl>
                                        <p:attrNameLst>
                                          <p:attrName>r</p:attrName>
                                        </p:attrNameLst>
                                      </p:cBhvr>
                                    </p:animRot>
                                    <p:animRot by="-240000">
                                      <p:cBhvr>
                                        <p:cTn id="52" dur="200" fill="hold">
                                          <p:stCondLst>
                                            <p:cond delay="600"/>
                                          </p:stCondLst>
                                        </p:cTn>
                                        <p:tgtEl>
                                          <p:spTgt spid="15"/>
                                        </p:tgtEl>
                                        <p:attrNameLst>
                                          <p:attrName>r</p:attrName>
                                        </p:attrNameLst>
                                      </p:cBhvr>
                                    </p:animRot>
                                    <p:animRot by="120000">
                                      <p:cBhvr>
                                        <p:cTn id="53"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8"/>
                                        </p:tgtEl>
                                        <p:attrNameLst>
                                          <p:attrName>r</p:attrName>
                                        </p:attrNameLst>
                                      </p:cBhvr>
                                    </p:animRot>
                                    <p:animRot by="-240000">
                                      <p:cBhvr>
                                        <p:cTn id="59" dur="200" fill="hold">
                                          <p:stCondLst>
                                            <p:cond delay="200"/>
                                          </p:stCondLst>
                                        </p:cTn>
                                        <p:tgtEl>
                                          <p:spTgt spid="18"/>
                                        </p:tgtEl>
                                        <p:attrNameLst>
                                          <p:attrName>r</p:attrName>
                                        </p:attrNameLst>
                                      </p:cBhvr>
                                    </p:animRot>
                                    <p:animRot by="240000">
                                      <p:cBhvr>
                                        <p:cTn id="60" dur="200" fill="hold">
                                          <p:stCondLst>
                                            <p:cond delay="400"/>
                                          </p:stCondLst>
                                        </p:cTn>
                                        <p:tgtEl>
                                          <p:spTgt spid="18"/>
                                        </p:tgtEl>
                                        <p:attrNameLst>
                                          <p:attrName>r</p:attrName>
                                        </p:attrNameLst>
                                      </p:cBhvr>
                                    </p:animRot>
                                    <p:animRot by="-240000">
                                      <p:cBhvr>
                                        <p:cTn id="61" dur="200" fill="hold">
                                          <p:stCondLst>
                                            <p:cond delay="600"/>
                                          </p:stCondLst>
                                        </p:cTn>
                                        <p:tgtEl>
                                          <p:spTgt spid="18"/>
                                        </p:tgtEl>
                                        <p:attrNameLst>
                                          <p:attrName>r</p:attrName>
                                        </p:attrNameLst>
                                      </p:cBhvr>
                                    </p:animRot>
                                    <p:animRot by="120000">
                                      <p:cBhvr>
                                        <p:cTn id="6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audio isNarration="1">
              <p:cMediaNode vol="80000" showWhenStopped="0">
                <p:cTn id="63" fill="hold" display="0">
                  <p:stCondLst>
                    <p:cond delay="indefinite"/>
                  </p:stCondLst>
                  <p:endCondLst>
                    <p:cond evt="onStopAudio" delay="0">
                      <p:tgtEl>
                        <p:sldTgt/>
                      </p:tgtEl>
                    </p:cond>
                  </p:endCondLst>
                </p:cTn>
                <p:tgtEl>
                  <p:spTgt spid="10"/>
                </p:tgtEl>
              </p:cMediaNode>
            </p:audio>
          </p:childTnLst>
        </p:cTn>
      </p:par>
    </p:tnLst>
    <p:bldLst>
      <p:bldP spid="17" grpId="0" animBg="1"/>
      <p:bldP spid="21" grpId="0" animBg="1"/>
    </p:bldLst>
  </p:timing>
  <p:extLst>
    <p:ext uri="{E180D4A7-C9FB-4DFB-919C-405C955672EB}">
      <p14:showEvtLst xmlns:p14="http://schemas.microsoft.com/office/powerpoint/2010/main">
        <p14:triggerEvt type="onClick" time="8016" objId="1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xmlns="" id="{FA41E75F-DA3F-AD44-BD29-53B147E38105}"/>
              </a:ext>
            </a:extLst>
          </p:cNvPr>
          <p:cNvSpPr txBox="1">
            <a:spLocks/>
          </p:cNvSpPr>
          <p:nvPr/>
        </p:nvSpPr>
        <p:spPr>
          <a:xfrm>
            <a:off x="373074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dirty="0">
                <a:solidFill>
                  <a:srgbClr val="40505E"/>
                </a:solidFill>
                <a:latin typeface="Calibri" panose="020F0502020204030204" pitchFamily="34" charset="0"/>
                <a:cs typeface="Lato Heavy" panose="020F0502020204030203" pitchFamily="34" charset="0"/>
              </a:rPr>
              <a:t>4. </a:t>
            </a:r>
            <a:r>
              <a:rPr lang="en-GB" sz="3600" dirty="0" err="1">
                <a:solidFill>
                  <a:srgbClr val="40505E"/>
                </a:solidFill>
                <a:latin typeface="Calibri" panose="020F0502020204030204" pitchFamily="34" charset="0"/>
                <a:cs typeface="Lato Heavy" panose="020F0502020204030203" pitchFamily="34" charset="0"/>
              </a:rPr>
              <a:t>Có</a:t>
            </a:r>
            <a:r>
              <a:rPr lang="en-GB" sz="3600" dirty="0">
                <a:solidFill>
                  <a:srgbClr val="40505E"/>
                </a:solidFill>
                <a:latin typeface="Calibri" panose="020F0502020204030204" pitchFamily="34" charset="0"/>
                <a:cs typeface="Lato Heavy" panose="020F0502020204030203" pitchFamily="34" charset="0"/>
              </a:rPr>
              <a:t> bao </a:t>
            </a:r>
            <a:r>
              <a:rPr lang="en-GB" sz="3600" dirty="0" err="1">
                <a:solidFill>
                  <a:srgbClr val="40505E"/>
                </a:solidFill>
                <a:latin typeface="Calibri" panose="020F0502020204030204" pitchFamily="34" charset="0"/>
                <a:cs typeface="Lato Heavy" panose="020F0502020204030203" pitchFamily="34" charset="0"/>
              </a:rPr>
              <a:t>nhiêu</a:t>
            </a:r>
            <a:r>
              <a:rPr lang="en-GB" sz="3600" dirty="0">
                <a:solidFill>
                  <a:srgbClr val="40505E"/>
                </a:solidFill>
                <a:latin typeface="Calibri" panose="020F0502020204030204" pitchFamily="34" charset="0"/>
                <a:cs typeface="Lato Heavy" panose="020F0502020204030203" pitchFamily="34" charset="0"/>
              </a:rPr>
              <a:t> con </a:t>
            </a:r>
            <a:r>
              <a:rPr lang="en-GB" sz="3600" dirty="0" err="1">
                <a:solidFill>
                  <a:srgbClr val="40505E"/>
                </a:solidFill>
                <a:latin typeface="Calibri" panose="020F0502020204030204" pitchFamily="34" charset="0"/>
                <a:cs typeface="Lato Heavy" panose="020F0502020204030203" pitchFamily="34" charset="0"/>
              </a:rPr>
              <a:t>gà</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ghi</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số</a:t>
            </a:r>
            <a:r>
              <a:rPr lang="en-GB" sz="3600" dirty="0">
                <a:solidFill>
                  <a:srgbClr val="40505E"/>
                </a:solidFill>
                <a:latin typeface="Calibri" panose="020F0502020204030204" pitchFamily="34" charset="0"/>
                <a:cs typeface="Lato Heavy" panose="020F0502020204030203" pitchFamily="34" charset="0"/>
              </a:rPr>
              <a:t> 2?</a:t>
            </a: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pic>
        <p:nvPicPr>
          <p:cNvPr id="18" name="Audio 17">
            <a:hlinkClick r:id="" action="ppaction://media"/>
            <a:extLst>
              <a:ext uri="{FF2B5EF4-FFF2-40B4-BE49-F238E27FC236}">
                <a16:creationId xmlns:a16="http://schemas.microsoft.com/office/drawing/2014/main" xmlns="" id="{98322514-5FC8-4225-8C60-56FF6971E6AB}"/>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48517954"/>
      </p:ext>
    </p:extLst>
  </p:cSld>
  <p:clrMapOvr>
    <a:masterClrMapping/>
  </p:clrMapOvr>
  <mc:AlternateContent xmlns:mc="http://schemas.openxmlformats.org/markup-compatibility/2006" xmlns:p14="http://schemas.microsoft.com/office/powerpoint/2010/main">
    <mc:Choice Requires="p14">
      <p:transition spd="slow" p14:dur="1500" advTm="59403">
        <p:random/>
      </p:transition>
    </mc:Choice>
    <mc:Fallback xmlns="">
      <p:transition spd="slow" advTm="5940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8" dur="5000" fill="hold"/>
                                        <p:tgtEl>
                                          <p:spTgt spid="7"/>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10" dur="3000" fill="hold"/>
                                        <p:tgtEl>
                                          <p:spTgt spid="8"/>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2" dur="5000" fill="hold"/>
                                        <p:tgtEl>
                                          <p:spTgt spid="9"/>
                                        </p:tgtEl>
                                        <p:attrNameLst>
                                          <p:attrName>ppt_x</p:attrName>
                                          <p:attrName>ppt_y</p:attrName>
                                        </p:attrNameLst>
                                      </p:cBhvr>
                                    </p:animMotion>
                                  </p:childTnLst>
                                </p:cTn>
                              </p:par>
                              <p:par>
                                <p:cTn id="13" presetID="32" presetClass="emph" presetSubtype="0" repeatCount="indefinite" fill="hold" nodeType="withEffect">
                                  <p:stCondLst>
                                    <p:cond delay="0"/>
                                  </p:stCondLst>
                                  <p:childTnLst>
                                    <p:animRot by="120000">
                                      <p:cBhvr>
                                        <p:cTn id="14" dur="300" fill="hold">
                                          <p:stCondLst>
                                            <p:cond delay="0"/>
                                          </p:stCondLst>
                                        </p:cTn>
                                        <p:tgtEl>
                                          <p:spTgt spid="11"/>
                                        </p:tgtEl>
                                        <p:attrNameLst>
                                          <p:attrName>r</p:attrName>
                                        </p:attrNameLst>
                                      </p:cBhvr>
                                    </p:animRot>
                                    <p:animRot by="-240000">
                                      <p:cBhvr>
                                        <p:cTn id="15" dur="600" fill="hold">
                                          <p:stCondLst>
                                            <p:cond delay="600"/>
                                          </p:stCondLst>
                                        </p:cTn>
                                        <p:tgtEl>
                                          <p:spTgt spid="11"/>
                                        </p:tgtEl>
                                        <p:attrNameLst>
                                          <p:attrName>r</p:attrName>
                                        </p:attrNameLst>
                                      </p:cBhvr>
                                    </p:animRot>
                                    <p:animRot by="240000">
                                      <p:cBhvr>
                                        <p:cTn id="16" dur="600" fill="hold">
                                          <p:stCondLst>
                                            <p:cond delay="1200"/>
                                          </p:stCondLst>
                                        </p:cTn>
                                        <p:tgtEl>
                                          <p:spTgt spid="11"/>
                                        </p:tgtEl>
                                        <p:attrNameLst>
                                          <p:attrName>r</p:attrName>
                                        </p:attrNameLst>
                                      </p:cBhvr>
                                    </p:animRot>
                                    <p:animRot by="-240000">
                                      <p:cBhvr>
                                        <p:cTn id="17" dur="600" fill="hold">
                                          <p:stCondLst>
                                            <p:cond delay="1800"/>
                                          </p:stCondLst>
                                        </p:cTn>
                                        <p:tgtEl>
                                          <p:spTgt spid="11"/>
                                        </p:tgtEl>
                                        <p:attrNameLst>
                                          <p:attrName>r</p:attrName>
                                        </p:attrNameLst>
                                      </p:cBhvr>
                                    </p:animRot>
                                    <p:animRot by="120000">
                                      <p:cBhvr>
                                        <p:cTn id="18" dur="600" fill="hold">
                                          <p:stCondLst>
                                            <p:cond delay="2400"/>
                                          </p:stCondLst>
                                        </p:cTn>
                                        <p:tgtEl>
                                          <p:spTgt spid="11"/>
                                        </p:tgtEl>
                                        <p:attrNameLst>
                                          <p:attrName>r</p:attrName>
                                        </p:attrNameLst>
                                      </p:cBhvr>
                                    </p:animRot>
                                  </p:childTnLst>
                                </p:cTn>
                              </p:par>
                              <p:par>
                                <p:cTn id="19"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20" dur="5000" fill="hold"/>
                                        <p:tgtEl>
                                          <p:spTgt spid="14"/>
                                        </p:tgtEl>
                                        <p:attrNameLst>
                                          <p:attrName>ppt_x</p:attrName>
                                          <p:attrName>ppt_y</p:attrName>
                                        </p:attrNameLst>
                                      </p:cBhvr>
                                    </p:animMotion>
                                  </p:childTnLst>
                                </p:cTn>
                              </p:par>
                              <p:par>
                                <p:cTn id="21" presetID="32" presetClass="emph" presetSubtype="0" repeatCount="indefinite" fill="hold" nodeType="withEffect">
                                  <p:stCondLst>
                                    <p:cond delay="0"/>
                                  </p:stCondLst>
                                  <p:childTnLst>
                                    <p:animRot by="120000">
                                      <p:cBhvr>
                                        <p:cTn id="22" dur="300" fill="hold">
                                          <p:stCondLst>
                                            <p:cond delay="0"/>
                                          </p:stCondLst>
                                        </p:cTn>
                                        <p:tgtEl>
                                          <p:spTgt spid="13"/>
                                        </p:tgtEl>
                                        <p:attrNameLst>
                                          <p:attrName>r</p:attrName>
                                        </p:attrNameLst>
                                      </p:cBhvr>
                                    </p:animRot>
                                    <p:animRot by="-240000">
                                      <p:cBhvr>
                                        <p:cTn id="23" dur="600" fill="hold">
                                          <p:stCondLst>
                                            <p:cond delay="600"/>
                                          </p:stCondLst>
                                        </p:cTn>
                                        <p:tgtEl>
                                          <p:spTgt spid="13"/>
                                        </p:tgtEl>
                                        <p:attrNameLst>
                                          <p:attrName>r</p:attrName>
                                        </p:attrNameLst>
                                      </p:cBhvr>
                                    </p:animRot>
                                    <p:animRot by="240000">
                                      <p:cBhvr>
                                        <p:cTn id="24" dur="600" fill="hold">
                                          <p:stCondLst>
                                            <p:cond delay="1200"/>
                                          </p:stCondLst>
                                        </p:cTn>
                                        <p:tgtEl>
                                          <p:spTgt spid="13"/>
                                        </p:tgtEl>
                                        <p:attrNameLst>
                                          <p:attrName>r</p:attrName>
                                        </p:attrNameLst>
                                      </p:cBhvr>
                                    </p:animRot>
                                    <p:animRot by="-240000">
                                      <p:cBhvr>
                                        <p:cTn id="25" dur="600" fill="hold">
                                          <p:stCondLst>
                                            <p:cond delay="1800"/>
                                          </p:stCondLst>
                                        </p:cTn>
                                        <p:tgtEl>
                                          <p:spTgt spid="13"/>
                                        </p:tgtEl>
                                        <p:attrNameLst>
                                          <p:attrName>r</p:attrName>
                                        </p:attrNameLst>
                                      </p:cBhvr>
                                    </p:animRot>
                                    <p:animRot by="120000">
                                      <p:cBhvr>
                                        <p:cTn id="26" dur="600" fill="hold">
                                          <p:stCondLst>
                                            <p:cond delay="2400"/>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30"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3"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3"/>
                    </p:tgtEl>
                  </p:cond>
                </p:stCondLst>
                <p:endSync evt="end" delay="0">
                  <p:rtn val="all"/>
                </p:endSync>
                <p:childTnLst>
                  <p:par>
                    <p:cTn id="45" fill="hold">
                      <p:stCondLst>
                        <p:cond delay="0"/>
                      </p:stCondLst>
                      <p:childTnLst>
                        <p:par>
                          <p:cTn id="46" fill="hold">
                            <p:stCondLst>
                              <p:cond delay="0"/>
                            </p:stCondLst>
                            <p:childTnLst>
                              <p:par>
                                <p:cTn id="47"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8"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audio isNarration="1">
              <p:cMediaNode vol="80000" showWhenStopped="0">
                <p:cTn id="49" fill="hold" display="0">
                  <p:stCondLst>
                    <p:cond delay="indefinite"/>
                  </p:stCondLst>
                  <p:endCondLst>
                    <p:cond evt="onStopAudio" delay="0">
                      <p:tgtEl>
                        <p:sldTgt/>
                      </p:tgtEl>
                    </p:cond>
                  </p:endCondLst>
                </p:cTn>
                <p:tgtEl>
                  <p:spTgt spid="18"/>
                </p:tgtEl>
              </p:cMediaNode>
            </p:audio>
          </p:childTnLst>
        </p:cTn>
      </p:par>
    </p:tnLst>
    <p:bldLst>
      <p:bldP spid="6" grpId="0" animBg="1"/>
    </p:bldLst>
  </p:timing>
  <p:extLst>
    <p:ext uri="{E180D4A7-C9FB-4DFB-919C-405C955672EB}">
      <p14:showEvtLst xmlns:p14="http://schemas.microsoft.com/office/powerpoint/2010/main">
        <p14:triggerEvt type="onClick" time="25272" objId="3"/>
        <p14:triggerEvt type="onClick" time="27755" objId="10"/>
        <p14:triggerEvt type="onClick" time="34554"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395</Words>
  <Application>Microsoft Office PowerPoint</Application>
  <PresentationFormat>Widescreen</PresentationFormat>
  <Paragraphs>26</Paragraphs>
  <Slides>5</Slides>
  <Notes>5</Notes>
  <HiddenSlides>0</HiddenSlides>
  <MMClips>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微软雅黑</vt:lpstr>
      <vt:lpstr>Arial</vt:lpstr>
      <vt:lpstr>Arial-Rounded</vt:lpstr>
      <vt:lpstr>Calibri</vt:lpstr>
      <vt:lpstr>Lato Heavy</vt:lpstr>
      <vt:lpstr>等线</vt:lpstr>
      <vt:lpstr>Office Theme</vt:lpstr>
      <vt:lpstr>自定义设计方案</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ABC</cp:lastModifiedBy>
  <cp:revision>55</cp:revision>
  <dcterms:created xsi:type="dcterms:W3CDTF">2021-07-24T01:07:49Z</dcterms:created>
  <dcterms:modified xsi:type="dcterms:W3CDTF">2024-09-23T14:32:31Z</dcterms:modified>
</cp:coreProperties>
</file>