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74" r:id="rId3"/>
    <p:sldId id="277" r:id="rId4"/>
    <p:sldId id="281" r:id="rId5"/>
    <p:sldId id="262" r:id="rId6"/>
    <p:sldId id="267" r:id="rId7"/>
    <p:sldId id="269" r:id="rId8"/>
    <p:sldId id="3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E19"/>
    <a:srgbClr val="FF00FF"/>
    <a:srgbClr val="FFFAEB"/>
    <a:srgbClr val="7AB850"/>
    <a:srgbClr val="64CAD2"/>
    <a:srgbClr val="9FDEE3"/>
    <a:srgbClr val="DEF4F6"/>
    <a:srgbClr val="BEE9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37470-64C8-4C00-BABE-B04B003037E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6A35D-9EFF-4301-94E7-9872A10D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3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6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1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0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7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2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3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4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0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9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2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/>
        </p:blipFill>
        <p:spPr>
          <a:xfrm>
            <a:off x="0" y="0"/>
            <a:ext cx="1197569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4896" y="3429000"/>
            <a:ext cx="8235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BÀI 5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ÔN TẬP VÀ KỂ CHUYỆN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A008D724-B526-4479-BC20-152AFDDE9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72" y="0"/>
            <a:ext cx="3180080" cy="3180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8924" y="2279157"/>
            <a:ext cx="8235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Môn Tiếng Việt 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41" y="1650011"/>
            <a:ext cx="2654314" cy="520798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57195" y="1088018"/>
            <a:ext cx="4988688" cy="27331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9276" y="2097082"/>
            <a:ext cx="4656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41" y="1650011"/>
            <a:ext cx="2654314" cy="520798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22470" y="1053293"/>
            <a:ext cx="5162309" cy="2733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16597" y="1992909"/>
            <a:ext cx="4401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TÔ VÀ VIẾT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8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54241" y="1677408"/>
            <a:ext cx="9734308" cy="2037144"/>
            <a:chOff x="1307942" y="1358393"/>
            <a:chExt cx="9734308" cy="2037144"/>
          </a:xfrm>
        </p:grpSpPr>
        <p:sp>
          <p:nvSpPr>
            <p:cNvPr id="2" name="Rounded Rectangle 1"/>
            <p:cNvSpPr/>
            <p:nvPr/>
          </p:nvSpPr>
          <p:spPr>
            <a:xfrm>
              <a:off x="1307942" y="1358393"/>
              <a:ext cx="9734308" cy="203714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40245" y="1531851"/>
              <a:ext cx="13809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latin typeface="UTM Avo" panose="02040603050506020204" pitchFamily="18" charset="0"/>
                </a:rPr>
                <a:t>6</a:t>
              </a:r>
              <a:endParaRPr lang="en-US" sz="10000" dirty="0">
                <a:latin typeface="UTM Avo" panose="020406030505060202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70975" y="1561357"/>
              <a:ext cx="13809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latin typeface="UTM Avo" panose="02040603050506020204" pitchFamily="18" charset="0"/>
                </a:rPr>
                <a:t>7</a:t>
              </a:r>
              <a:endParaRPr lang="en-US" sz="10000" dirty="0">
                <a:latin typeface="UTM Avo" panose="020406030505060202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0294" y="1561357"/>
              <a:ext cx="13809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latin typeface="UTM Avo" panose="02040603050506020204" pitchFamily="18" charset="0"/>
                </a:rPr>
                <a:t>8</a:t>
              </a:r>
              <a:endParaRPr lang="en-US" sz="100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91024" y="1546604"/>
              <a:ext cx="13809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latin typeface="UTM Avo" panose="02040603050506020204" pitchFamily="18" charset="0"/>
                </a:rPr>
                <a:t>9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21754" y="1531851"/>
              <a:ext cx="13809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latin typeface="UTM Avo" panose="02040603050506020204" pitchFamily="18" charset="0"/>
                </a:rPr>
                <a:t>0</a:t>
              </a:r>
              <a:endParaRPr lang="en-US" sz="100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97970" y="4072271"/>
            <a:ext cx="3795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bế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6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51571" y="75309"/>
            <a:ext cx="2480080" cy="2690653"/>
          </a:xfrm>
          <a:prstGeom prst="rect">
            <a:avLst/>
          </a:prstGeom>
        </p:spPr>
      </p:pic>
      <p:pic>
        <p:nvPicPr>
          <p:cNvPr id="18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3233712" y="-240684"/>
            <a:ext cx="2528516" cy="1560373"/>
          </a:xfrm>
          <a:prstGeom prst="rect">
            <a:avLst/>
          </a:prstGeom>
        </p:spPr>
      </p:pic>
      <p:pic>
        <p:nvPicPr>
          <p:cNvPr id="19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9093983" y="-62511"/>
            <a:ext cx="3297236" cy="2034758"/>
          </a:xfrm>
          <a:prstGeom prst="rect">
            <a:avLst/>
          </a:prstGeom>
        </p:spPr>
      </p:pic>
      <p:pic>
        <p:nvPicPr>
          <p:cNvPr id="20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716509" y="3744992"/>
            <a:ext cx="1102532" cy="1919030"/>
          </a:xfrm>
          <a:prstGeom prst="rect">
            <a:avLst/>
          </a:prstGeom>
        </p:spPr>
      </p:pic>
      <p:pic>
        <p:nvPicPr>
          <p:cNvPr id="21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862076" y="-26075"/>
            <a:ext cx="683079" cy="11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520" r="1405" b="1621"/>
          <a:stretch/>
        </p:blipFill>
        <p:spPr>
          <a:xfrm>
            <a:off x="945345" y="605571"/>
            <a:ext cx="10471049" cy="4828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5076" y="5600758"/>
            <a:ext cx="655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Búp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0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1966" y="5654928"/>
            <a:ext cx="7677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búp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32" y="627158"/>
            <a:ext cx="10804559" cy="48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4814" y="5701343"/>
            <a:ext cx="1003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Búp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8" y="639099"/>
            <a:ext cx="11216439" cy="498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80219" y="102086"/>
            <a:ext cx="11631561" cy="6184490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6" t="16111" r="18330" b="48194"/>
          <a:stretch>
            <a:fillRect/>
          </a:stretch>
        </p:blipFill>
        <p:spPr>
          <a:xfrm rot="20902685">
            <a:off x="4499094" y="3376502"/>
            <a:ext cx="3127712" cy="3033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0" y="3876674"/>
            <a:ext cx="12192000" cy="29813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1790" y="3765140"/>
            <a:ext cx="1673771" cy="10329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213322" y="163803"/>
            <a:ext cx="2480080" cy="269065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>
            <a:off x="2103953" y="3961128"/>
            <a:ext cx="862624" cy="165189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21564" y="349625"/>
            <a:ext cx="9157507" cy="4571018"/>
            <a:chOff x="3221564" y="349625"/>
            <a:chExt cx="9157507" cy="457101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3221564" y="349625"/>
              <a:ext cx="2528516" cy="156037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9081835" y="527798"/>
              <a:ext cx="3297236" cy="203475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72" r="83438" b="10952"/>
            <a:stretch>
              <a:fillRect/>
            </a:stretch>
          </p:blipFill>
          <p:spPr>
            <a:xfrm>
              <a:off x="9827709" y="3001613"/>
              <a:ext cx="1102532" cy="191903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8" t="31574" r="32031" b="7401"/>
            <a:stretch>
              <a:fillRect/>
            </a:stretch>
          </p:blipFill>
          <p:spPr>
            <a:xfrm>
              <a:off x="8849928" y="564234"/>
              <a:ext cx="683079" cy="113115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BF3034A-4A34-4993-85A2-FE35D7410504}"/>
              </a:ext>
            </a:extLst>
          </p:cNvPr>
          <p:cNvSpPr txBox="1"/>
          <p:nvPr/>
        </p:nvSpPr>
        <p:spPr>
          <a:xfrm>
            <a:off x="1514804" y="1992772"/>
            <a:ext cx="909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KỂ CHUYỆN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56</Words>
  <Application>Microsoft Office PowerPoint</Application>
  <PresentationFormat>Widescreen</PresentationFormat>
  <Paragraphs>17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Times New Roman</vt:lpstr>
      <vt:lpstr>UTM Avo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ABC</cp:lastModifiedBy>
  <cp:revision>48</cp:revision>
  <dcterms:created xsi:type="dcterms:W3CDTF">2021-08-27T14:46:07Z</dcterms:created>
  <dcterms:modified xsi:type="dcterms:W3CDTF">2024-09-23T14:37:48Z</dcterms:modified>
</cp:coreProperties>
</file>