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9" r:id="rId2"/>
    <p:sldId id="274" r:id="rId3"/>
    <p:sldId id="256" r:id="rId4"/>
    <p:sldId id="290" r:id="rId5"/>
    <p:sldId id="275" r:id="rId6"/>
    <p:sldId id="257" r:id="rId7"/>
    <p:sldId id="270" r:id="rId8"/>
    <p:sldId id="27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6E19"/>
    <a:srgbClr val="FF00FF"/>
    <a:srgbClr val="FFFAEB"/>
    <a:srgbClr val="7AB850"/>
    <a:srgbClr val="64CAD2"/>
    <a:srgbClr val="9FDEE3"/>
    <a:srgbClr val="DEF4F6"/>
    <a:srgbClr val="BEE9E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97" autoAdjust="0"/>
    <p:restoredTop sz="94660"/>
  </p:normalViewPr>
  <p:slideViewPr>
    <p:cSldViewPr snapToGrid="0">
      <p:cViewPr varScale="1">
        <p:scale>
          <a:sx n="84" d="100"/>
          <a:sy n="84" d="100"/>
        </p:scale>
        <p:origin x="42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837470-64C8-4C00-BABE-B04B003037EE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86A35D-9EFF-4301-94E7-9872A10D7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17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3BBD4-C1CE-48E1-B86E-CDF9DA13D4E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137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3BBD4-C1CE-48E1-B86E-CDF9DA13D4E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137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5F547-D4EF-43A4-B4EE-5AA45489ED74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4944-FDFF-4A87-BF66-66B66B321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751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5F547-D4EF-43A4-B4EE-5AA45489ED74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4944-FDFF-4A87-BF66-66B66B321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410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5F547-D4EF-43A4-B4EE-5AA45489ED74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4944-FDFF-4A87-BF66-66B66B321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20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575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5F547-D4EF-43A4-B4EE-5AA45489ED74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4944-FDFF-4A87-BF66-66B66B321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55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5F547-D4EF-43A4-B4EE-5AA45489ED74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4944-FDFF-4A87-BF66-66B66B321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29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5F547-D4EF-43A4-B4EE-5AA45489ED74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4944-FDFF-4A87-BF66-66B66B321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755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5F547-D4EF-43A4-B4EE-5AA45489ED74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4944-FDFF-4A87-BF66-66B66B321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432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5F547-D4EF-43A4-B4EE-5AA45489ED74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4944-FDFF-4A87-BF66-66B66B321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444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5F547-D4EF-43A4-B4EE-5AA45489ED74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4944-FDFF-4A87-BF66-66B66B321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604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5F547-D4EF-43A4-B4EE-5AA45489ED74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4944-FDFF-4A87-BF66-66B66B321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799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5F547-D4EF-43A4-B4EE-5AA45489ED74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04944-FDFF-4A87-BF66-66B66B321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424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5F547-D4EF-43A4-B4EE-5AA45489ED74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04944-FDFF-4A87-BF66-66B66B321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894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0.png"/><Relationship Id="rId10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0FB691FB-FF0B-4994-925A-B85C23AF65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30"/>
          <a:stretch/>
        </p:blipFill>
        <p:spPr>
          <a:xfrm>
            <a:off x="0" y="0"/>
            <a:ext cx="1197569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14896" y="3429000"/>
            <a:ext cx="82356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BÀI 5</a:t>
            </a:r>
          </a:p>
          <a:p>
            <a:pPr algn="ctr"/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ÔN TẬP VÀ KỂ CHUYỆN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8" name="图片 4">
            <a:extLst>
              <a:ext uri="{FF2B5EF4-FFF2-40B4-BE49-F238E27FC236}">
                <a16:creationId xmlns="" xmlns:a16="http://schemas.microsoft.com/office/drawing/2014/main" id="{A008D724-B526-4479-BC20-152AFDDE9B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072" y="0"/>
            <a:ext cx="3180080" cy="31800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78924" y="2279157"/>
            <a:ext cx="8235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Môn Tiếng Việt </a:t>
            </a:r>
            <a:endParaRPr lang="en-US" sz="4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71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41" y="1650011"/>
            <a:ext cx="2654314" cy="520798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757195" y="1088018"/>
            <a:ext cx="4988688" cy="273311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089276" y="2097082"/>
            <a:ext cx="46566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KHỞI ĐỘNG</a:t>
            </a:r>
            <a:endParaRPr lang="en-US" sz="54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24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02169" y="1995851"/>
            <a:ext cx="3170941" cy="2268622"/>
            <a:chOff x="388402" y="690880"/>
            <a:chExt cx="3685758" cy="2636943"/>
          </a:xfrm>
        </p:grpSpPr>
        <p:sp>
          <p:nvSpPr>
            <p:cNvPr id="7" name="Rounded Rectangle 6"/>
            <p:cNvSpPr/>
            <p:nvPr/>
          </p:nvSpPr>
          <p:spPr>
            <a:xfrm>
              <a:off x="388402" y="690880"/>
              <a:ext cx="3685758" cy="2636943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443" y="1021317"/>
              <a:ext cx="2969478" cy="2078635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4507507" y="2017910"/>
            <a:ext cx="3109276" cy="2224504"/>
            <a:chOff x="350303" y="3730406"/>
            <a:chExt cx="3685758" cy="2636943"/>
          </a:xfrm>
        </p:grpSpPr>
        <p:sp>
          <p:nvSpPr>
            <p:cNvPr id="8" name="Rounded Rectangle 7"/>
            <p:cNvSpPr/>
            <p:nvPr/>
          </p:nvSpPr>
          <p:spPr>
            <a:xfrm>
              <a:off x="350303" y="3730406"/>
              <a:ext cx="3685758" cy="2636943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429" y="4010051"/>
              <a:ext cx="2339702" cy="2077654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8216683" y="2017910"/>
            <a:ext cx="3107182" cy="2223006"/>
            <a:chOff x="8289706" y="1373108"/>
            <a:chExt cx="3685758" cy="2636943"/>
          </a:xfrm>
        </p:grpSpPr>
        <p:sp>
          <p:nvSpPr>
            <p:cNvPr id="9" name="Rounded Rectangle 8"/>
            <p:cNvSpPr/>
            <p:nvPr/>
          </p:nvSpPr>
          <p:spPr>
            <a:xfrm>
              <a:off x="8289706" y="1373108"/>
              <a:ext cx="3685758" cy="2636943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3765" y="1477078"/>
              <a:ext cx="1117639" cy="2429002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8685616" y="4544710"/>
            <a:ext cx="1953492" cy="1066800"/>
            <a:chOff x="1511068" y="4114800"/>
            <a:chExt cx="1953492" cy="1066800"/>
          </a:xfrm>
        </p:grpSpPr>
        <p:sp>
          <p:nvSpPr>
            <p:cNvPr id="14" name="Flowchart: Punched Tape 13"/>
            <p:cNvSpPr/>
            <p:nvPr/>
          </p:nvSpPr>
          <p:spPr>
            <a:xfrm>
              <a:off x="1511068" y="4114800"/>
              <a:ext cx="1953492" cy="1066800"/>
            </a:xfrm>
            <a:prstGeom prst="flowChartPunchedTape">
              <a:avLst/>
            </a:prstGeom>
            <a:solidFill>
              <a:srgbClr val="EB6E1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995054" y="4192061"/>
              <a:ext cx="11277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 smtClean="0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cá</a:t>
              </a:r>
              <a:endParaRPr lang="en-US" sz="4800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330114" y="4616129"/>
            <a:ext cx="1953492" cy="1066800"/>
            <a:chOff x="1511068" y="4114800"/>
            <a:chExt cx="1953492" cy="1066800"/>
          </a:xfrm>
        </p:grpSpPr>
        <p:sp>
          <p:nvSpPr>
            <p:cNvPr id="18" name="Flowchart: Punched Tape 17"/>
            <p:cNvSpPr/>
            <p:nvPr/>
          </p:nvSpPr>
          <p:spPr>
            <a:xfrm>
              <a:off x="1511068" y="4114800"/>
              <a:ext cx="1953492" cy="1066800"/>
            </a:xfrm>
            <a:prstGeom prst="flowChartPunchedTape">
              <a:avLst/>
            </a:prstGeom>
            <a:solidFill>
              <a:srgbClr val="EB6E1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020019" y="4192060"/>
              <a:ext cx="11277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 smtClean="0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bê</a:t>
              </a:r>
              <a:endParaRPr lang="en-US" sz="4800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074116" y="4616129"/>
            <a:ext cx="1953492" cy="1066800"/>
            <a:chOff x="1511068" y="4114800"/>
            <a:chExt cx="1953492" cy="1066800"/>
          </a:xfrm>
        </p:grpSpPr>
        <p:sp>
          <p:nvSpPr>
            <p:cNvPr id="21" name="Flowchart: Punched Tape 20"/>
            <p:cNvSpPr/>
            <p:nvPr/>
          </p:nvSpPr>
          <p:spPr>
            <a:xfrm>
              <a:off x="1511068" y="4114800"/>
              <a:ext cx="1953492" cy="1066800"/>
            </a:xfrm>
            <a:prstGeom prst="flowChartPunchedTape">
              <a:avLst/>
            </a:prstGeom>
            <a:solidFill>
              <a:srgbClr val="EB6E1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104782" y="4192060"/>
              <a:ext cx="11277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 smtClean="0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bà</a:t>
              </a:r>
              <a:endParaRPr lang="en-US" sz="4800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10687" y="87093"/>
            <a:ext cx="4131386" cy="1083249"/>
            <a:chOff x="206934" y="0"/>
            <a:chExt cx="4131386" cy="1083249"/>
          </a:xfrm>
        </p:grpSpPr>
        <p:pic>
          <p:nvPicPr>
            <p:cNvPr id="23" name="图片 5">
              <a:extLst>
                <a:ext uri="{FF2B5EF4-FFF2-40B4-BE49-F238E27FC236}">
                  <a16:creationId xmlns="" xmlns:a16="http://schemas.microsoft.com/office/drawing/2014/main" id="{C23C67CF-8490-4514-9B1B-BF9E5ADE3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934" y="0"/>
              <a:ext cx="866821" cy="1083249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878850" y="548202"/>
              <a:ext cx="34594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UTM Avo" panose="02040603050506020204" pitchFamily="18" charset="0"/>
                </a:rPr>
                <a:t>Tìm</a:t>
              </a:r>
              <a:r>
                <a:rPr lang="en-US" sz="2400" dirty="0" smtClean="0">
                  <a:latin typeface="UTM Avo" panose="02040603050506020204" pitchFamily="18" charset="0"/>
                </a:rPr>
                <a:t> </a:t>
              </a:r>
              <a:r>
                <a:rPr lang="en-US" sz="2400" dirty="0" err="1" smtClean="0">
                  <a:latin typeface="UTM Avo" panose="02040603050506020204" pitchFamily="18" charset="0"/>
                </a:rPr>
                <a:t>chữ</a:t>
              </a:r>
              <a:r>
                <a:rPr lang="en-US" sz="2400" dirty="0" smtClean="0">
                  <a:latin typeface="UTM Avo" panose="02040603050506020204" pitchFamily="18" charset="0"/>
                </a:rPr>
                <a:t> </a:t>
              </a:r>
              <a:r>
                <a:rPr lang="en-US" sz="2400" dirty="0" err="1" smtClean="0">
                  <a:latin typeface="UTM Avo" panose="02040603050506020204" pitchFamily="18" charset="0"/>
                </a:rPr>
                <a:t>ứng</a:t>
              </a:r>
              <a:r>
                <a:rPr lang="en-US" sz="2400" dirty="0" smtClean="0">
                  <a:latin typeface="UTM Avo" panose="02040603050506020204" pitchFamily="18" charset="0"/>
                </a:rPr>
                <a:t> </a:t>
              </a:r>
              <a:r>
                <a:rPr lang="en-US" sz="2400" dirty="0" err="1" smtClean="0">
                  <a:latin typeface="UTM Avo" panose="02040603050506020204" pitchFamily="18" charset="0"/>
                </a:rPr>
                <a:t>với</a:t>
              </a:r>
              <a:r>
                <a:rPr lang="en-US" sz="2400" dirty="0" smtClean="0">
                  <a:latin typeface="UTM Avo" panose="02040603050506020204" pitchFamily="18" charset="0"/>
                </a:rPr>
                <a:t> </a:t>
              </a:r>
              <a:r>
                <a:rPr lang="en-US" sz="2400" dirty="0" err="1" smtClean="0">
                  <a:latin typeface="UTM Avo" panose="02040603050506020204" pitchFamily="18" charset="0"/>
                </a:rPr>
                <a:t>hình</a:t>
              </a:r>
              <a:r>
                <a:rPr lang="en-US" sz="2400" dirty="0" smtClean="0">
                  <a:latin typeface="UTM Avo" panose="02040603050506020204" pitchFamily="18" charset="0"/>
                </a:rPr>
                <a:t>.</a:t>
              </a:r>
              <a:endParaRPr lang="en-US" sz="2400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512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07407E-6 L 0.30703 4.0740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5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07407E-6 L 0.29623 -0.0104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05" y="-53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7.40741E-7 L -0.60326 0.0104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30" y="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0FB691FB-FF0B-4994-925A-B85C23AF65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30"/>
          <a:stretch/>
        </p:blipFill>
        <p:spPr>
          <a:xfrm>
            <a:off x="0" y="0"/>
            <a:ext cx="1197569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73433" y="3044279"/>
            <a:ext cx="82356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 smtClean="0">
                <a:solidFill>
                  <a:schemeClr val="accent2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ÔN ĐỌC LẠI CÁC ÂM, TIẾNG, TỪ, CÂU  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8" name="图片 4">
            <a:extLst>
              <a:ext uri="{FF2B5EF4-FFF2-40B4-BE49-F238E27FC236}">
                <a16:creationId xmlns="" xmlns:a16="http://schemas.microsoft.com/office/drawing/2014/main" id="{A008D724-B526-4479-BC20-152AFDDE9B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072" y="0"/>
            <a:ext cx="3180080" cy="318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32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41" y="1650011"/>
            <a:ext cx="2654314" cy="520798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757195" y="1088018"/>
            <a:ext cx="4988688" cy="2733112"/>
          </a:xfrm>
          <a:prstGeom prst="roundRect">
            <a:avLst/>
          </a:prstGeom>
          <a:solidFill>
            <a:srgbClr val="64CA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316193" y="1992909"/>
            <a:ext cx="28625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ĐỌC</a:t>
            </a:r>
            <a:endParaRPr lang="en-US" sz="54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83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22D1EC5-5CA9-468C-96E7-90373539D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1047"/>
            <a:ext cx="12192000" cy="62569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9620" y="2971045"/>
            <a:ext cx="6141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a</a:t>
            </a:r>
            <a:endParaRPr lang="en-US" sz="4400" dirty="0">
              <a:solidFill>
                <a:schemeClr val="accent2">
                  <a:lumMod val="75000"/>
                </a:schemeClr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88260" y="2828805"/>
            <a:ext cx="6141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b</a:t>
            </a:r>
            <a:endParaRPr lang="en-US" sz="4400" dirty="0">
              <a:solidFill>
                <a:srgbClr val="00B05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01300" y="2392953"/>
            <a:ext cx="6141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c</a:t>
            </a:r>
            <a:endParaRPr lang="en-US" sz="4400" dirty="0">
              <a:solidFill>
                <a:srgbClr val="C0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94280" y="1925924"/>
            <a:ext cx="6141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B0F0"/>
                </a:solidFill>
                <a:latin typeface="Arial-SGK-TV" pitchFamily="2" charset="0"/>
                <a:cs typeface="Arial-SGK-TV" pitchFamily="2" charset="0"/>
              </a:rPr>
              <a:t>e</a:t>
            </a:r>
            <a:endParaRPr lang="en-US" sz="4400" dirty="0">
              <a:solidFill>
                <a:srgbClr val="00B0F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51960" y="1648487"/>
            <a:ext cx="6141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ê</a:t>
            </a:r>
            <a:endParaRPr lang="en-US" sz="4400" dirty="0">
              <a:solidFill>
                <a:srgbClr val="7030A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7460" y="5257045"/>
            <a:ext cx="6141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A</a:t>
            </a:r>
            <a:endParaRPr lang="en-US" sz="4400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6340" y="5145285"/>
            <a:ext cx="6141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</a:t>
            </a:r>
            <a:endParaRPr lang="en-US" sz="4400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37100" y="5056562"/>
            <a:ext cx="6141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C</a:t>
            </a:r>
            <a:endParaRPr lang="en-US" sz="4400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25960" y="5322328"/>
            <a:ext cx="6141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E</a:t>
            </a:r>
            <a:endParaRPr lang="en-US" sz="4400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84500" y="5026507"/>
            <a:ext cx="6141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Ê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7460" y="5257044"/>
            <a:ext cx="6141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A</a:t>
            </a:r>
            <a:endParaRPr lang="en-US" sz="4400" dirty="0">
              <a:solidFill>
                <a:srgbClr val="00B05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25960" y="5322328"/>
            <a:ext cx="6141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E</a:t>
            </a:r>
            <a:endParaRPr lang="en-US" sz="4400" dirty="0">
              <a:solidFill>
                <a:srgbClr val="00B05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96340" y="5145285"/>
            <a:ext cx="6141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B</a:t>
            </a:r>
            <a:endParaRPr lang="en-US" sz="4400" dirty="0">
              <a:solidFill>
                <a:srgbClr val="00B05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84500" y="5026507"/>
            <a:ext cx="6141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Ê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037100" y="5056562"/>
            <a:ext cx="6141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C</a:t>
            </a:r>
            <a:endParaRPr lang="en-US" sz="4400" dirty="0">
              <a:solidFill>
                <a:srgbClr val="00B05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2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95">
            <a:extLst>
              <a:ext uri="{FF2B5EF4-FFF2-40B4-BE49-F238E27FC236}">
                <a16:creationId xmlns="" xmlns:a16="http://schemas.microsoft.com/office/drawing/2014/main" id="{7207312D-5860-4D95-8922-8D8BDF5B3E30}"/>
              </a:ext>
            </a:extLst>
          </p:cNvPr>
          <p:cNvGrpSpPr/>
          <p:nvPr/>
        </p:nvGrpSpPr>
        <p:grpSpPr>
          <a:xfrm>
            <a:off x="860596" y="1215062"/>
            <a:ext cx="2952333" cy="1803467"/>
            <a:chOff x="3976504" y="1939290"/>
            <a:chExt cx="4096068" cy="1363816"/>
          </a:xfrm>
        </p:grpSpPr>
        <p:sp>
          <p:nvSpPr>
            <p:cNvPr id="5" name="矩形: 圆角 296">
              <a:extLst>
                <a:ext uri="{FF2B5EF4-FFF2-40B4-BE49-F238E27FC236}">
                  <a16:creationId xmlns="" xmlns:a16="http://schemas.microsoft.com/office/drawing/2014/main" id="{96ABC346-514A-4CF2-8C0D-589C8DE9A629}"/>
                </a:ext>
              </a:extLst>
            </p:cNvPr>
            <p:cNvSpPr/>
            <p:nvPr/>
          </p:nvSpPr>
          <p:spPr>
            <a:xfrm>
              <a:off x="3976504" y="1939290"/>
              <a:ext cx="4096068" cy="1363816"/>
            </a:xfrm>
            <a:prstGeom prst="round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: 圆角 297">
              <a:extLst>
                <a:ext uri="{FF2B5EF4-FFF2-40B4-BE49-F238E27FC236}">
                  <a16:creationId xmlns="" xmlns:a16="http://schemas.microsoft.com/office/drawing/2014/main" id="{AD252AE2-EBEF-41FB-82B9-5AFA08798164}"/>
                </a:ext>
              </a:extLst>
            </p:cNvPr>
            <p:cNvSpPr/>
            <p:nvPr/>
          </p:nvSpPr>
          <p:spPr>
            <a:xfrm>
              <a:off x="4045448" y="1988339"/>
              <a:ext cx="3958181" cy="1260510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矩形: 圆角 297">
            <a:extLst>
              <a:ext uri="{FF2B5EF4-FFF2-40B4-BE49-F238E27FC236}">
                <a16:creationId xmlns="" xmlns:a16="http://schemas.microsoft.com/office/drawing/2014/main" id="{AD252AE2-EBEF-41FB-82B9-5AFA08798164}"/>
              </a:ext>
            </a:extLst>
          </p:cNvPr>
          <p:cNvSpPr/>
          <p:nvPr/>
        </p:nvSpPr>
        <p:spPr>
          <a:xfrm>
            <a:off x="8309433" y="1308640"/>
            <a:ext cx="2962904" cy="173110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297">
            <a:extLst>
              <a:ext uri="{FF2B5EF4-FFF2-40B4-BE49-F238E27FC236}">
                <a16:creationId xmlns="" xmlns:a16="http://schemas.microsoft.com/office/drawing/2014/main" id="{AD252AE2-EBEF-41FB-82B9-5AFA08798164}"/>
              </a:ext>
            </a:extLst>
          </p:cNvPr>
          <p:cNvSpPr/>
          <p:nvPr/>
        </p:nvSpPr>
        <p:spPr>
          <a:xfrm>
            <a:off x="4616743" y="1283812"/>
            <a:ext cx="2830410" cy="1734717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形 7">
            <a:extLst>
              <a:ext uri="{FF2B5EF4-FFF2-40B4-BE49-F238E27FC236}">
                <a16:creationId xmlns="" xmlns:a16="http://schemas.microsoft.com/office/drawing/2014/main" id="{D90DB30C-9077-49F7-BA94-D31570AD38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 rot="19785620">
            <a:off x="477152" y="1969038"/>
            <a:ext cx="1727947" cy="2913056"/>
          </a:xfrm>
          <a:prstGeom prst="rect">
            <a:avLst/>
          </a:prstGeom>
        </p:spPr>
      </p:pic>
      <p:pic>
        <p:nvPicPr>
          <p:cNvPr id="14" name="图形 4">
            <a:extLst>
              <a:ext uri="{FF2B5EF4-FFF2-40B4-BE49-F238E27FC236}">
                <a16:creationId xmlns="" xmlns:a16="http://schemas.microsoft.com/office/drawing/2014/main" id="{33468B37-BC05-4452-A4FC-B42002D56C3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0" y="3946200"/>
            <a:ext cx="4190427" cy="2911800"/>
          </a:xfrm>
          <a:prstGeom prst="rect">
            <a:avLst/>
          </a:prstGeom>
        </p:spPr>
      </p:pic>
      <p:sp>
        <p:nvSpPr>
          <p:cNvPr id="15" name="矩形: 圆角 297">
            <a:extLst>
              <a:ext uri="{FF2B5EF4-FFF2-40B4-BE49-F238E27FC236}">
                <a16:creationId xmlns="" xmlns:a16="http://schemas.microsoft.com/office/drawing/2014/main" id="{AD252AE2-EBEF-41FB-82B9-5AFA08798164}"/>
              </a:ext>
            </a:extLst>
          </p:cNvPr>
          <p:cNvSpPr/>
          <p:nvPr/>
        </p:nvSpPr>
        <p:spPr>
          <a:xfrm>
            <a:off x="3603567" y="3670998"/>
            <a:ext cx="2962904" cy="173110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: 圆角 297">
            <a:extLst>
              <a:ext uri="{FF2B5EF4-FFF2-40B4-BE49-F238E27FC236}">
                <a16:creationId xmlns="" xmlns:a16="http://schemas.microsoft.com/office/drawing/2014/main" id="{AD252AE2-EBEF-41FB-82B9-5AFA08798164}"/>
              </a:ext>
            </a:extLst>
          </p:cNvPr>
          <p:cNvSpPr/>
          <p:nvPr/>
        </p:nvSpPr>
        <p:spPr>
          <a:xfrm>
            <a:off x="7348970" y="3725594"/>
            <a:ext cx="2962904" cy="173110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1448006" y="1681104"/>
            <a:ext cx="2270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ba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bà</a:t>
            </a:r>
            <a:endParaRPr lang="en-US" sz="4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76253" y="1746513"/>
            <a:ext cx="2270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-SGK-TV" pitchFamily="2" charset="0"/>
                <a:cs typeface="Arial-SGK-TV" pitchFamily="2" charset="0"/>
              </a:rPr>
              <a:t>b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e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bé</a:t>
            </a:r>
            <a:endParaRPr lang="en-US" sz="4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001437" y="1728631"/>
            <a:ext cx="2270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cá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bé</a:t>
            </a:r>
            <a:endParaRPr lang="en-US" sz="4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35216" y="4151827"/>
            <a:ext cx="2270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bè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cá</a:t>
            </a:r>
            <a:endParaRPr lang="en-US" sz="4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40974" y="4206424"/>
            <a:ext cx="2270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bế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bé</a:t>
            </a:r>
            <a:endParaRPr lang="en-US" sz="4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48006" y="1681103"/>
            <a:ext cx="17574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ba</a:t>
            </a:r>
            <a:r>
              <a:rPr lang="en-US" sz="4400" dirty="0" smtClean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bà</a:t>
            </a:r>
            <a:endParaRPr lang="en-US" sz="4400" dirty="0">
              <a:solidFill>
                <a:srgbClr val="00B05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76253" y="1746513"/>
            <a:ext cx="2270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b</a:t>
            </a:r>
            <a:r>
              <a:rPr lang="en-US" sz="4400" dirty="0" smtClean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e </a:t>
            </a:r>
            <a:r>
              <a:rPr lang="en-US" sz="4400" dirty="0" err="1" smtClean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bé</a:t>
            </a:r>
            <a:endParaRPr lang="en-US" sz="4400" dirty="0">
              <a:solidFill>
                <a:srgbClr val="00B05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001437" y="1728630"/>
            <a:ext cx="2270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cá</a:t>
            </a:r>
            <a:r>
              <a:rPr lang="en-US" sz="4400" dirty="0" smtClean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bé</a:t>
            </a:r>
            <a:endParaRPr lang="en-US" sz="4400" dirty="0">
              <a:solidFill>
                <a:srgbClr val="00B05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35216" y="4151827"/>
            <a:ext cx="2270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bè</a:t>
            </a:r>
            <a:r>
              <a:rPr lang="en-US" sz="4400" dirty="0" smtClean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cá</a:t>
            </a:r>
            <a:endParaRPr lang="en-US" sz="4400" dirty="0">
              <a:solidFill>
                <a:srgbClr val="00B05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040974" y="4206424"/>
            <a:ext cx="2270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bế</a:t>
            </a:r>
            <a:r>
              <a:rPr lang="en-US" sz="4400" dirty="0" smtClean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bé</a:t>
            </a:r>
            <a:endParaRPr lang="en-US" sz="4400" dirty="0">
              <a:solidFill>
                <a:srgbClr val="00B05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24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4">
            <a:extLst>
              <a:ext uri="{FF2B5EF4-FFF2-40B4-BE49-F238E27FC236}">
                <a16:creationId xmlns="" xmlns:a16="http://schemas.microsoft.com/office/drawing/2014/main" id="{CD1C5A8B-A8AE-475F-81F4-E18963DB7A02}"/>
              </a:ext>
            </a:extLst>
          </p:cNvPr>
          <p:cNvSpPr/>
          <p:nvPr/>
        </p:nvSpPr>
        <p:spPr>
          <a:xfrm>
            <a:off x="1722181" y="954623"/>
            <a:ext cx="8706609" cy="4983191"/>
          </a:xfrm>
          <a:prstGeom prst="rect">
            <a:avLst/>
          </a:prstGeom>
          <a:solidFill>
            <a:schemeClr val="bg1"/>
          </a:solidFill>
          <a:ln w="57150">
            <a:solidFill>
              <a:srgbClr val="9FDEE3"/>
            </a:solidFill>
            <a:prstDash val="sysDot"/>
          </a:ln>
          <a:effectLst>
            <a:outerShdw blurRad="1905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12243" y="2415448"/>
            <a:ext cx="5709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latin typeface="Arial-SGK-TV" pitchFamily="2" charset="0"/>
                <a:cs typeface="Arial-SGK-TV" pitchFamily="2" charset="0"/>
              </a:rPr>
              <a:t>Bà</a:t>
            </a:r>
            <a:r>
              <a:rPr lang="en-US" sz="9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9600" dirty="0" err="1" smtClean="0">
                <a:latin typeface="Arial-SGK-TV" pitchFamily="2" charset="0"/>
                <a:cs typeface="Arial-SGK-TV" pitchFamily="2" charset="0"/>
              </a:rPr>
              <a:t>bế</a:t>
            </a:r>
            <a:r>
              <a:rPr lang="en-US" sz="9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9600" dirty="0" err="1" smtClean="0">
                <a:latin typeface="Arial-SGK-TV" pitchFamily="2" charset="0"/>
                <a:cs typeface="Arial-SGK-TV" pitchFamily="2" charset="0"/>
              </a:rPr>
              <a:t>bé</a:t>
            </a:r>
            <a:r>
              <a:rPr lang="en-US" sz="96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96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7" name="图片 2">
            <a:extLst>
              <a:ext uri="{FF2B5EF4-FFF2-40B4-BE49-F238E27FC236}">
                <a16:creationId xmlns="" xmlns:a16="http://schemas.microsoft.com/office/drawing/2014/main" id="{8E8F3DF5-90D9-4D08-8791-D2A8670186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6626" y="2259131"/>
            <a:ext cx="4598869" cy="459886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61205" y="2415448"/>
            <a:ext cx="9392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b</a:t>
            </a:r>
            <a:endParaRPr lang="en-US" sz="9600" dirty="0">
              <a:solidFill>
                <a:srgbClr val="FFC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07904" y="2415448"/>
            <a:ext cx="9392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b</a:t>
            </a:r>
            <a:endParaRPr lang="en-US" sz="9600" dirty="0">
              <a:solidFill>
                <a:srgbClr val="FFC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11698" y="2415448"/>
            <a:ext cx="9392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B</a:t>
            </a:r>
            <a:endParaRPr lang="en-US" sz="9600" dirty="0">
              <a:solidFill>
                <a:srgbClr val="FFC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09687" y="2415448"/>
            <a:ext cx="9392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a</a:t>
            </a:r>
            <a:endParaRPr lang="en-US" sz="9600" dirty="0">
              <a:solidFill>
                <a:srgbClr val="00B05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57864" y="2448400"/>
            <a:ext cx="9392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00B0F0"/>
                </a:solidFill>
                <a:latin typeface="Arial-SGK-TV" pitchFamily="2" charset="0"/>
                <a:cs typeface="Arial-SGK-TV" pitchFamily="2" charset="0"/>
              </a:rPr>
              <a:t>ê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29372" y="2412756"/>
            <a:ext cx="9392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e</a:t>
            </a:r>
            <a:endParaRPr lang="en-US" sz="96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50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81</Words>
  <Application>Microsoft Office PowerPoint</Application>
  <PresentationFormat>Widescreen</PresentationFormat>
  <Paragraphs>44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Arial-SGK-TV</vt:lpstr>
      <vt:lpstr>Calibri</vt:lpstr>
      <vt:lpstr>Calibri Light</vt:lpstr>
      <vt:lpstr>UTM Avo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ABC</cp:lastModifiedBy>
  <cp:revision>47</cp:revision>
  <dcterms:created xsi:type="dcterms:W3CDTF">2021-08-27T14:46:07Z</dcterms:created>
  <dcterms:modified xsi:type="dcterms:W3CDTF">2024-09-23T14:08:31Z</dcterms:modified>
</cp:coreProperties>
</file>