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09" r:id="rId3"/>
    <p:sldId id="324" r:id="rId4"/>
    <p:sldId id="409" r:id="rId5"/>
    <p:sldId id="360" r:id="rId6"/>
    <p:sldId id="414" r:id="rId7"/>
    <p:sldId id="402" r:id="rId8"/>
    <p:sldId id="415" r:id="rId9"/>
    <p:sldId id="403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52D"/>
    <a:srgbClr val="FCFAF8"/>
    <a:srgbClr val="59C030"/>
    <a:srgbClr val="0000CC"/>
    <a:srgbClr val="931578"/>
    <a:srgbClr val="ACD868"/>
    <a:srgbClr val="F6B843"/>
    <a:srgbClr val="66E5B9"/>
    <a:srgbClr val="F0C9BF"/>
    <a:srgbClr val="F5A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29/10/2024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4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8" y="1893215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xmlns="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7" y="1979918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22: </a:t>
            </a:r>
            <a:endParaRPr lang="pt-BR" sz="800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pt-BR" sz="8000" b="1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  t  Tr  tr  </a:t>
            </a:r>
            <a:endParaRPr lang="pt-BR" sz="80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xmlns="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6" y="3584855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1)</a:t>
            </a:r>
            <a:endParaRPr lang="pt-BR" sz="4800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xmlns="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6016702" y="2521268"/>
            <a:ext cx="1303446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pt-BR" sz="80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xmlns="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837001" y="2513893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pt-BR" sz="80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xmlns="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4861729" y="2534715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pt-BR" sz="80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xmlns="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7490736" y="2521268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pt-BR" sz="80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9764" y="227799"/>
            <a:ext cx="3199248" cy="1752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08" y="164514"/>
            <a:ext cx="2169198" cy="790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0800" y="3191435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0800" y="2311757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8094" y="2312894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7599" y="742097"/>
            <a:ext cx="10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7588" y="3191435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7588" y="2311757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4882" y="2312894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4386" y="742097"/>
            <a:ext cx="157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4674" y="46502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5563" y="4611334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4830" y="46502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tẻ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8202" y="4624397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4215" y="4624397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0228" y="462439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209" y="4622692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671" y="4614241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65948" y="46181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837" y="463652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6697" y="463652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30649" y="460962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6" grpId="1"/>
      <p:bldP spid="6" grpId="2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5" y="179395"/>
            <a:ext cx="1994046" cy="8975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6F33AE-389C-4F08-B351-DC4F2330CEB4}"/>
              </a:ext>
            </a:extLst>
          </p:cNvPr>
          <p:cNvSpPr txBox="1"/>
          <p:nvPr/>
        </p:nvSpPr>
        <p:spPr>
          <a:xfrm>
            <a:off x="1064833" y="4011482"/>
            <a:ext cx="170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ô tô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13084A-8AA0-4BB6-BF5B-22FEB3E75183}"/>
              </a:ext>
            </a:extLst>
          </p:cNvPr>
          <p:cNvSpPr txBox="1"/>
          <p:nvPr/>
        </p:nvSpPr>
        <p:spPr>
          <a:xfrm>
            <a:off x="6428886" y="3987856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cá trê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283E8F-9DDC-42F6-AFA4-23C515F2E4A2}"/>
              </a:ext>
            </a:extLst>
          </p:cNvPr>
          <p:cNvSpPr txBox="1"/>
          <p:nvPr/>
        </p:nvSpPr>
        <p:spPr>
          <a:xfrm>
            <a:off x="3917949" y="4009427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ư tử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585AA9-002C-4E1E-BDB0-297AB867DFD8}"/>
              </a:ext>
            </a:extLst>
          </p:cNvPr>
          <p:cNvSpPr txBox="1"/>
          <p:nvPr/>
        </p:nvSpPr>
        <p:spPr>
          <a:xfrm>
            <a:off x="1695440" y="4015656"/>
            <a:ext cx="68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1BB4D5-7501-4089-B37F-19B345DDA748}"/>
              </a:ext>
            </a:extLst>
          </p:cNvPr>
          <p:cNvSpPr txBox="1"/>
          <p:nvPr/>
        </p:nvSpPr>
        <p:spPr>
          <a:xfrm>
            <a:off x="5021226" y="3998828"/>
            <a:ext cx="578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7" y="2094935"/>
            <a:ext cx="3253107" cy="1985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08" y="2094934"/>
            <a:ext cx="2843386" cy="19856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75" y="981635"/>
            <a:ext cx="2859867" cy="30989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45" y="2536245"/>
            <a:ext cx="2494356" cy="19856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913084A-8AA0-4BB6-BF5B-22FEB3E75183}"/>
              </a:ext>
            </a:extLst>
          </p:cNvPr>
          <p:cNvSpPr txBox="1"/>
          <p:nvPr/>
        </p:nvSpPr>
        <p:spPr>
          <a:xfrm>
            <a:off x="8846541" y="3987855"/>
            <a:ext cx="272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re ngà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EF3DC3-1A61-4836-8209-527AF7B40418}"/>
              </a:ext>
            </a:extLst>
          </p:cNvPr>
          <p:cNvSpPr txBox="1"/>
          <p:nvPr/>
        </p:nvSpPr>
        <p:spPr>
          <a:xfrm>
            <a:off x="7441035" y="3995980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7EF3DC3-1A61-4836-8209-527AF7B40418}"/>
              </a:ext>
            </a:extLst>
          </p:cNvPr>
          <p:cNvSpPr txBox="1"/>
          <p:nvPr/>
        </p:nvSpPr>
        <p:spPr>
          <a:xfrm>
            <a:off x="8846541" y="3997844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  <p:bldP spid="12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08" y="164514"/>
            <a:ext cx="1836863" cy="790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7746" y="1759018"/>
            <a:ext cx="3887694" cy="7098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0809" y="1069858"/>
            <a:ext cx="1930400" cy="6675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4656" y="1069858"/>
            <a:ext cx="1930400" cy="6675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8361" y="60467"/>
            <a:ext cx="1088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0104" y="1793694"/>
            <a:ext cx="3887694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0104" y="1083835"/>
            <a:ext cx="1930400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7398" y="1084972"/>
            <a:ext cx="1930400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5675" y="52991"/>
            <a:ext cx="1577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8464" y="249486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9353" y="2455959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7356" y="249486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tẻ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0728" y="2469022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16741" y="2469022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71665" y="2469021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9" y="3831803"/>
            <a:ext cx="2535543" cy="14033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58" y="3815637"/>
            <a:ext cx="2606340" cy="14195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52" y="3357154"/>
            <a:ext cx="2110942" cy="21765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61" y="3934426"/>
            <a:ext cx="2366557" cy="14947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A6F33AE-389C-4F08-B351-DC4F2330CEB4}"/>
              </a:ext>
            </a:extLst>
          </p:cNvPr>
          <p:cNvSpPr txBox="1"/>
          <p:nvPr/>
        </p:nvSpPr>
        <p:spPr>
          <a:xfrm>
            <a:off x="881229" y="5237195"/>
            <a:ext cx="170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ô tô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913084A-8AA0-4BB6-BF5B-22FEB3E75183}"/>
              </a:ext>
            </a:extLst>
          </p:cNvPr>
          <p:cNvSpPr txBox="1"/>
          <p:nvPr/>
        </p:nvSpPr>
        <p:spPr>
          <a:xfrm>
            <a:off x="6245282" y="5213569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cá trê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A283E8F-9DDC-42F6-AFA4-23C515F2E4A2}"/>
              </a:ext>
            </a:extLst>
          </p:cNvPr>
          <p:cNvSpPr txBox="1"/>
          <p:nvPr/>
        </p:nvSpPr>
        <p:spPr>
          <a:xfrm>
            <a:off x="3554740" y="5197439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ư tử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913084A-8AA0-4BB6-BF5B-22FEB3E75183}"/>
              </a:ext>
            </a:extLst>
          </p:cNvPr>
          <p:cNvSpPr txBox="1"/>
          <p:nvPr/>
        </p:nvSpPr>
        <p:spPr>
          <a:xfrm>
            <a:off x="8662937" y="5213568"/>
            <a:ext cx="272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re ngà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45" y="1140338"/>
            <a:ext cx="3588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4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84106"/>
            <a:ext cx="12192000" cy="6721642"/>
            <a:chOff x="-13063" y="84106"/>
            <a:chExt cx="12192000" cy="67216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63" y="84106"/>
              <a:ext cx="12192000" cy="67216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903" y="1702077"/>
              <a:ext cx="2402465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</a:t>
              </a:r>
              <a:endParaRPr lang="en-US" sz="1200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6378" y="4039425"/>
              <a:ext cx="3065156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ô tô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14661" y="1698682"/>
              <a:ext cx="265914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tr</a:t>
              </a:r>
              <a:endParaRPr lang="en-US" sz="1200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253850" y="4045782"/>
              <a:ext cx="4513949" cy="2000548"/>
              <a:chOff x="7253850" y="4036446"/>
              <a:chExt cx="4513949" cy="200054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253850" y="4036446"/>
                <a:ext cx="4513949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0">
                    <a:solidFill>
                      <a:schemeClr val="bg1"/>
                    </a:solidFill>
                    <a:latin typeface="HP001 4 hàng" panose="020B0603050302020204" pitchFamily="34" charset="0"/>
                  </a:rPr>
                  <a:t>c</a:t>
                </a:r>
                <a:r>
                  <a:rPr lang="en-US" sz="12000" smtClean="0">
                    <a:solidFill>
                      <a:schemeClr val="bg1"/>
                    </a:solidFill>
                    <a:latin typeface="HP001 4 hàng" panose="020B0603050302020204" pitchFamily="34" charset="0"/>
                  </a:rPr>
                  <a:t>á tr</a:t>
                </a:r>
                <a:endParaRPr lang="en-US" sz="12000">
                  <a:solidFill>
                    <a:schemeClr val="bg1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0136778" y="4885509"/>
                <a:ext cx="195942" cy="235133"/>
              </a:xfrm>
              <a:prstGeom prst="rect">
                <a:avLst/>
              </a:prstGeom>
              <a:solidFill>
                <a:srgbClr val="0585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0123715" y="4038647"/>
            <a:ext cx="10976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3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199" y="261257"/>
            <a:ext cx="6365885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430827"/>
            <a:ext cx="6829411" cy="5614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3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134" objId="2"/>
        <p14:stopEvt time="4435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444136"/>
            <a:ext cx="7354388" cy="58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ô tô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647" y="352697"/>
            <a:ext cx="10358846" cy="591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14" objId="2"/>
        <p14:stopEvt time="48283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4|4.3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.1|6.4|8.5|7.7|2|20.1|4.7|8.9|12.3|26.4|5.1|9.6|12.7|50.1|48.7|8|4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5.7|9.2|19|7.6|17.7|5.8|14.7|32.4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3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</TotalTime>
  <Words>79</Words>
  <Application>Microsoft Office PowerPoint</Application>
  <PresentationFormat>Widescreen</PresentationFormat>
  <Paragraphs>59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Arial-Rounded</vt:lpstr>
      <vt:lpstr>Calibri</vt:lpstr>
      <vt:lpstr>HP001 4 hàng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ABC</cp:lastModifiedBy>
  <cp:revision>407</cp:revision>
  <dcterms:created xsi:type="dcterms:W3CDTF">2021-06-02T01:34:28Z</dcterms:created>
  <dcterms:modified xsi:type="dcterms:W3CDTF">2024-10-29T15:27:04Z</dcterms:modified>
</cp:coreProperties>
</file>