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80" r:id="rId2"/>
    <p:sldId id="260" r:id="rId3"/>
    <p:sldId id="314" r:id="rId4"/>
    <p:sldId id="301" r:id="rId5"/>
    <p:sldId id="317" r:id="rId6"/>
    <p:sldId id="316" r:id="rId7"/>
    <p:sldId id="318" r:id="rId8"/>
  </p:sldIdLst>
  <p:sldSz cx="9144000" cy="5143500" type="screen16x9"/>
  <p:notesSz cx="6858000" cy="9144000"/>
  <p:embeddedFontLst>
    <p:embeddedFont>
      <p:font typeface=".VnAvant" panose="020B7200000000000000" pitchFamily="34" charset="0"/>
      <p:regular r:id="rId10"/>
      <p:bold r:id="rId11"/>
      <p:italic r:id="rId12"/>
      <p:boldItalic r:id="rId13"/>
    </p:embeddedFont>
    <p:embeddedFont>
      <p:font typeface="Quicksand Medium" panose="020B0604020202020204" charset="0"/>
      <p:regular r:id="rId14"/>
    </p:embeddedFont>
    <p:embeddedFont>
      <p:font typeface="Arial-Rounded" panose="020B0500000000000000" charset="0"/>
      <p:regular r:id="rId15"/>
    </p:embeddedFont>
    <p:embeddedFont>
      <p:font typeface="Lat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EFDF9"/>
    <a:srgbClr val="FEFBF6"/>
    <a:srgbClr val="FEFBF5"/>
    <a:srgbClr val="74B43C"/>
    <a:srgbClr val="72CEEE"/>
    <a:srgbClr val="0099DA"/>
    <a:srgbClr val="E52D56"/>
    <a:srgbClr val="D00000"/>
    <a:srgbClr val="D8E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5501" autoAdjust="0"/>
  </p:normalViewPr>
  <p:slideViewPr>
    <p:cSldViewPr snapToGrid="0">
      <p:cViewPr varScale="1">
        <p:scale>
          <a:sx n="108" d="100"/>
          <a:sy n="108" d="100"/>
        </p:scale>
        <p:origin x="16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8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Viết</a:t>
            </a:r>
            <a:r>
              <a:rPr lang="vi-VN" baseline="0" dirty="0"/>
              <a:t> phấn màu, đánh dấu điểm đặt bút, điểm gặp nhau</a:t>
            </a:r>
          </a:p>
          <a:p>
            <a:pPr marL="0" marR="0" indent="0" algn="l" defTabSz="914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baseline="0" dirty="0"/>
              <a:t>Mờ mờ e me nặng mẹ mẹ</a:t>
            </a:r>
            <a:br>
              <a:rPr lang="vi-VN" baseline="0" dirty="0"/>
            </a:br>
            <a:r>
              <a:rPr lang="en-US" dirty="0" err="1"/>
              <a:t>Gt</a:t>
            </a:r>
            <a:r>
              <a:rPr lang="en-US" dirty="0"/>
              <a:t> m </a:t>
            </a:r>
            <a:r>
              <a:rPr lang="en-US" dirty="0" err="1"/>
              <a:t>đọc</a:t>
            </a:r>
            <a:r>
              <a:rPr lang="en-US" baseline="0" dirty="0"/>
              <a:t> m</a:t>
            </a:r>
            <a:r>
              <a:rPr lang="en-US" dirty="0"/>
              <a:t>, </a:t>
            </a:r>
            <a:r>
              <a:rPr lang="en-US" dirty="0" err="1"/>
              <a:t>gt</a:t>
            </a:r>
            <a:r>
              <a:rPr lang="en-US" baseline="0" dirty="0"/>
              <a:t> n </a:t>
            </a:r>
            <a:r>
              <a:rPr lang="en-US" baseline="0" dirty="0" err="1"/>
              <a:t>rồi</a:t>
            </a:r>
            <a:r>
              <a:rPr lang="en-US" baseline="0" dirty="0"/>
              <a:t> so </a:t>
            </a:r>
            <a:r>
              <a:rPr lang="en-US" baseline="0" dirty="0" err="1"/>
              <a:t>sánh</a:t>
            </a:r>
            <a:r>
              <a:rPr lang="en-US" baseline="0" dirty="0"/>
              <a:t> 1 </a:t>
            </a:r>
            <a:r>
              <a:rPr lang="en-US" baseline="0" dirty="0" err="1"/>
              <a:t>nét</a:t>
            </a:r>
            <a:r>
              <a:rPr lang="en-US" baseline="0" dirty="0"/>
              <a:t> </a:t>
            </a:r>
            <a:r>
              <a:rPr lang="en-US" baseline="0" dirty="0" err="1"/>
              <a:t>thẳng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1 </a:t>
            </a:r>
            <a:r>
              <a:rPr lang="en-US" baseline="0" dirty="0" err="1"/>
              <a:t>nét</a:t>
            </a:r>
            <a:r>
              <a:rPr lang="en-US" baseline="0" dirty="0"/>
              <a:t> </a:t>
            </a:r>
            <a:r>
              <a:rPr lang="en-US" baseline="0" dirty="0" err="1"/>
              <a:t>móc</a:t>
            </a:r>
            <a:r>
              <a:rPr lang="en-US" baseline="0" dirty="0"/>
              <a:t> </a:t>
            </a:r>
            <a:r>
              <a:rPr lang="en-US" baseline="0" dirty="0" err="1"/>
              <a:t>xuôi</a:t>
            </a:r>
            <a:r>
              <a:rPr lang="en-US" baseline="0" dirty="0"/>
              <a:t>, 1 </a:t>
            </a:r>
            <a:r>
              <a:rPr lang="en-US" baseline="0" dirty="0" err="1"/>
              <a:t>thẳng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2 </a:t>
            </a:r>
            <a:r>
              <a:rPr lang="en-US" baseline="0" dirty="0" err="1"/>
              <a:t>nét</a:t>
            </a:r>
            <a:r>
              <a:rPr lang="en-US" baseline="0" dirty="0"/>
              <a:t> </a:t>
            </a:r>
            <a:r>
              <a:rPr lang="en-US" baseline="0" dirty="0" err="1"/>
              <a:t>móc</a:t>
            </a:r>
            <a:r>
              <a:rPr lang="en-US" baseline="0" dirty="0"/>
              <a:t> </a:t>
            </a:r>
            <a:r>
              <a:rPr lang="en-US" baseline="0" dirty="0" err="1"/>
              <a:t>xuôi</a:t>
            </a:r>
            <a:r>
              <a:rPr lang="en-US" baseline="0" dirty="0"/>
              <a:t> </a:t>
            </a:r>
            <a:endParaRPr lang="en-US" dirty="0"/>
          </a:p>
          <a:p>
            <a:r>
              <a:rPr lang="vi-VN" dirty="0"/>
              <a:t>Gt tiếng</a:t>
            </a:r>
            <a:r>
              <a:rPr lang="vi-VN" baseline="0" dirty="0"/>
              <a:t> mỡ </a:t>
            </a:r>
          </a:p>
          <a:p>
            <a:endParaRPr lang="vi-VN" baseline="0" dirty="0"/>
          </a:p>
          <a:p>
            <a:r>
              <a:rPr lang="vi-VN" baseline="0" dirty="0"/>
              <a:t>Ô ghép tiếng mẫu 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3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Viết</a:t>
            </a:r>
            <a:r>
              <a:rPr lang="vi-VN" baseline="0" dirty="0"/>
              <a:t> phấn màu, đánh dấu điểm đặt bút, điểm gặp nhau</a:t>
            </a:r>
          </a:p>
          <a:p>
            <a:pPr marL="0" marR="0" indent="0" algn="l" defTabSz="914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baseline="0" dirty="0"/>
              <a:t>Mờ mờ e me nặng mẹ mẹ</a:t>
            </a:r>
            <a:br>
              <a:rPr lang="vi-VN" baseline="0" dirty="0"/>
            </a:br>
            <a:r>
              <a:rPr lang="en-US" dirty="0" err="1"/>
              <a:t>Gt</a:t>
            </a:r>
            <a:r>
              <a:rPr lang="en-US" dirty="0"/>
              <a:t> m </a:t>
            </a:r>
            <a:r>
              <a:rPr lang="en-US" dirty="0" err="1"/>
              <a:t>đọc</a:t>
            </a:r>
            <a:r>
              <a:rPr lang="en-US" baseline="0" dirty="0"/>
              <a:t> m</a:t>
            </a:r>
            <a:r>
              <a:rPr lang="en-US" dirty="0"/>
              <a:t>, </a:t>
            </a:r>
            <a:r>
              <a:rPr lang="en-US" dirty="0" err="1"/>
              <a:t>gt</a:t>
            </a:r>
            <a:r>
              <a:rPr lang="en-US" baseline="0" dirty="0"/>
              <a:t> n </a:t>
            </a:r>
            <a:r>
              <a:rPr lang="en-US" baseline="0" dirty="0" err="1"/>
              <a:t>rồi</a:t>
            </a:r>
            <a:r>
              <a:rPr lang="en-US" baseline="0" dirty="0"/>
              <a:t> so </a:t>
            </a:r>
            <a:r>
              <a:rPr lang="en-US" baseline="0" dirty="0" err="1"/>
              <a:t>sánh</a:t>
            </a:r>
            <a:r>
              <a:rPr lang="en-US" baseline="0" dirty="0"/>
              <a:t> 1 </a:t>
            </a:r>
            <a:r>
              <a:rPr lang="en-US" baseline="0" dirty="0" err="1"/>
              <a:t>nét</a:t>
            </a:r>
            <a:r>
              <a:rPr lang="en-US" baseline="0" dirty="0"/>
              <a:t> </a:t>
            </a:r>
            <a:r>
              <a:rPr lang="en-US" baseline="0" dirty="0" err="1"/>
              <a:t>thẳng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1 </a:t>
            </a:r>
            <a:r>
              <a:rPr lang="en-US" baseline="0" dirty="0" err="1"/>
              <a:t>nét</a:t>
            </a:r>
            <a:r>
              <a:rPr lang="en-US" baseline="0" dirty="0"/>
              <a:t> </a:t>
            </a:r>
            <a:r>
              <a:rPr lang="en-US" baseline="0" dirty="0" err="1"/>
              <a:t>móc</a:t>
            </a:r>
            <a:r>
              <a:rPr lang="en-US" baseline="0" dirty="0"/>
              <a:t> </a:t>
            </a:r>
            <a:r>
              <a:rPr lang="en-US" baseline="0" dirty="0" err="1"/>
              <a:t>xuôi</a:t>
            </a:r>
            <a:r>
              <a:rPr lang="en-US" baseline="0" dirty="0"/>
              <a:t>, 1 </a:t>
            </a:r>
            <a:r>
              <a:rPr lang="en-US" baseline="0" dirty="0" err="1"/>
              <a:t>thẳng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2 </a:t>
            </a:r>
            <a:r>
              <a:rPr lang="en-US" baseline="0" dirty="0" err="1"/>
              <a:t>nét</a:t>
            </a:r>
            <a:r>
              <a:rPr lang="en-US" baseline="0" dirty="0"/>
              <a:t> </a:t>
            </a:r>
            <a:r>
              <a:rPr lang="en-US" baseline="0" dirty="0" err="1"/>
              <a:t>móc</a:t>
            </a:r>
            <a:r>
              <a:rPr lang="en-US" baseline="0" dirty="0"/>
              <a:t> </a:t>
            </a:r>
            <a:r>
              <a:rPr lang="en-US" baseline="0" dirty="0" err="1"/>
              <a:t>xuôi</a:t>
            </a:r>
            <a:r>
              <a:rPr lang="en-US" baseline="0" dirty="0"/>
              <a:t> </a:t>
            </a:r>
            <a:endParaRPr lang="en-US" dirty="0"/>
          </a:p>
          <a:p>
            <a:r>
              <a:rPr lang="vi-VN" dirty="0"/>
              <a:t>Gt tiếng</a:t>
            </a:r>
            <a:r>
              <a:rPr lang="vi-VN" baseline="0" dirty="0"/>
              <a:t> mỡ </a:t>
            </a:r>
          </a:p>
          <a:p>
            <a:endParaRPr lang="vi-VN" baseline="0" dirty="0"/>
          </a:p>
          <a:p>
            <a:r>
              <a:rPr lang="vi-VN" baseline="0" dirty="0"/>
              <a:t>Ô ghép tiếng mẫu 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4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5288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0366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8367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0313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6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26" y="1747468"/>
            <a:ext cx="1401031" cy="3383280"/>
          </a:xfrm>
          <a:prstGeom prst="rect">
            <a:avLst/>
          </a:prstGeom>
        </p:spPr>
      </p:pic>
      <p:sp>
        <p:nvSpPr>
          <p:cNvPr id="4" name="Google Shape;54;p13">
            <a:extLst>
              <a:ext uri="{FF2B5EF4-FFF2-40B4-BE49-F238E27FC236}">
                <a16:creationId xmlns="" xmlns:a16="http://schemas.microsoft.com/office/drawing/2014/main" id="{E2C67BEE-231F-445C-A57E-9693BDA052BF}"/>
              </a:ext>
            </a:extLst>
          </p:cNvPr>
          <p:cNvSpPr txBox="1">
            <a:spLocks/>
          </p:cNvSpPr>
          <p:nvPr/>
        </p:nvSpPr>
        <p:spPr>
          <a:xfrm>
            <a:off x="3212818" y="866784"/>
            <a:ext cx="5745552" cy="1486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66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2</a:t>
            </a:r>
            <a:r>
              <a:rPr lang="vi-VN" sz="66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r>
              <a:rPr lang="en-GB" sz="66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vi-VN" sz="66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6600" b="1" dirty="0">
                <a:solidFill>
                  <a:srgbClr val="FF0066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ua</a:t>
            </a:r>
            <a:r>
              <a:rPr lang="en-GB" sz="6600" b="1" dirty="0">
                <a:solidFill>
                  <a:srgbClr val="FF0066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6600" b="1" dirty="0">
                <a:solidFill>
                  <a:srgbClr val="FF0066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ưa</a:t>
            </a:r>
            <a:endParaRPr lang="en-GB" sz="6600" b="1" dirty="0">
              <a:solidFill>
                <a:srgbClr val="FF0066"/>
              </a:solidFill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12127" y="986010"/>
            <a:ext cx="1196545" cy="671345"/>
          </a:xfrm>
          <a:prstGeom prst="rect">
            <a:avLst/>
          </a:prstGeom>
        </p:spPr>
        <p:txBody>
          <a:bodyPr vert="horz" lIns="68453" tIns="34226" rIns="68453" bIns="3422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6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57386" y="1753063"/>
            <a:ext cx="1447818" cy="787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453" tIns="34226" rIns="68453" bIns="3422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599"/>
              </a:spcBef>
            </a:pPr>
            <a:r>
              <a:rPr lang="en-US" sz="6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338111" y="1753063"/>
            <a:ext cx="1447818" cy="787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453" tIns="34226" rIns="68453" bIns="3422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599"/>
              </a:spcBef>
            </a:pPr>
            <a:r>
              <a:rPr lang="en-US" sz="6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6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45924" y="1753063"/>
            <a:ext cx="1447818" cy="787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453" tIns="34226" rIns="68453" bIns="3422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599"/>
              </a:spcBef>
            </a:pPr>
            <a:r>
              <a:rPr lang="en-US" sz="6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28258" y="1753063"/>
            <a:ext cx="1447818" cy="787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453" tIns="34226" rIns="68453" bIns="3422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599"/>
              </a:spcBef>
            </a:pPr>
            <a:r>
              <a:rPr lang="en-US" sz="6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6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45926" y="2584636"/>
            <a:ext cx="2928956" cy="7877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453" tIns="34226" rIns="68453" bIns="3422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599"/>
              </a:spcBef>
            </a:pPr>
            <a:r>
              <a:rPr lang="en-US" sz="6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6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6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172202" y="986010"/>
            <a:ext cx="1196545" cy="671345"/>
          </a:xfrm>
          <a:prstGeom prst="rect">
            <a:avLst/>
          </a:prstGeom>
        </p:spPr>
        <p:txBody>
          <a:bodyPr vert="horz" lIns="68453" tIns="34226" rIns="68453" bIns="3422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6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57385" y="2584633"/>
            <a:ext cx="2928470" cy="7877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453" tIns="34226" rIns="68453" bIns="3422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599"/>
              </a:spcBef>
            </a:pPr>
            <a:r>
              <a:rPr lang="en-US" sz="6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6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6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D495032-44C0-4275-B72B-7D1FD284A1DF}"/>
              </a:ext>
            </a:extLst>
          </p:cNvPr>
          <p:cNvSpPr txBox="1"/>
          <p:nvPr/>
        </p:nvSpPr>
        <p:spPr>
          <a:xfrm>
            <a:off x="2303595" y="2470483"/>
            <a:ext cx="3289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‘</a:t>
            </a:r>
            <a:endParaRPr lang="vi-VN" sz="6000" b="1" dirty="0"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1" grpId="0" animBg="1"/>
      <p:bldP spid="12" grpId="0" animBg="1"/>
      <p:bldP spid="13" grpId="0" animBg="1"/>
      <p:bldP spid="33" grpId="0"/>
      <p:bldP spid="10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12127" y="88544"/>
            <a:ext cx="1196545" cy="671345"/>
          </a:xfrm>
          <a:prstGeom prst="rect">
            <a:avLst/>
          </a:prstGeom>
        </p:spPr>
        <p:txBody>
          <a:bodyPr vert="horz" lIns="68453" tIns="34226" rIns="68453" bIns="3422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6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57386" y="855597"/>
            <a:ext cx="1447818" cy="787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453" tIns="34226" rIns="68453" bIns="3422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599"/>
              </a:spcBef>
            </a:pPr>
            <a:r>
              <a:rPr lang="en-US" sz="6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338111" y="855597"/>
            <a:ext cx="1447818" cy="787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453" tIns="34226" rIns="68453" bIns="3422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599"/>
              </a:spcBef>
            </a:pPr>
            <a:r>
              <a:rPr lang="en-US" sz="6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6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45924" y="855597"/>
            <a:ext cx="1447818" cy="787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453" tIns="34226" rIns="68453" bIns="3422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599"/>
              </a:spcBef>
            </a:pPr>
            <a:r>
              <a:rPr lang="en-US" sz="6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28258" y="855597"/>
            <a:ext cx="1447818" cy="787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453" tIns="34226" rIns="68453" bIns="3422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599"/>
              </a:spcBef>
            </a:pPr>
            <a:r>
              <a:rPr lang="en-US" sz="6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6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45926" y="1687170"/>
            <a:ext cx="2928956" cy="7877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453" tIns="34226" rIns="68453" bIns="3422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599"/>
              </a:spcBef>
            </a:pPr>
            <a:r>
              <a:rPr lang="en-US" sz="6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6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6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172202" y="88544"/>
            <a:ext cx="1196545" cy="671345"/>
          </a:xfrm>
          <a:prstGeom prst="rect">
            <a:avLst/>
          </a:prstGeom>
        </p:spPr>
        <p:txBody>
          <a:bodyPr vert="horz" lIns="68453" tIns="34226" rIns="68453" bIns="3422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6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57385" y="1687167"/>
            <a:ext cx="2928470" cy="7877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453" tIns="34226" rIns="68453" bIns="3422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599"/>
              </a:spcBef>
            </a:pPr>
            <a:r>
              <a:rPr lang="en-US" sz="6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6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6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D495032-44C0-4275-B72B-7D1FD284A1DF}"/>
              </a:ext>
            </a:extLst>
          </p:cNvPr>
          <p:cNvSpPr txBox="1"/>
          <p:nvPr/>
        </p:nvSpPr>
        <p:spPr>
          <a:xfrm>
            <a:off x="2303595" y="1573017"/>
            <a:ext cx="3289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‘</a:t>
            </a:r>
            <a:endParaRPr lang="vi-VN" sz="6000" b="1" dirty="0"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DB02DF4-E616-476E-A618-FF73C775A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9" y="2833413"/>
            <a:ext cx="3972811" cy="6667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D5AA40D-AA7A-45D4-A06E-F70792A6B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34" y="2857973"/>
            <a:ext cx="4270730" cy="6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06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08"/>
          <a:stretch/>
        </p:blipFill>
        <p:spPr>
          <a:xfrm>
            <a:off x="0" y="429925"/>
            <a:ext cx="4504268" cy="33483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DA89762-C5ED-4588-8FB4-D2C158FF04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4268" y="544354"/>
            <a:ext cx="4639732" cy="31157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8463100-BFFA-4CEC-9F43-AE70E9AC2A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2494"/>
            <a:ext cx="898112" cy="467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6437338-B7A4-465E-9AD4-AAB44BD657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08"/>
          <a:stretch/>
        </p:blipFill>
        <p:spPr>
          <a:xfrm>
            <a:off x="0" y="428065"/>
            <a:ext cx="4504268" cy="334830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37EC37F-971F-419B-A24E-C6DE3EDD5F9F}"/>
              </a:ext>
            </a:extLst>
          </p:cNvPr>
          <p:cNvSpPr txBox="1"/>
          <p:nvPr/>
        </p:nvSpPr>
        <p:spPr>
          <a:xfrm>
            <a:off x="3146073" y="3882578"/>
            <a:ext cx="3857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.VnAvant" pitchFamily="34" charset="0"/>
              </a:rPr>
              <a:t>cµ </a:t>
            </a:r>
            <a:r>
              <a:rPr lang="en-US" sz="4800" dirty="0" err="1">
                <a:solidFill>
                  <a:schemeClr val="tx1"/>
                </a:solidFill>
                <a:latin typeface=".VnAvant" pitchFamily="34" charset="0"/>
              </a:rPr>
              <a:t>chua</a:t>
            </a:r>
            <a:endParaRPr lang="en-US" sz="4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7EBE1BA-3FA4-4967-8885-726301F5A239}"/>
              </a:ext>
            </a:extLst>
          </p:cNvPr>
          <p:cNvSpPr txBox="1"/>
          <p:nvPr/>
        </p:nvSpPr>
        <p:spPr>
          <a:xfrm>
            <a:off x="3146072" y="3880718"/>
            <a:ext cx="3857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.VnAvant" pitchFamily="34" charset="0"/>
              </a:rPr>
              <a:t>cµ </a:t>
            </a:r>
            <a:r>
              <a:rPr lang="en-US" sz="4800" dirty="0" err="1">
                <a:solidFill>
                  <a:schemeClr val="tx1"/>
                </a:solidFill>
                <a:latin typeface=".VnAvant" pitchFamily="34" charset="0"/>
              </a:rPr>
              <a:t>ch</a:t>
            </a:r>
            <a:r>
              <a:rPr lang="en-US" sz="4800" dirty="0" err="1">
                <a:solidFill>
                  <a:srgbClr val="FF0000"/>
                </a:solidFill>
                <a:latin typeface=".VnAvant" pitchFamily="34" charset="0"/>
              </a:rPr>
              <a:t>ua</a:t>
            </a:r>
            <a:endParaRPr lang="en-US" sz="48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8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15"/>
          <a:stretch/>
        </p:blipFill>
        <p:spPr>
          <a:xfrm>
            <a:off x="319824" y="522667"/>
            <a:ext cx="3403922" cy="31587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E7C8439-9748-416F-8D04-45842B496F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0" b="100000" l="0" r="100000"/>
                    </a14:imgEffect>
                  </a14:imgLayer>
                </a14:imgProps>
              </a:ext>
            </a:extLst>
          </a:blip>
          <a:srcRect t="2530"/>
          <a:stretch/>
        </p:blipFill>
        <p:spPr>
          <a:xfrm>
            <a:off x="4018853" y="93133"/>
            <a:ext cx="4525924" cy="35882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3CC84BE-ADE1-4313-9CF6-F28E9FED311A}"/>
              </a:ext>
            </a:extLst>
          </p:cNvPr>
          <p:cNvSpPr txBox="1"/>
          <p:nvPr/>
        </p:nvSpPr>
        <p:spPr>
          <a:xfrm>
            <a:off x="3479801" y="3757818"/>
            <a:ext cx="2690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tx1"/>
                </a:solidFill>
                <a:latin typeface=".VnAvant" pitchFamily="34" charset="0"/>
              </a:rPr>
              <a:t>d­­­­</a:t>
            </a:r>
            <a:r>
              <a:rPr lang="en-US" sz="5400" dirty="0" err="1">
                <a:solidFill>
                  <a:schemeClr val="tx1"/>
                </a:solidFill>
                <a:latin typeface=".VnAvant" pitchFamily="34" charset="0"/>
              </a:rPr>
              <a:t>ư</a:t>
            </a:r>
            <a:r>
              <a:rPr lang="en-US" sz="4400" dirty="0" err="1">
                <a:solidFill>
                  <a:schemeClr val="tx1"/>
                </a:solidFill>
                <a:latin typeface=".VnAvant" pitchFamily="34" charset="0"/>
              </a:rPr>
              <a:t>a</a:t>
            </a:r>
            <a:r>
              <a:rPr lang="en-US" sz="4400" dirty="0">
                <a:solidFill>
                  <a:schemeClr val="tx1"/>
                </a:solidFill>
                <a:latin typeface=".VnAvant" pitchFamily="34" charset="0"/>
              </a:rPr>
              <a:t> lª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65CB52D-1266-4FAF-8033-08DD6D4CA2EB}"/>
              </a:ext>
            </a:extLst>
          </p:cNvPr>
          <p:cNvSpPr txBox="1"/>
          <p:nvPr/>
        </p:nvSpPr>
        <p:spPr>
          <a:xfrm>
            <a:off x="3479801" y="3757818"/>
            <a:ext cx="2690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tx1"/>
                </a:solidFill>
                <a:latin typeface=".VnAvant" pitchFamily="34" charset="0"/>
              </a:rPr>
              <a:t>d­­­­</a:t>
            </a:r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4400" dirty="0" err="1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4400" dirty="0">
                <a:solidFill>
                  <a:schemeClr val="tx1"/>
                </a:solidFill>
                <a:latin typeface=".VnAvant" pitchFamily="34" charset="0"/>
              </a:rPr>
              <a:t> lª</a:t>
            </a:r>
          </a:p>
        </p:txBody>
      </p:sp>
    </p:spTree>
    <p:extLst>
      <p:ext uri="{BB962C8B-B14F-4D97-AF65-F5344CB8AC3E}">
        <p14:creationId xmlns:p14="http://schemas.microsoft.com/office/powerpoint/2010/main" val="116582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20"/>
          <a:stretch/>
        </p:blipFill>
        <p:spPr>
          <a:xfrm>
            <a:off x="214209" y="390389"/>
            <a:ext cx="3756658" cy="33264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B6426CD-DA24-4B02-A5A0-BC1144800E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52" r="3777" b="10826"/>
          <a:stretch/>
        </p:blipFill>
        <p:spPr>
          <a:xfrm>
            <a:off x="3970867" y="390389"/>
            <a:ext cx="4958924" cy="33355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8737C5C-5B29-412A-8749-819F50A5C1A6}"/>
              </a:ext>
            </a:extLst>
          </p:cNvPr>
          <p:cNvSpPr txBox="1"/>
          <p:nvPr/>
        </p:nvSpPr>
        <p:spPr>
          <a:xfrm>
            <a:off x="3371818" y="3983670"/>
            <a:ext cx="2400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tx1"/>
                </a:solidFill>
                <a:latin typeface=".VnAvant" pitchFamily="34" charset="0"/>
              </a:rPr>
              <a:t>cöa</a:t>
            </a:r>
            <a:r>
              <a:rPr lang="en-US" sz="44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.VnAvant" pitchFamily="34" charset="0"/>
              </a:rPr>
              <a:t>sæ</a:t>
            </a:r>
            <a:endParaRPr lang="en-US" sz="44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468F243-24E5-4FCE-A8B6-9091AC089303}"/>
              </a:ext>
            </a:extLst>
          </p:cNvPr>
          <p:cNvSpPr txBox="1"/>
          <p:nvPr/>
        </p:nvSpPr>
        <p:spPr>
          <a:xfrm>
            <a:off x="3371818" y="3974559"/>
            <a:ext cx="2400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tx1"/>
                </a:solidFill>
                <a:latin typeface=".VnAvant" pitchFamily="34" charset="0"/>
              </a:rPr>
              <a:t>c</a:t>
            </a:r>
            <a:r>
              <a:rPr lang="en-US" sz="4400" dirty="0" err="1">
                <a:solidFill>
                  <a:srgbClr val="FF0000"/>
                </a:solidFill>
                <a:latin typeface=".VnAvant" pitchFamily="34" charset="0"/>
              </a:rPr>
              <a:t>öa</a:t>
            </a:r>
            <a:r>
              <a:rPr lang="en-US" sz="44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.VnAvant" pitchFamily="34" charset="0"/>
              </a:rPr>
              <a:t>sæ</a:t>
            </a:r>
            <a:endParaRPr lang="en-US" sz="4400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32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4" y="1993001"/>
            <a:ext cx="1717315" cy="1657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32" y="1210033"/>
            <a:ext cx="1966945" cy="24406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388" y="1619539"/>
            <a:ext cx="1782526" cy="2031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295" y="1582586"/>
            <a:ext cx="1606528" cy="206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0896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</TotalTime>
  <Words>82</Words>
  <Application>Microsoft Office PowerPoint</Application>
  <PresentationFormat>On-screen Show (16:9)</PresentationFormat>
  <Paragraphs>37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.VnAvant</vt:lpstr>
      <vt:lpstr>Quicksand Medium</vt:lpstr>
      <vt:lpstr>Arial</vt:lpstr>
      <vt:lpstr>Arial-Rounded</vt:lpstr>
      <vt:lpstr>Lato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ABC</cp:lastModifiedBy>
  <cp:revision>167</cp:revision>
  <dcterms:modified xsi:type="dcterms:W3CDTF">2024-10-29T15:18:30Z</dcterms:modified>
</cp:coreProperties>
</file>