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327" r:id="rId5"/>
    <p:sldId id="325" r:id="rId6"/>
    <p:sldId id="355" r:id="rId7"/>
    <p:sldId id="343" r:id="rId8"/>
    <p:sldId id="342" r:id="rId9"/>
    <p:sldId id="334" r:id="rId10"/>
    <p:sldId id="344" r:id="rId11"/>
    <p:sldId id="345" r:id="rId12"/>
    <p:sldId id="346" r:id="rId13"/>
    <p:sldId id="335" r:id="rId14"/>
    <p:sldId id="337" r:id="rId15"/>
    <p:sldId id="339" r:id="rId16"/>
    <p:sldId id="340" r:id="rId1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27"/>
          </p14:sldIdLst>
        </p14:section>
        <p14:section name="Tiết 1" id="{5306D87E-7522-4F86-AA24-B22D8455523B}">
          <p14:sldIdLst>
            <p14:sldId id="325"/>
            <p14:sldId id="355"/>
            <p14:sldId id="343"/>
            <p14:sldId id="342"/>
            <p14:sldId id="334"/>
            <p14:sldId id="344"/>
            <p14:sldId id="345"/>
            <p14:sldId id="346"/>
            <p14:sldId id="335"/>
            <p14:sldId id="337"/>
            <p14:sldId id="339"/>
            <p14:sldId id="340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07C45"/>
    <a:srgbClr val="FF9966"/>
    <a:srgbClr val="442C4C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33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17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758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0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2024/10/29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19.jpg"/><Relationship Id="rId5" Type="http://schemas.openxmlformats.org/officeDocument/2006/relationships/image" Target="../media/image14.jpeg"/><Relationship Id="rId10" Type="http://schemas.openxmlformats.org/officeDocument/2006/relationships/image" Target="../media/image18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tint val="66000"/>
                    <a:satMod val="160000"/>
                    <a:alpha val="9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chemeClr val="accent2">
                <a:lumMod val="40000"/>
                <a:lumOff val="60000"/>
              </a:schemeClr>
            </a:extrusionClr>
            <a:contourClr>
              <a:schemeClr val="accent1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025242" y="2715492"/>
            <a:ext cx="4648200" cy="2146578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CHÀO </a:t>
            </a:r>
            <a:r>
              <a:rPr lang="vi-VN" sz="3300" b="1" spc="15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MỪNG </a:t>
            </a:r>
            <a:r>
              <a:rPr lang="en-US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 CON</a:t>
            </a:r>
            <a:endParaRPr lang="vi-VN" sz="33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ĐẾN VỚI </a:t>
            </a:r>
            <a:r>
              <a:rPr lang="vi-VN" sz="3300" b="1" spc="15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TIẾT </a:t>
            </a:r>
            <a:r>
              <a:rPr lang="vi-VN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HỌC</a:t>
            </a:r>
            <a:r>
              <a:rPr lang="en-US" sz="3300" b="1" spc="15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2800" b="1" spc="15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HOẠT ĐỘNG TRẢI NGHIỆM</a:t>
            </a:r>
          </a:p>
          <a:p>
            <a:pPr algn="ctr"/>
            <a:r>
              <a:rPr lang="en-US" sz="2800" b="1" spc="150" smtClean="0">
                <a:ln w="11430"/>
                <a:solidFill>
                  <a:srgbClr val="00206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LỚP 1</a:t>
            </a:r>
            <a:endParaRPr lang="en-US" sz="2800" b="1" spc="150" dirty="0">
              <a:ln w="11430"/>
              <a:solidFill>
                <a:srgbClr val="00206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" name="图片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4683" y="2715492"/>
            <a:ext cx="1885815" cy="18858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9033008"/>
      </p:ext>
    </p:extLst>
  </p:cSld>
  <p:clrMapOvr>
    <a:masterClrMapping/>
  </p:clrMapOvr>
  <p:transition spd="slow" advClick="0" advTm="85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5410" y="150594"/>
            <a:ext cx="8279233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-35140" y="150594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76592" y="673814"/>
            <a:ext cx="3672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Học tập tốt, lao động tốt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307" y="1081473"/>
            <a:ext cx="6003351" cy="367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69" y="1151882"/>
            <a:ext cx="529936" cy="51816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24637" y="4275634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544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1464" y="604255"/>
            <a:ext cx="3600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Giữ gìn vệ sinh thật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72" y="1065920"/>
            <a:ext cx="6442364" cy="3721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10939" y="140682"/>
            <a:ext cx="8354290" cy="523220"/>
          </a:xfrm>
          <a:prstGeom prst="rect">
            <a:avLst/>
          </a:prstGeom>
          <a:solidFill>
            <a:srgbClr val="307C4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 err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2800" b="1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một số việc em đã làm theo Năm điều Bác Hồ dạy</a:t>
            </a:r>
            <a:endParaRPr lang="vi-VN" altLang="zh-CN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0" y="109509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014" y="3479573"/>
            <a:ext cx="753783" cy="718886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" y="970882"/>
            <a:ext cx="551893" cy="539629"/>
          </a:xfrm>
          <a:prstGeom prst="rect">
            <a:avLst/>
          </a:prstGeom>
        </p:spPr>
      </p:pic>
      <p:pic>
        <p:nvPicPr>
          <p:cNvPr id="10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11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59777" y="4251360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91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2494064" y="161973"/>
            <a:ext cx="516403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2: Xử lí tình huống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61" y="695584"/>
            <a:ext cx="6417166" cy="4002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1202132" y="0"/>
            <a:ext cx="1291932" cy="125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356" y="3275037"/>
            <a:ext cx="753783" cy="718886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" y="868959"/>
            <a:ext cx="857250" cy="838200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352" y="1081473"/>
            <a:ext cx="523875" cy="838200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7368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2354280" y="-96898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74173" y="685194"/>
            <a:ext cx="70034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 hiện tốt Năm điều Bác Hồ dạy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3377045" y="161974"/>
            <a:ext cx="2359726" cy="523220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  <a:endParaRPr lang="zh-CN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0" y="1289559"/>
            <a:ext cx="4187479" cy="348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469" y="1370387"/>
            <a:ext cx="4238081" cy="334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96" y="4256598"/>
            <a:ext cx="753783" cy="718886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6" y="286279"/>
            <a:ext cx="857250" cy="83820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251" y="571792"/>
            <a:ext cx="523875" cy="838200"/>
          </a:xfrm>
          <a:prstGeom prst="rect">
            <a:avLst/>
          </a:prstGeom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59681" y="4243412"/>
            <a:ext cx="664091" cy="7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1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 2&amp;quot; chất lượng cao cho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"/>
          <p:cNvSpPr txBox="1"/>
          <p:nvPr/>
        </p:nvSpPr>
        <p:spPr>
          <a:xfrm>
            <a:off x="2165143" y="1504041"/>
            <a:ext cx="5041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1"/>
          <p:cNvGrpSpPr/>
          <p:nvPr/>
        </p:nvGrpSpPr>
        <p:grpSpPr>
          <a:xfrm>
            <a:off x="6388768" y="2002562"/>
            <a:ext cx="2669455" cy="3158985"/>
            <a:chOff x="4248310" y="2190760"/>
            <a:chExt cx="4910252" cy="2951064"/>
          </a:xfrm>
        </p:grpSpPr>
        <p:pic>
          <p:nvPicPr>
            <p:cNvPr id="7" name="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8" name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</p:grpSp>
      <p:pic>
        <p:nvPicPr>
          <p:cNvPr id="9" name="图片 5">
            <a:extLst>
              <a:ext uri="{FF2B5EF4-FFF2-40B4-BE49-F238E27FC236}">
                <a16:creationId xmlns:a16="http://schemas.microsoft.com/office/drawing/2014/main" xmlns="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856"/>
            <a:ext cx="2273703" cy="22737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39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thư gi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0608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006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94" y="0"/>
            <a:ext cx="9192126" cy="5143500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1707944" y="972437"/>
            <a:ext cx="6160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thấy thế nào khi nghe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này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04196" y="2094696"/>
            <a:ext cx="62369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muốn làm theo những lời Bác Hồ dạy không?     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340283"/>
      </p:ext>
    </p:extLst>
  </p:cSld>
  <p:clrMapOvr>
    <a:masterClrMapping/>
  </p:clrMapOvr>
  <p:transition spd="slow" advClick="0" advTm="321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3"/>
          <p:cNvSpPr txBox="1"/>
          <p:nvPr/>
        </p:nvSpPr>
        <p:spPr>
          <a:xfrm>
            <a:off x="1647100" y="1571622"/>
            <a:ext cx="61959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THỰC HIỆN </a:t>
            </a:r>
          </a:p>
          <a:p>
            <a:pPr algn="ctr"/>
            <a:r>
              <a:rPr lang="en-US" altLang="zh-CN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NĂM ĐIỀU BÁC HỒ DẠY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3871882" y="740625"/>
            <a:ext cx="174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 </a:t>
            </a:r>
            <a:r>
              <a:rPr lang="en-US" altLang="zh-CN" sz="48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6</a:t>
            </a:r>
            <a:endParaRPr lang="zh-CN" altLang="en-US" sz="48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270759"/>
      </p:ext>
    </p:extLst>
  </p:cSld>
  <p:clrMapOvr>
    <a:masterClrMapping/>
  </p:clrMapOvr>
  <p:transition spd="slow" advClick="0" advTm="63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80E0D7EB-6EE9-4323-A84B-ED8C498E440B}"/>
              </a:ext>
            </a:extLst>
          </p:cNvPr>
          <p:cNvGrpSpPr/>
          <p:nvPr/>
        </p:nvGrpSpPr>
        <p:grpSpPr>
          <a:xfrm>
            <a:off x="83127" y="143894"/>
            <a:ext cx="8956964" cy="4916479"/>
            <a:chOff x="497142" y="493236"/>
            <a:chExt cx="11012418" cy="5991011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298D20F4-79B6-4831-AD6C-F5DBED4AFBAC}"/>
                </a:ext>
              </a:extLst>
            </p:cNvPr>
            <p:cNvSpPr/>
            <p:nvPr/>
          </p:nvSpPr>
          <p:spPr>
            <a:xfrm>
              <a:off x="497142" y="493236"/>
              <a:ext cx="11012418" cy="5991011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13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15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30629" y="253582"/>
            <a:ext cx="727790" cy="643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894293" y="300572"/>
            <a:ext cx="2342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  <a:endParaRPr lang="en-US" sz="2400" b="1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02" y="4468612"/>
            <a:ext cx="505902" cy="482481"/>
          </a:xfrm>
          <a:prstGeom prst="rect">
            <a:avLst/>
          </a:prstGeom>
        </p:spPr>
      </p:pic>
      <p:pic>
        <p:nvPicPr>
          <p:cNvPr id="26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78" y="218824"/>
            <a:ext cx="523875" cy="838200"/>
          </a:xfrm>
          <a:prstGeom prst="rect">
            <a:avLst/>
          </a:prstGeom>
        </p:spPr>
      </p:pic>
      <p:pic>
        <p:nvPicPr>
          <p:cNvPr id="30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73919" y="4427024"/>
            <a:ext cx="519003" cy="582437"/>
          </a:xfrm>
          <a:prstGeom prst="rect">
            <a:avLst/>
          </a:prstGeom>
        </p:spPr>
      </p:pic>
      <p:sp>
        <p:nvSpPr>
          <p:cNvPr id="3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69831" y="295493"/>
            <a:ext cx="44284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Tìm hiểu Năm điều Bác Hồ dạy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35" y="762237"/>
            <a:ext cx="3259842" cy="39773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9" y="837167"/>
            <a:ext cx="4667365" cy="3828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9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889">
        <p:random/>
      </p:transition>
    </mc:Choice>
    <mc:Fallback xmlns="">
      <p:transition spd="slow" advTm="4688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1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0639" y="668749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7" y="1174774"/>
            <a:ext cx="2500046" cy="3429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08" y="1213486"/>
            <a:ext cx="5628125" cy="3390768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xmlns="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468" y="343541"/>
            <a:ext cx="637864" cy="608334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6" y="113675"/>
            <a:ext cx="857250" cy="838200"/>
          </a:xfrm>
          <a:prstGeom prst="rect">
            <a:avLst/>
          </a:prstGeom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17428" y="4537476"/>
            <a:ext cx="505416" cy="567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5040608"/>
      </p:ext>
    </p:extLst>
  </p:cSld>
  <p:clrMapOvr>
    <a:masterClrMapping/>
  </p:clrMapOvr>
  <p:transition spd="slow" advClick="0" advTm="473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2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165" y="679874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 tốt, lao động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489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" y="1170100"/>
            <a:ext cx="4632278" cy="3474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70" y="1170099"/>
            <a:ext cx="3626430" cy="347463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55271" y="4429138"/>
            <a:ext cx="196247" cy="184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300970"/>
      </p:ext>
    </p:extLst>
  </p:cSld>
  <p:clrMapOvr>
    <a:masterClrMapping/>
  </p:clrMapOvr>
  <p:transition spd="slow" advClick="0" advTm="612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31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31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2062" y="280555"/>
            <a:ext cx="1517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3</a:t>
            </a:r>
            <a:endParaRPr lang="en-US" sz="24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0292" y="742220"/>
            <a:ext cx="4492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kết tốt, kỉ luật tốt.</a:t>
            </a:r>
            <a:endParaRPr 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xmlns="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" y="26099"/>
            <a:ext cx="857250" cy="838200"/>
          </a:xfrm>
          <a:prstGeom prst="rect">
            <a:avLst/>
          </a:prstGeom>
        </p:spPr>
      </p:pic>
      <p:pic>
        <p:nvPicPr>
          <p:cNvPr id="6" name="图片 19">
            <a:extLst>
              <a:ext uri="{FF2B5EF4-FFF2-40B4-BE49-F238E27FC236}">
                <a16:creationId xmlns:a16="http://schemas.microsoft.com/office/drawing/2014/main" xmlns="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222" y="191136"/>
            <a:ext cx="523875" cy="838200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xmlns="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5127">
            <a:off x="21270" y="4301553"/>
            <a:ext cx="664091" cy="7452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8" y="1263618"/>
            <a:ext cx="3839832" cy="3443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0" y="1263618"/>
            <a:ext cx="4090982" cy="34431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47939"/>
      </p:ext>
    </p:extLst>
  </p:cSld>
  <p:clrMapOvr>
    <a:masterClrMapping/>
  </p:clrMapOvr>
  <p:transition spd="slow" advClick="0" advTm="335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26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5.1|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7.7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2954521b-b4ab-4ce3-8aa8-8bfa99a4c36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3754</TotalTime>
  <Words>265</Words>
  <Application>Microsoft Office PowerPoint</Application>
  <PresentationFormat>On-screen Show (16:9)</PresentationFormat>
  <Paragraphs>28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微软雅黑</vt:lpstr>
      <vt:lpstr>宋体</vt:lpstr>
      <vt:lpstr>Arial</vt:lpstr>
      <vt:lpstr>Arial-Rounded</vt:lpstr>
      <vt:lpstr>Calibri</vt:lpstr>
      <vt:lpstr>Times New Roman</vt:lpstr>
      <vt:lpstr>UTM Avo</vt:lpstr>
      <vt:lpstr>等线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ABC</cp:lastModifiedBy>
  <cp:revision>127</cp:revision>
  <dcterms:created xsi:type="dcterms:W3CDTF">2017-03-04T06:55:50Z</dcterms:created>
  <dcterms:modified xsi:type="dcterms:W3CDTF">2024-10-29T15:06:05Z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