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  <p:sldMasterId id="2147483719" r:id="rId3"/>
    <p:sldMasterId id="2147483728" r:id="rId4"/>
  </p:sldMasterIdLst>
  <p:notesMasterIdLst>
    <p:notesMasterId r:id="rId15"/>
  </p:notesMasterIdLst>
  <p:sldIdLst>
    <p:sldId id="286" r:id="rId5"/>
    <p:sldId id="2007577090" r:id="rId6"/>
    <p:sldId id="298" r:id="rId7"/>
    <p:sldId id="296" r:id="rId8"/>
    <p:sldId id="297" r:id="rId9"/>
    <p:sldId id="2007577098" r:id="rId10"/>
    <p:sldId id="300" r:id="rId11"/>
    <p:sldId id="2007577099" r:id="rId12"/>
    <p:sldId id="2007577100" r:id="rId13"/>
    <p:sldId id="2007577095" r:id="rId14"/>
  </p:sldIdLst>
  <p:sldSz cx="12192000" cy="6858000"/>
  <p:notesSz cx="6858000" cy="9144000"/>
  <p:custDataLst>
    <p:tags r:id="rId16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00"/>
    <a:srgbClr val="FFFFCC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A2493B-BA82-4163-A54E-62AAA6DF5F3E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FAA1E0-703A-4A49-B749-D43F0D1C1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53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7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AA1E0-703A-4A49-B749-D43F0D1C1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8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FAA1E0-703A-4A49-B749-D43F0D1C1B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9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2BC96-700D-44E1-AB24-B568426991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64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2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2BC96-700D-44E1-AB24-B568426991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1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AA1E0-703A-4A49-B749-D43F0D1C1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84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2BC96-700D-44E1-AB24-B568426991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2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83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5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485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5"/>
            <a:ext cx="7918523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6"/>
            <a:ext cx="3419911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5"/>
            <a:ext cx="7918523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799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404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3" y="341097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2153241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752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6500685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15781951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2425597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06099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211953F5-6B26-4EF9-80F1-8C59D26D86B6}"/>
              </a:ext>
            </a:extLst>
          </p:cNvPr>
          <p:cNvSpPr/>
          <p:nvPr userDrawn="1"/>
        </p:nvSpPr>
        <p:spPr>
          <a:xfrm>
            <a:off x="280794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9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263698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1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31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867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229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457200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457200"/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24" y="1392237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56" y="2837280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80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80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54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xmlns="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3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4" tIns="25708" rIns="51414" bIns="25708"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6C5AC5-4737-4E0C-AF3A-BE5C93980E77}"/>
              </a:ext>
            </a:extLst>
          </p:cNvPr>
          <p:cNvGrpSpPr/>
          <p:nvPr userDrawn="1"/>
        </p:nvGrpSpPr>
        <p:grpSpPr>
          <a:xfrm>
            <a:off x="2222206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0C2327F-772D-471F-A831-A1DEF1E65AF1}"/>
              </a:ext>
            </a:extLst>
          </p:cNvPr>
          <p:cNvGrpSpPr/>
          <p:nvPr userDrawn="1"/>
        </p:nvGrpSpPr>
        <p:grpSpPr>
          <a:xfrm>
            <a:off x="825316" y="2087843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9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9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359292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3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51734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7669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11AD8B8B-499E-4064-9606-1DD7568A748C}"/>
              </a:ext>
            </a:extLst>
          </p:cNvPr>
          <p:cNvSpPr/>
          <p:nvPr userDrawn="1"/>
        </p:nvSpPr>
        <p:spPr>
          <a:xfrm>
            <a:off x="280794" y="1122219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D309D3-D471-4F60-BAF5-84FC57DE863F}"/>
              </a:ext>
            </a:extLst>
          </p:cNvPr>
          <p:cNvGrpSpPr/>
          <p:nvPr userDrawn="1"/>
        </p:nvGrpSpPr>
        <p:grpSpPr>
          <a:xfrm>
            <a:off x="377050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63449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0116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2B9509B-2605-49B8-82AA-4026BF3B536B}"/>
              </a:ext>
            </a:extLst>
          </p:cNvPr>
          <p:cNvGrpSpPr/>
          <p:nvPr userDrawn="1"/>
        </p:nvGrpSpPr>
        <p:grpSpPr>
          <a:xfrm>
            <a:off x="377050" y="255822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79767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464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9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9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295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ransition spd="slow">
    <p:randomBar dir="vert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4B3B4E2-E068-425C-908C-4BA7456BCEDD}"/>
              </a:ext>
            </a:extLst>
          </p:cNvPr>
          <p:cNvGrpSpPr/>
          <p:nvPr userDrawn="1"/>
        </p:nvGrpSpPr>
        <p:grpSpPr>
          <a:xfrm>
            <a:off x="0" y="6"/>
            <a:ext cx="12148596" cy="7281227"/>
            <a:chOff x="0" y="0"/>
            <a:chExt cx="12148596" cy="728122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2AA37481-8BE4-476E-8F17-8ED7A4A7E585}"/>
                </a:ext>
              </a:extLst>
            </p:cNvPr>
            <p:cNvGrpSpPr/>
            <p:nvPr/>
          </p:nvGrpSpPr>
          <p:grpSpPr>
            <a:xfrm>
              <a:off x="43404" y="486136"/>
              <a:ext cx="12017658" cy="6795091"/>
              <a:chOff x="-556262" y="-1050325"/>
              <a:chExt cx="13471152" cy="7616933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36A9C353-8436-4CEA-BF51-E55BBE966622}"/>
                  </a:ext>
                </a:extLst>
              </p:cNvPr>
              <p:cNvSpPr/>
              <p:nvPr/>
            </p:nvSpPr>
            <p:spPr>
              <a:xfrm>
                <a:off x="-556262" y="4827858"/>
                <a:ext cx="1738751" cy="1738750"/>
              </a:xfrm>
              <a:prstGeom prst="ellipse">
                <a:avLst/>
              </a:prstGeom>
              <a:solidFill>
                <a:srgbClr val="F4D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533FB64A-D2CC-4454-9E8A-B25A62F3CCCC}"/>
                  </a:ext>
                </a:extLst>
              </p:cNvPr>
              <p:cNvSpPr/>
              <p:nvPr/>
            </p:nvSpPr>
            <p:spPr>
              <a:xfrm>
                <a:off x="12658642" y="2650681"/>
                <a:ext cx="256248" cy="256248"/>
              </a:xfrm>
              <a:prstGeom prst="ellipse">
                <a:avLst/>
              </a:prstGeom>
              <a:solidFill>
                <a:srgbClr val="F4D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1EF37881-29D8-40CA-8623-C33A05F3D08E}"/>
                  </a:ext>
                </a:extLst>
              </p:cNvPr>
              <p:cNvSpPr/>
              <p:nvPr/>
            </p:nvSpPr>
            <p:spPr>
              <a:xfrm>
                <a:off x="2738005" y="-1050325"/>
                <a:ext cx="335666" cy="335666"/>
              </a:xfrm>
              <a:prstGeom prst="ellipse">
                <a:avLst/>
              </a:prstGeom>
              <a:solidFill>
                <a:srgbClr val="F4D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A37E03EB-461F-4859-A95B-8C1F54AF88D8}"/>
                  </a:ext>
                </a:extLst>
              </p:cNvPr>
              <p:cNvSpPr/>
              <p:nvPr/>
            </p:nvSpPr>
            <p:spPr>
              <a:xfrm>
                <a:off x="4245980" y="4689677"/>
                <a:ext cx="163974" cy="163974"/>
              </a:xfrm>
              <a:prstGeom prst="ellipse">
                <a:avLst/>
              </a:prstGeom>
              <a:solidFill>
                <a:srgbClr val="F4D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C78E8C11-9E02-40C8-8429-1A920CD1BC7A}"/>
                  </a:ext>
                </a:extLst>
              </p:cNvPr>
              <p:cNvSpPr/>
              <p:nvPr/>
            </p:nvSpPr>
            <p:spPr>
              <a:xfrm>
                <a:off x="1430906" y="5405378"/>
                <a:ext cx="405115" cy="405115"/>
              </a:xfrm>
              <a:prstGeom prst="ellipse">
                <a:avLst/>
              </a:prstGeom>
              <a:solidFill>
                <a:srgbClr val="F4D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592F6B1F-5ED0-402A-AE15-B654010220EE}"/>
                  </a:ext>
                </a:extLst>
              </p:cNvPr>
              <p:cNvSpPr/>
              <p:nvPr/>
            </p:nvSpPr>
            <p:spPr>
              <a:xfrm>
                <a:off x="11528407" y="4853652"/>
                <a:ext cx="611527" cy="611527"/>
              </a:xfrm>
              <a:prstGeom prst="ellipse">
                <a:avLst/>
              </a:prstGeom>
              <a:solidFill>
                <a:srgbClr val="F4D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28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E76A98F3-812D-4DD5-A62A-2C39A226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0" y="0"/>
              <a:ext cx="816185" cy="97227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4461D63-91FD-4B74-BCD5-1B3F03CFB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57" t="16300" r="43469" b="74527"/>
            <a:stretch/>
          </p:blipFill>
          <p:spPr>
            <a:xfrm>
              <a:off x="10824176" y="5847942"/>
              <a:ext cx="1324420" cy="794696"/>
            </a:xfrm>
            <a:prstGeom prst="rect">
              <a:avLst/>
            </a:prstGeom>
          </p:spPr>
        </p:pic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7A4ACE5-9903-491E-8860-DF393624C37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899" y="6013849"/>
            <a:ext cx="1324421" cy="1144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18347B-6956-49E0-B52A-6CB2CAC4E6EB}"/>
              </a:ext>
            </a:extLst>
          </p:cNvPr>
          <p:cNvSpPr txBox="1"/>
          <p:nvPr userDrawn="1"/>
        </p:nvSpPr>
        <p:spPr>
          <a:xfrm>
            <a:off x="11410568" y="30696"/>
            <a:ext cx="134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>
                <a:solidFill>
                  <a:prstClr val="black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8611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5.jpeg"/><Relationship Id="rId4" Type="http://schemas.openxmlformats.org/officeDocument/2006/relationships/image" Target="../media/image23.png"/><Relationship Id="rId9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11.xml"/><Relationship Id="rId7" Type="http://schemas.openxmlformats.org/officeDocument/2006/relationships/image" Target="../media/image38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14.xml"/><Relationship Id="rId7" Type="http://schemas.openxmlformats.org/officeDocument/2006/relationships/image" Target="../media/image38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4184" y="-155470"/>
            <a:ext cx="10461991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93" y="1098720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F2AD3E-7461-4FD0-9D49-D2BB84D6F0EC}"/>
              </a:ext>
            </a:extLst>
          </p:cNvPr>
          <p:cNvSpPr txBox="1"/>
          <p:nvPr/>
        </p:nvSpPr>
        <p:spPr>
          <a:xfrm>
            <a:off x="4745289" y="1099033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FFFF00"/>
                </a:soli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ea typeface="Microsoft YaHei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FFFF00"/>
                </a:soli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ea typeface="Microsoft YaHei"/>
                <a:cs typeface="+mn-cs"/>
              </a:rPr>
              <a:t> 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CFE87C-AE73-48AE-89CD-DE9C52987490}"/>
              </a:ext>
            </a:extLst>
          </p:cNvPr>
          <p:cNvSpPr txBox="1"/>
          <p:nvPr/>
        </p:nvSpPr>
        <p:spPr>
          <a:xfrm>
            <a:off x="2123064" y="2519510"/>
            <a:ext cx="7764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SGK-TV" pitchFamily="2" charset="0"/>
                <a:ea typeface="Microsoft YaHei"/>
                <a:cs typeface="Arial-SGK-TV" pitchFamily="2" charset="0"/>
              </a:rPr>
              <a:t>ÔN TẬP VÀ KỂ CHUYỆN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87"/>
    </mc:Choice>
    <mc:Fallback xmlns="">
      <p:transition advTm="140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6B84DC17-0290-4A37-B85A-EC70E3396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4" b="15492"/>
          <a:stretch>
            <a:fillRect/>
          </a:stretch>
        </p:blipFill>
        <p:spPr bwMode="auto">
          <a:xfrm>
            <a:off x="381000" y="12970"/>
            <a:ext cx="11658600" cy="54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FA5194-A258-4E61-8DFB-BD494B230C0D}"/>
              </a:ext>
            </a:extLst>
          </p:cNvPr>
          <p:cNvSpPr txBox="1"/>
          <p:nvPr/>
        </p:nvSpPr>
        <p:spPr>
          <a:xfrm>
            <a:off x="381000" y="5534561"/>
            <a:ext cx="11658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hè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bà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dừa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dưa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lê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thu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bà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na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thị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161635"/>
      </p:ext>
    </p:extLst>
  </p:cSld>
  <p:clrMapOvr>
    <a:masterClrMapping/>
  </p:clrMapOvr>
  <p:transition spd="slow" advTm="487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6B84DC17-0290-4A37-B85A-EC70E3396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4" b="15492"/>
          <a:stretch>
            <a:fillRect/>
          </a:stretch>
        </p:blipFill>
        <p:spPr bwMode="auto">
          <a:xfrm>
            <a:off x="381000" y="12970"/>
            <a:ext cx="11658600" cy="54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60C9968-BFE1-4DA7-916F-EA88E1B8EB72}"/>
              </a:ext>
            </a:extLst>
          </p:cNvPr>
          <p:cNvCxnSpPr/>
          <p:nvPr/>
        </p:nvCxnSpPr>
        <p:spPr>
          <a:xfrm>
            <a:off x="2667000" y="2057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AFA92B-9ACE-47F9-814C-25B78BB1C909}"/>
              </a:ext>
            </a:extLst>
          </p:cNvPr>
          <p:cNvCxnSpPr/>
          <p:nvPr/>
        </p:nvCxnSpPr>
        <p:spPr>
          <a:xfrm>
            <a:off x="4648200" y="4267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33ACAF3-9B1B-43C3-9180-87BC7B5DABC7}"/>
              </a:ext>
            </a:extLst>
          </p:cNvPr>
          <p:cNvCxnSpPr>
            <a:cxnSpLocks/>
          </p:cNvCxnSpPr>
          <p:nvPr/>
        </p:nvCxnSpPr>
        <p:spPr>
          <a:xfrm>
            <a:off x="1752600" y="49530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525E73F-C5E0-4EB5-A9CE-34C3034E68D0}"/>
              </a:ext>
            </a:extLst>
          </p:cNvPr>
          <p:cNvCxnSpPr>
            <a:cxnSpLocks/>
          </p:cNvCxnSpPr>
          <p:nvPr/>
        </p:nvCxnSpPr>
        <p:spPr>
          <a:xfrm>
            <a:off x="5257800" y="2209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68CF40E-F322-4682-9235-C9ED9A6448E4}"/>
              </a:ext>
            </a:extLst>
          </p:cNvPr>
          <p:cNvCxnSpPr>
            <a:cxnSpLocks/>
          </p:cNvCxnSpPr>
          <p:nvPr/>
        </p:nvCxnSpPr>
        <p:spPr>
          <a:xfrm>
            <a:off x="7162800" y="51054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EE694EA-CA16-42C1-BAD6-870D92AD1324}"/>
              </a:ext>
            </a:extLst>
          </p:cNvPr>
          <p:cNvCxnSpPr>
            <a:cxnSpLocks/>
          </p:cNvCxnSpPr>
          <p:nvPr/>
        </p:nvCxnSpPr>
        <p:spPr>
          <a:xfrm>
            <a:off x="10210800" y="20574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0738110"/>
      </p:ext>
    </p:extLst>
  </p:cSld>
  <p:clrMapOvr>
    <a:masterClrMapping/>
  </p:clrMapOvr>
  <p:transition spd="slow" advTm="591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0006D7E-6632-4DC3-B288-8D51AB2CE44B}"/>
              </a:ext>
            </a:extLst>
          </p:cNvPr>
          <p:cNvGrpSpPr/>
          <p:nvPr/>
        </p:nvGrpSpPr>
        <p:grpSpPr>
          <a:xfrm>
            <a:off x="-1559003" y="638540"/>
            <a:ext cx="13304889" cy="5789268"/>
            <a:chOff x="-1578011" y="638540"/>
            <a:chExt cx="13337886" cy="578926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319A1E0A-2470-4827-919C-F76F1F450CCC}"/>
                </a:ext>
              </a:extLst>
            </p:cNvPr>
            <p:cNvSpPr/>
            <p:nvPr/>
          </p:nvSpPr>
          <p:spPr>
            <a:xfrm>
              <a:off x="-1578011" y="4004841"/>
              <a:ext cx="2210765" cy="2210765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48B04B77-152A-4F06-A4B8-9B4E9366EC9C}"/>
                </a:ext>
              </a:extLst>
            </p:cNvPr>
            <p:cNvSpPr/>
            <p:nvPr/>
          </p:nvSpPr>
          <p:spPr>
            <a:xfrm>
              <a:off x="10990161" y="5785413"/>
              <a:ext cx="642395" cy="642395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70E96FE1-1B38-4EBA-A192-0977CFBD8952}"/>
                </a:ext>
              </a:extLst>
            </p:cNvPr>
            <p:cNvSpPr/>
            <p:nvPr/>
          </p:nvSpPr>
          <p:spPr>
            <a:xfrm>
              <a:off x="9526685" y="1521529"/>
              <a:ext cx="335666" cy="335666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ED8908C6-1425-47F9-AF18-DF2B25BF6290}"/>
                </a:ext>
              </a:extLst>
            </p:cNvPr>
            <p:cNvSpPr/>
            <p:nvPr/>
          </p:nvSpPr>
          <p:spPr>
            <a:xfrm>
              <a:off x="3184025" y="5552054"/>
              <a:ext cx="163974" cy="163974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99118130-1DD8-401A-A17D-CEFFF04810FE}"/>
                </a:ext>
              </a:extLst>
            </p:cNvPr>
            <p:cNvSpPr/>
            <p:nvPr/>
          </p:nvSpPr>
          <p:spPr>
            <a:xfrm>
              <a:off x="1430906" y="5405378"/>
              <a:ext cx="405115" cy="405115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5FC2655E-40A6-4A02-94E0-A4AC7BFC3CE9}"/>
                </a:ext>
              </a:extLst>
            </p:cNvPr>
            <p:cNvSpPr/>
            <p:nvPr/>
          </p:nvSpPr>
          <p:spPr>
            <a:xfrm>
              <a:off x="11148348" y="638540"/>
              <a:ext cx="611527" cy="611527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4251" y="193981"/>
            <a:ext cx="1261902" cy="75906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82832" y="1241441"/>
            <a:ext cx="1864795" cy="11217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4BD01CED-E8FB-46CB-851F-AF58731434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6250" y="5507516"/>
            <a:ext cx="720390" cy="43333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990701" y="1394452"/>
            <a:ext cx="980695" cy="5899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BEBA32F-2309-4118-95E2-D58407023E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9069" y="4044299"/>
            <a:ext cx="2596719" cy="260315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48AFE031-4983-4E9A-ACCC-F77C6E8515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9627"/>
          <a:stretch/>
        </p:blipFill>
        <p:spPr>
          <a:xfrm>
            <a:off x="9316518" y="5679441"/>
            <a:ext cx="2983226" cy="1707358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41" y="-384251"/>
            <a:ext cx="1572279" cy="15719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67200" y="5154076"/>
            <a:ext cx="3320612" cy="1286360"/>
            <a:chOff x="8519319" y="3571569"/>
            <a:chExt cx="3320612" cy="1286360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72456563-83B7-43FB-96E8-6C3CBDFB7999}"/>
                </a:ext>
              </a:extLst>
            </p:cNvPr>
            <p:cNvSpPr/>
            <p:nvPr/>
          </p:nvSpPr>
          <p:spPr>
            <a:xfrm>
              <a:off x="8519319" y="3657600"/>
              <a:ext cx="3320612" cy="1200329"/>
            </a:xfrm>
            <a:prstGeom prst="roundRect">
              <a:avLst>
                <a:gd name="adj" fmla="val 13815"/>
              </a:avLst>
            </a:prstGeom>
            <a:noFill/>
            <a:ln w="57150" cap="rnd">
              <a:solidFill>
                <a:srgbClr val="FFC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35193" y="3571569"/>
              <a:ext cx="2888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200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rễ</a:t>
              </a:r>
              <a:r>
                <a:rPr lang="en-US" sz="7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7200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tre</a:t>
              </a:r>
              <a:endParaRPr lang="en-US" sz="7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endParaRPr>
            </a:p>
          </p:txBody>
        </p:sp>
      </p:grpSp>
      <p:pic>
        <p:nvPicPr>
          <p:cNvPr id="23" name="Picture 2" descr="Rễ tre, rễ tầm vong làm kiểng vừa bứng khỏi đất - chodocu.com">
            <a:extLst>
              <a:ext uri="{FF2B5EF4-FFF2-40B4-BE49-F238E27FC236}">
                <a16:creationId xmlns:a16="http://schemas.microsoft.com/office/drawing/2014/main" xmlns="" id="{9E21ACA7-E7E9-4742-9492-CF13E4F8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38" y="1284114"/>
            <a:ext cx="3517973" cy="33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ây tre và những câu chuyện xung quanh hoa tre">
            <a:extLst>
              <a:ext uri="{FF2B5EF4-FFF2-40B4-BE49-F238E27FC236}">
                <a16:creationId xmlns:a16="http://schemas.microsoft.com/office/drawing/2014/main" xmlns="" id="{7F9F93D8-4B32-45E4-8B1C-3559A455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03" y="1277109"/>
            <a:ext cx="3776913" cy="33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1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33">
        <p:split orient="vert"/>
      </p:transition>
    </mc:Choice>
    <mc:Fallback xmlns="">
      <p:transition spd="slow" advClick="0" advTm="88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90" y="-304800"/>
            <a:ext cx="1572279" cy="1571918"/>
          </a:xfrm>
          <a:prstGeom prst="rect">
            <a:avLst/>
          </a:prstGeom>
        </p:spPr>
      </p:pic>
      <p:pic>
        <p:nvPicPr>
          <p:cNvPr id="8" name="图片 32">
            <a:extLst>
              <a:ext uri="{FF2B5EF4-FFF2-40B4-BE49-F238E27FC236}">
                <a16:creationId xmlns:a16="http://schemas.microsoft.com/office/drawing/2014/main" xmlns="" id="{DBEBA32F-2309-4118-95E2-D58407023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9004" y="3346890"/>
            <a:ext cx="4310656" cy="43213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66690" y="4225468"/>
            <a:ext cx="5276829" cy="1230323"/>
            <a:chOff x="6995319" y="1339686"/>
            <a:chExt cx="5276829" cy="1230323"/>
          </a:xfrm>
        </p:grpSpPr>
        <p:sp>
          <p:nvSpPr>
            <p:cNvPr id="9" name="TextBox 8"/>
            <p:cNvSpPr txBox="1"/>
            <p:nvPr/>
          </p:nvSpPr>
          <p:spPr>
            <a:xfrm>
              <a:off x="7791429" y="1339686"/>
              <a:ext cx="44807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200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tổ</a:t>
              </a:r>
              <a:r>
                <a:rPr lang="en-US" sz="7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7200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cò</a:t>
              </a:r>
              <a:endParaRPr lang="en-US" sz="7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endParaRPr>
            </a:p>
          </p:txBody>
        </p:sp>
        <p:sp>
          <p:nvSpPr>
            <p:cNvPr id="12" name="矩形: 圆角 31">
              <a:extLst>
                <a:ext uri="{FF2B5EF4-FFF2-40B4-BE49-F238E27FC236}">
                  <a16:creationId xmlns:a16="http://schemas.microsoft.com/office/drawing/2014/main" xmlns="" id="{72456563-83B7-43FB-96E8-6C3CBDFB7999}"/>
                </a:ext>
              </a:extLst>
            </p:cNvPr>
            <p:cNvSpPr/>
            <p:nvPr/>
          </p:nvSpPr>
          <p:spPr>
            <a:xfrm>
              <a:off x="6995319" y="1369680"/>
              <a:ext cx="3733799" cy="1200329"/>
            </a:xfrm>
            <a:prstGeom prst="roundRect">
              <a:avLst>
                <a:gd name="adj" fmla="val 13815"/>
              </a:avLst>
            </a:prstGeom>
            <a:noFill/>
            <a:ln w="57150" cap="rnd">
              <a:solidFill>
                <a:srgbClr val="FFC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</p:grpSp>
      <p:pic>
        <p:nvPicPr>
          <p:cNvPr id="3074" name="Picture 2" descr="Con Cò Diệc Gà - Ảnh miễn phí trên Pixabay">
            <a:extLst>
              <a:ext uri="{FF2B5EF4-FFF2-40B4-BE49-F238E27FC236}">
                <a16:creationId xmlns:a16="http://schemas.microsoft.com/office/drawing/2014/main" xmlns="" id="{CAFCFCE8-2C19-4C66-AED5-ECC48E47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705600" cy="4000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468884"/>
      </p:ext>
    </p:extLst>
  </p:cSld>
  <p:clrMapOvr>
    <a:masterClrMapping/>
  </p:clrMapOvr>
  <p:transition spd="slow" advClick="0" advTm="74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0006D7E-6632-4DC3-B288-8D51AB2CE44B}"/>
              </a:ext>
            </a:extLst>
          </p:cNvPr>
          <p:cNvGrpSpPr/>
          <p:nvPr/>
        </p:nvGrpSpPr>
        <p:grpSpPr>
          <a:xfrm>
            <a:off x="-1559003" y="638540"/>
            <a:ext cx="13304889" cy="5789268"/>
            <a:chOff x="-1578011" y="638540"/>
            <a:chExt cx="13337886" cy="578926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319A1E0A-2470-4827-919C-F76F1F450CCC}"/>
                </a:ext>
              </a:extLst>
            </p:cNvPr>
            <p:cNvSpPr/>
            <p:nvPr/>
          </p:nvSpPr>
          <p:spPr>
            <a:xfrm>
              <a:off x="-1578011" y="4004841"/>
              <a:ext cx="2210765" cy="2210765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48B04B77-152A-4F06-A4B8-9B4E9366EC9C}"/>
                </a:ext>
              </a:extLst>
            </p:cNvPr>
            <p:cNvSpPr/>
            <p:nvPr/>
          </p:nvSpPr>
          <p:spPr>
            <a:xfrm>
              <a:off x="10990161" y="5785413"/>
              <a:ext cx="642395" cy="642395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70E96FE1-1B38-4EBA-A192-0977CFBD8952}"/>
                </a:ext>
              </a:extLst>
            </p:cNvPr>
            <p:cNvSpPr/>
            <p:nvPr/>
          </p:nvSpPr>
          <p:spPr>
            <a:xfrm>
              <a:off x="9526685" y="1521529"/>
              <a:ext cx="335666" cy="335666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ED8908C6-1425-47F9-AF18-DF2B25BF6290}"/>
                </a:ext>
              </a:extLst>
            </p:cNvPr>
            <p:cNvSpPr/>
            <p:nvPr/>
          </p:nvSpPr>
          <p:spPr>
            <a:xfrm>
              <a:off x="3184025" y="5552054"/>
              <a:ext cx="163974" cy="163974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99118130-1DD8-401A-A17D-CEFFF04810FE}"/>
                </a:ext>
              </a:extLst>
            </p:cNvPr>
            <p:cNvSpPr/>
            <p:nvPr/>
          </p:nvSpPr>
          <p:spPr>
            <a:xfrm>
              <a:off x="1430906" y="5405378"/>
              <a:ext cx="405115" cy="405115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5FC2655E-40A6-4A02-94E0-A4AC7BFC3CE9}"/>
                </a:ext>
              </a:extLst>
            </p:cNvPr>
            <p:cNvSpPr/>
            <p:nvPr/>
          </p:nvSpPr>
          <p:spPr>
            <a:xfrm>
              <a:off x="11148348" y="638540"/>
              <a:ext cx="611527" cy="611527"/>
            </a:xfrm>
            <a:prstGeom prst="ellipse">
              <a:avLst/>
            </a:prstGeom>
            <a:solidFill>
              <a:srgbClr val="F4D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4267200" y="28981"/>
            <a:ext cx="1261902" cy="75906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68885" y="-26509"/>
            <a:ext cx="1864795" cy="11217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4BD01CED-E8FB-46CB-851F-AF58731434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6250" y="5507516"/>
            <a:ext cx="720390" cy="43333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808132" y="1859699"/>
            <a:ext cx="980695" cy="5899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48AFE031-4983-4E9A-ACCC-F77C6E8515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9627"/>
          <a:stretch/>
        </p:blipFill>
        <p:spPr>
          <a:xfrm>
            <a:off x="9193693" y="5507516"/>
            <a:ext cx="2983226" cy="17073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0670" y="1521530"/>
            <a:ext cx="4129912" cy="1287650"/>
            <a:chOff x="518319" y="1443828"/>
            <a:chExt cx="5680685" cy="1287650"/>
          </a:xfrm>
        </p:grpSpPr>
        <p:sp>
          <p:nvSpPr>
            <p:cNvPr id="34" name="TextBox 33"/>
            <p:cNvSpPr txBox="1"/>
            <p:nvPr/>
          </p:nvSpPr>
          <p:spPr>
            <a:xfrm>
              <a:off x="1060092" y="1482564"/>
              <a:ext cx="5138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200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củ</a:t>
              </a:r>
              <a:r>
                <a:rPr lang="en-US" sz="7200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7200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sả</a:t>
              </a:r>
              <a:endParaRPr lang="en-US" sz="7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endParaRPr>
            </a:p>
          </p:txBody>
        </p:sp>
        <p:sp>
          <p:nvSpPr>
            <p:cNvPr id="35" name="矩形: 圆角 31">
              <a:extLst>
                <a:ext uri="{FF2B5EF4-FFF2-40B4-BE49-F238E27FC236}">
                  <a16:creationId xmlns:a16="http://schemas.microsoft.com/office/drawing/2014/main" xmlns="" id="{72456563-83B7-43FB-96E8-6C3CBDFB7999}"/>
                </a:ext>
              </a:extLst>
            </p:cNvPr>
            <p:cNvSpPr/>
            <p:nvPr/>
          </p:nvSpPr>
          <p:spPr>
            <a:xfrm>
              <a:off x="518319" y="1443828"/>
              <a:ext cx="4364751" cy="1287650"/>
            </a:xfrm>
            <a:prstGeom prst="roundRect">
              <a:avLst>
                <a:gd name="adj" fmla="val 13815"/>
              </a:avLst>
            </a:prstGeom>
            <a:noFill/>
            <a:ln w="57150" cap="rnd">
              <a:solidFill>
                <a:srgbClr val="FFC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</p:grpSp>
      <p:pic>
        <p:nvPicPr>
          <p:cNvPr id="22" name="15">
            <a:extLst>
              <a:ext uri="{FF2B5EF4-FFF2-40B4-BE49-F238E27FC236}">
                <a16:creationId xmlns:a16="http://schemas.microsoft.com/office/drawing/2014/main" xmlns="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10733050" y="-533400"/>
            <a:ext cx="1771664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Củ sả có tác dụng gì? | Vinmec">
            <a:extLst>
              <a:ext uri="{FF2B5EF4-FFF2-40B4-BE49-F238E27FC236}">
                <a16:creationId xmlns:a16="http://schemas.microsoft.com/office/drawing/2014/main" xmlns="" id="{443CFD4E-3EE9-4EEB-8D44-53D422D3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7" y="931092"/>
            <a:ext cx="7620000" cy="5076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44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90">
        <p:fade/>
      </p:transition>
    </mc:Choice>
    <mc:Fallback xmlns="">
      <p:transition spd="med" advClick="0" advTm="1609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6B84DC17-0290-4A37-B85A-EC70E3396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4" b="15492"/>
          <a:stretch>
            <a:fillRect/>
          </a:stretch>
        </p:blipFill>
        <p:spPr bwMode="auto">
          <a:xfrm>
            <a:off x="381000" y="12970"/>
            <a:ext cx="11658600" cy="54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617135"/>
      </p:ext>
    </p:extLst>
  </p:cSld>
  <p:clrMapOvr>
    <a:masterClrMapping/>
  </p:clrMapOvr>
  <p:transition spd="slow" advTm="22024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6598C87-F891-41D8-85BE-C50397D68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4251" y="193981"/>
            <a:ext cx="1261902" cy="7590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AF2C0E2-8650-47BA-840D-63D49B8579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5392649" y="12617"/>
            <a:ext cx="1864795" cy="1121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A00FF95-7599-4807-AB52-03BD46A52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548448" y="4179649"/>
            <a:ext cx="1261902" cy="7590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078D28D-D6E6-4156-B2CB-A9D8B2240D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9317052" y="5227109"/>
            <a:ext cx="1864795" cy="11217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D2A7485-7757-4955-866B-C7BD95D1B7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10985" y="1951860"/>
            <a:ext cx="1261902" cy="759061"/>
          </a:xfrm>
          <a:prstGeom prst="rect">
            <a:avLst/>
          </a:prstGeom>
        </p:spPr>
      </p:pic>
      <p:pic>
        <p:nvPicPr>
          <p:cNvPr id="20" name="图片 32">
            <a:extLst>
              <a:ext uri="{FF2B5EF4-FFF2-40B4-BE49-F238E27FC236}">
                <a16:creationId xmlns:a16="http://schemas.microsoft.com/office/drawing/2014/main" xmlns="" id="{DBEBA32F-2309-4118-95E2-D58407023E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6521" y="3763779"/>
            <a:ext cx="3232679" cy="3240696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41" y="-384251"/>
            <a:ext cx="1572279" cy="15719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F53C2D9-BCC5-4CEE-9EBA-DE9A342D771E}"/>
              </a:ext>
            </a:extLst>
          </p:cNvPr>
          <p:cNvSpPr txBox="1"/>
          <p:nvPr/>
        </p:nvSpPr>
        <p:spPr>
          <a:xfrm>
            <a:off x="1630833" y="1476066"/>
            <a:ext cx="10115047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Mùa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hè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nhà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bà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dừa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dưa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lê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.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Mùa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thu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nhà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bà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na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có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thị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/>
                <a:cs typeface="Arial-SGK-TV" pitchFamily="2" charset="0"/>
              </a:rPr>
              <a:t>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819400" y="2590800"/>
            <a:ext cx="17150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001000" y="3657600"/>
            <a:ext cx="1828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8202349"/>
      </p:ext>
    </p:extLst>
  </p:cSld>
  <p:clrMapOvr>
    <a:masterClrMapping/>
  </p:clrMapOvr>
  <p:transition spd="slow" advClick="0" advTm="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</a:t>
            </a:r>
          </a:p>
        </p:txBody>
      </p:sp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10050962" y="3757904"/>
            <a:ext cx="2231028" cy="3153919"/>
          </a:xfrm>
          <a:prstGeom prst="rect">
            <a:avLst/>
          </a:prstGeom>
        </p:spPr>
      </p:pic>
      <p:pic>
        <p:nvPicPr>
          <p:cNvPr id="18" name="29">
            <a:extLst>
              <a:ext uri="{FF2B5EF4-FFF2-40B4-BE49-F238E27FC236}">
                <a16:creationId xmlns:a16="http://schemas.microsoft.com/office/drawing/2014/main" xmlns="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 contrast="20000"/>
          </a:blip>
          <a:stretch>
            <a:fillRect/>
          </a:stretch>
        </p:blipFill>
        <p:spPr>
          <a:xfrm rot="20166082">
            <a:off x="206312" y="406364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A_ 26">
            <a:extLst>
              <a:ext uri="{FF2B5EF4-FFF2-40B4-BE49-F238E27FC236}">
                <a16:creationId xmlns:a16="http://schemas.microsoft.com/office/drawing/2014/main" xmlns="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8848487" y="37029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2909F48E-1EB0-4DEF-9E0D-89E0DE322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23" y="1543264"/>
            <a:ext cx="40195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6631B18C-F1A4-4728-826C-FC648FE1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49" y="2375115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F159ABF9-8B89-4752-BF0E-D42DD0D0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112" y="2360827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A1A49E8C-F054-4C89-B7DD-BA30B3D6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087" y="3046627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5673C79D-A7A5-48D5-A4AC-20837FC20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862" y="3083140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xmlns="" id="{24B1637C-1523-4430-A38F-BC453A89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849" y="3083140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0C02C855-D0AA-4CEA-9277-5A8550E2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312" y="3754652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FAAFA574-0CD9-414F-A56E-A74AA510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449" y="3791165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511D15E0-2CAA-4310-B5E9-C2DC15D2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49" y="3754652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3E26BE0A-49D7-4588-B14E-0E8CA79F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824" y="4445215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xmlns="" id="{DBB19F4A-F293-479F-9EC1-A006C2821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699" y="4499190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xmlns="" id="{1455B871-AA2F-4FC6-8285-700625B7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36" y="4443627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</a:t>
            </a: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xmlns="" id="{FFF8D176-418A-4926-BECE-E4082F38F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011" y="5167527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xmlns="" id="{F98B9402-988E-4796-B334-3E6C093B6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836" y="5180227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xmlns="" id="{A5AC3CA8-55BE-43FA-A0E0-593F4625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499" y="5180227"/>
            <a:ext cx="1001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9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533">
        <p14:reveal/>
      </p:transition>
    </mc:Choice>
    <mc:Fallback xmlns="">
      <p:transition spd="slow" advTm="753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</a:t>
            </a:r>
          </a:p>
        </p:txBody>
      </p:sp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10050962" y="3757904"/>
            <a:ext cx="2231028" cy="3153919"/>
          </a:xfrm>
          <a:prstGeom prst="rect">
            <a:avLst/>
          </a:prstGeom>
        </p:spPr>
      </p:pic>
      <p:pic>
        <p:nvPicPr>
          <p:cNvPr id="18" name="29">
            <a:extLst>
              <a:ext uri="{FF2B5EF4-FFF2-40B4-BE49-F238E27FC236}">
                <a16:creationId xmlns:a16="http://schemas.microsoft.com/office/drawing/2014/main" xmlns="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 contrast="20000"/>
          </a:blip>
          <a:stretch>
            <a:fillRect/>
          </a:stretch>
        </p:blipFill>
        <p:spPr>
          <a:xfrm rot="20166082">
            <a:off x="206312" y="406364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A_ 26">
            <a:extLst>
              <a:ext uri="{FF2B5EF4-FFF2-40B4-BE49-F238E27FC236}">
                <a16:creationId xmlns:a16="http://schemas.microsoft.com/office/drawing/2014/main" xmlns="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8848487" y="37029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xmlns="" id="{F15A9893-B936-457D-851C-2E7CB1975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724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9">
            <a:extLst>
              <a:ext uri="{FF2B5EF4-FFF2-40B4-BE49-F238E27FC236}">
                <a16:creationId xmlns:a16="http://schemas.microsoft.com/office/drawing/2014/main" xmlns="" id="{4464A736-DDB3-4D31-8DEA-5581B5E5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1038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xmlns="" id="{BBAA4475-29A3-45CD-A14A-4066D14E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3221038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tua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A4D8F654-4F65-40AB-BA8C-F6588286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3192463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tưa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xmlns="" id="{EB14438E-9777-44F8-B742-6C4047D0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3929063"/>
            <a:ext cx="1001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thia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xmlns="" id="{9B872119-3DAB-499F-84BD-1F1ED384A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911600"/>
            <a:ext cx="1312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xmlns="" id="{0B2093A0-5911-43E6-8AB0-E7022238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3917950"/>
            <a:ext cx="1312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909">
        <p14:reveal/>
      </p:transition>
    </mc:Choice>
    <mc:Fallback xmlns="">
      <p:transition spd="slow" advTm="490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2|4.7|3.6|5.8|2.1|48.4|1.6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8.7|8.7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8.7|8.7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4.2|4.2|5.4|2.1|5.6|4.1|1.9|5.6|2.5|5.1|4.5|3.7|2.6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98</Words>
  <Application>Microsoft Office PowerPoint</Application>
  <PresentationFormat>Widescreen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Microsoft YaHei</vt:lpstr>
      <vt:lpstr>宋体</vt:lpstr>
      <vt:lpstr>A3.BoosterNextFYBlackRegular-San</vt:lpstr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SVN-Poky's</vt:lpstr>
      <vt:lpstr>Times New Roman</vt:lpstr>
      <vt:lpstr>UTM Avo</vt:lpstr>
      <vt:lpstr>等线</vt:lpstr>
      <vt:lpstr>4_Office Theme</vt:lpstr>
      <vt:lpstr>Hoạt động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Đọc</vt:lpstr>
      <vt:lpstr>1. Đọc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ABC</cp:lastModifiedBy>
  <cp:revision>162</cp:revision>
  <dcterms:created xsi:type="dcterms:W3CDTF">2011-09-30T13:18:57Z</dcterms:created>
  <dcterms:modified xsi:type="dcterms:W3CDTF">2024-10-29T14:48:26Z</dcterms:modified>
</cp:coreProperties>
</file>