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2"/>
  </p:notesMasterIdLst>
  <p:sldIdLst>
    <p:sldId id="2007577095" r:id="rId6"/>
    <p:sldId id="332" r:id="rId7"/>
    <p:sldId id="323" r:id="rId8"/>
    <p:sldId id="2007577097" r:id="rId9"/>
    <p:sldId id="326" r:id="rId10"/>
    <p:sldId id="327" r:id="rId11"/>
    <p:sldId id="328" r:id="rId12"/>
    <p:sldId id="329" r:id="rId13"/>
    <p:sldId id="330" r:id="rId14"/>
    <p:sldId id="2007577098" r:id="rId15"/>
    <p:sldId id="2007577099" r:id="rId16"/>
    <p:sldId id="324" r:id="rId17"/>
    <p:sldId id="334" r:id="rId18"/>
    <p:sldId id="2007577102" r:id="rId19"/>
    <p:sldId id="336" r:id="rId20"/>
    <p:sldId id="33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89254" y="1998499"/>
            <a:ext cx="8813492" cy="2027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en-US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 </a:t>
            </a: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trang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40-41</a:t>
            </a:r>
            <a:endParaRPr lang="vi-VN" sz="4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0297FE-3898-4D9D-927C-F7C93D9642F6}"/>
              </a:ext>
            </a:extLst>
          </p:cNvPr>
          <p:cNvSpPr txBox="1"/>
          <p:nvPr/>
        </p:nvSpPr>
        <p:spPr>
          <a:xfrm>
            <a:off x="9094128" y="2005779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09A2A2-5E12-49B2-B4A0-FCF4E556DC5F}"/>
              </a:ext>
            </a:extLst>
          </p:cNvPr>
          <p:cNvSpPr txBox="1"/>
          <p:nvPr/>
        </p:nvSpPr>
        <p:spPr>
          <a:xfrm>
            <a:off x="464994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B9E5CD-3651-4529-92E6-4B342C4E19A1}"/>
              </a:ext>
            </a:extLst>
          </p:cNvPr>
          <p:cNvSpPr txBox="1"/>
          <p:nvPr/>
        </p:nvSpPr>
        <p:spPr>
          <a:xfrm>
            <a:off x="4649948" y="4679156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C1FAA9-C656-4395-A91A-BAB44536E16D}"/>
              </a:ext>
            </a:extLst>
          </p:cNvPr>
          <p:cNvSpPr txBox="1"/>
          <p:nvPr/>
        </p:nvSpPr>
        <p:spPr>
          <a:xfrm>
            <a:off x="909412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C114BB-420A-4282-BF17-004CB05E83E2}"/>
              </a:ext>
            </a:extLst>
          </p:cNvPr>
          <p:cNvSpPr txBox="1"/>
          <p:nvPr/>
        </p:nvSpPr>
        <p:spPr>
          <a:xfrm>
            <a:off x="9094128" y="4702488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183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BF43D2-C268-4BF0-8F10-7A58E3A38DBF}"/>
              </a:ext>
            </a:extLst>
          </p:cNvPr>
          <p:cNvSpPr txBox="1"/>
          <p:nvPr/>
        </p:nvSpPr>
        <p:spPr>
          <a:xfrm>
            <a:off x="2875936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FC9881-E6D6-49F0-A53A-43F2CB328FD2}"/>
              </a:ext>
            </a:extLst>
          </p:cNvPr>
          <p:cNvSpPr txBox="1"/>
          <p:nvPr/>
        </p:nvSpPr>
        <p:spPr>
          <a:xfrm>
            <a:off x="8878529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97E1D4-9438-4686-B597-C9E79631BE8D}"/>
              </a:ext>
            </a:extLst>
          </p:cNvPr>
          <p:cNvSpPr txBox="1"/>
          <p:nvPr/>
        </p:nvSpPr>
        <p:spPr>
          <a:xfrm>
            <a:off x="5075903" y="2504832"/>
            <a:ext cx="2652252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BD3648-BCC1-40EC-8C71-5E17C7472A75}"/>
              </a:ext>
            </a:extLst>
          </p:cNvPr>
          <p:cNvSpPr txBox="1"/>
          <p:nvPr/>
        </p:nvSpPr>
        <p:spPr>
          <a:xfrm>
            <a:off x="5082661" y="2517848"/>
            <a:ext cx="265225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7 , 8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6E4A43-469E-46AF-8B64-8B34D135D319}"/>
              </a:ext>
            </a:extLst>
          </p:cNvPr>
          <p:cNvSpPr txBox="1"/>
          <p:nvPr/>
        </p:nvSpPr>
        <p:spPr>
          <a:xfrm>
            <a:off x="3975919" y="2467895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B7FDB3-C580-4AAB-A46B-4D034010C5AC}"/>
              </a:ext>
            </a:extLst>
          </p:cNvPr>
          <p:cNvSpPr txBox="1"/>
          <p:nvPr/>
        </p:nvSpPr>
        <p:spPr>
          <a:xfrm>
            <a:off x="7895303" y="2504832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BF43D2-C268-4BF0-8F10-7A58E3A38DBF}"/>
              </a:ext>
            </a:extLst>
          </p:cNvPr>
          <p:cNvSpPr txBox="1"/>
          <p:nvPr/>
        </p:nvSpPr>
        <p:spPr>
          <a:xfrm>
            <a:off x="1332885" y="1924971"/>
            <a:ext cx="9725640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FC9881-E6D6-49F0-A53A-43F2CB328FD2}"/>
              </a:ext>
            </a:extLst>
          </p:cNvPr>
          <p:cNvSpPr txBox="1"/>
          <p:nvPr/>
        </p:nvSpPr>
        <p:spPr>
          <a:xfrm>
            <a:off x="1328277" y="4410996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:…..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BD3648-BCC1-40EC-8C71-5E17C7472A75}"/>
              </a:ext>
            </a:extLst>
          </p:cNvPr>
          <p:cNvSpPr txBox="1"/>
          <p:nvPr/>
        </p:nvSpPr>
        <p:spPr>
          <a:xfrm>
            <a:off x="1328277" y="3235944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CCC55F7-BD79-438B-8083-837AB255B2C1}"/>
              </a:ext>
            </a:extLst>
          </p:cNvPr>
          <p:cNvSpPr txBox="1"/>
          <p:nvPr/>
        </p:nvSpPr>
        <p:spPr>
          <a:xfrm>
            <a:off x="7543800" y="1846561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0FA0D-C35D-4752-BF41-CA0E1BAFC3CA}"/>
              </a:ext>
            </a:extLst>
          </p:cNvPr>
          <p:cNvSpPr txBox="1"/>
          <p:nvPr/>
        </p:nvSpPr>
        <p:spPr>
          <a:xfrm>
            <a:off x="9315450" y="4313536"/>
            <a:ext cx="1647825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4B8CC3B-3618-4C77-8703-487DDF1EAC3A}"/>
              </a:ext>
            </a:extLst>
          </p:cNvPr>
          <p:cNvSpPr txBox="1"/>
          <p:nvPr/>
        </p:nvSpPr>
        <p:spPr>
          <a:xfrm>
            <a:off x="7696200" y="3146720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715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8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54617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205</Words>
  <Application>Microsoft Office PowerPoint</Application>
  <PresentationFormat>Widescreen</PresentationFormat>
  <Paragraphs>89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Lato</vt:lpstr>
      <vt:lpstr>Times New Roman</vt:lpstr>
      <vt:lpstr>UTM Cookies</vt:lpstr>
      <vt:lpstr>等线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ABC</cp:lastModifiedBy>
  <cp:revision>55</cp:revision>
  <dcterms:created xsi:type="dcterms:W3CDTF">2021-07-20T01:55:21Z</dcterms:created>
  <dcterms:modified xsi:type="dcterms:W3CDTF">2024-10-29T15:07:12Z</dcterms:modified>
</cp:coreProperties>
</file>