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87" d="100"/>
          <a:sy n="87" d="100"/>
        </p:scale>
        <p:origin x="696" y="9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9/8/2023</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9/8/2023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9/8/2023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9/8/2023</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9/8/2023</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9/8/2023</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9/8/2023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9/8/2023</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2023/9/8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88328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10</a:t>
              </a:r>
              <a:endParaRPr lang="en-US" sz="3600" dirty="0"/>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smtClean="0">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latin typeface="Arial" panose="020B0604020202020204" pitchFamily="34" charset="0"/>
                <a:cs typeface="Arial" panose="020B0604020202020204" pitchFamily="34" charset="0"/>
              </a:rPr>
              <a:t>Tóm</a:t>
            </a:r>
            <a:r>
              <a:rPr lang="en-US" b="1" u="sng" dirty="0">
                <a:solidFill>
                  <a:srgbClr val="002060"/>
                </a:solidFill>
                <a:latin typeface="Arial" panose="020B0604020202020204" pitchFamily="34" charset="0"/>
                <a:cs typeface="Arial" panose="020B0604020202020204" pitchFamily="34" charset="0"/>
              </a:rPr>
              <a:t> </a:t>
            </a:r>
            <a:r>
              <a:rPr lang="en-US" b="1" u="sng" dirty="0" err="1">
                <a:solidFill>
                  <a:srgbClr val="002060"/>
                </a:solidFill>
                <a:latin typeface="Arial" panose="020B0604020202020204" pitchFamily="34" charset="0"/>
                <a:cs typeface="Arial" panose="020B0604020202020204" pitchFamily="34" charset="0"/>
              </a:rPr>
              <a:t>tắt</a:t>
            </a:r>
            <a:endParaRPr lang="en-US"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Tổng</a:t>
            </a:r>
            <a:r>
              <a:rPr lang="en-US" dirty="0">
                <a:solidFill>
                  <a:srgbClr val="002060"/>
                </a:solidFill>
                <a:latin typeface="Arial" panose="020B0604020202020204" pitchFamily="34" charset="0"/>
                <a:cs typeface="Arial" panose="020B0604020202020204" pitchFamily="34" charset="0"/>
              </a:rPr>
              <a:t>: 65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nhất</a:t>
            </a:r>
            <a:r>
              <a:rPr lang="en-US" dirty="0">
                <a:solidFill>
                  <a:srgbClr val="002060"/>
                </a:solidFill>
                <a:latin typeface="Arial" panose="020B0604020202020204" pitchFamily="34" charset="0"/>
                <a:cs typeface="Arial" panose="020B0604020202020204" pitchFamily="34" charset="0"/>
              </a:rPr>
              <a:t>: 40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2:.?..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1960523" y="2524132"/>
            <a:ext cx="871458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Bài</a:t>
            </a:r>
            <a:r>
              <a:rPr kumimoji="0" lang="en-US" sz="40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3: </a:t>
            </a:r>
            <a:r>
              <a:rPr kumimoji="0" lang="en-US" sz="4000" b="1" i="0" u="none" strike="noStrike" kern="1200" cap="none" spc="0" normalizeH="0" baseline="0" noProof="0" dirty="0" err="1" smtClean="0">
                <a:ln w="12700">
                  <a:solidFill>
                    <a:prstClr val="white"/>
                  </a:solidFill>
                </a:ln>
                <a:solidFill>
                  <a:srgbClr val="E71B70"/>
                </a:solidFill>
                <a:effectLst/>
                <a:uLnTx/>
                <a:uFillTx/>
                <a:latin typeface="Coiny" panose="02000903060500060000" pitchFamily="2" charset="0"/>
              </a:rPr>
              <a:t>Tìm</a:t>
            </a:r>
            <a:r>
              <a:rPr kumimoji="0" lang="en-US" sz="4000" b="1" i="0" u="none" strike="noStrike" kern="1200" cap="none" spc="0" normalizeH="0" noProof="0" dirty="0" smtClean="0">
                <a:ln w="12700">
                  <a:solidFill>
                    <a:prstClr val="white"/>
                  </a:solidFill>
                </a:ln>
                <a:solidFill>
                  <a:srgbClr val="E71B70"/>
                </a:solidFill>
                <a:effectLst/>
                <a:uLnTx/>
                <a:uFillTx/>
                <a:latin typeface="Coiny" panose="02000903060500060000" pitchFamily="2" charset="0"/>
              </a:rPr>
              <a:t> </a:t>
            </a:r>
            <a:r>
              <a:rPr kumimoji="0" lang="en-US" sz="4000" b="1" i="0" u="none" strike="noStrike" kern="1200" cap="none" spc="0" normalizeH="0" noProof="0" dirty="0" err="1" smtClean="0">
                <a:ln w="12700">
                  <a:solidFill>
                    <a:prstClr val="white"/>
                  </a:solidFill>
                </a:ln>
                <a:solidFill>
                  <a:srgbClr val="E71B70"/>
                </a:solidFill>
                <a:effectLst/>
                <a:uLnTx/>
                <a:uFillTx/>
                <a:latin typeface="Coiny" panose="02000903060500060000" pitchFamily="2" charset="0"/>
              </a:rPr>
              <a:t>số</a:t>
            </a:r>
            <a:r>
              <a:rPr kumimoji="0" lang="en-US" sz="4000" b="1" i="0" u="none" strike="noStrike" kern="1200" cap="none" spc="0" normalizeH="0" noProof="0" dirty="0" smtClean="0">
                <a:ln w="12700">
                  <a:solidFill>
                    <a:prstClr val="white"/>
                  </a:solidFill>
                </a:ln>
                <a:solidFill>
                  <a:srgbClr val="E71B70"/>
                </a:solidFill>
                <a:effectLst/>
                <a:uLnTx/>
                <a:uFillTx/>
                <a:latin typeface="Coiny" panose="02000903060500060000" pitchFamily="2" charset="0"/>
              </a:rPr>
              <a:t> </a:t>
            </a:r>
            <a:r>
              <a:rPr kumimoji="0" lang="en-US" sz="4000" b="1" i="0" u="none" strike="noStrike" kern="1200" cap="none" spc="0" normalizeH="0" noProof="0" dirty="0" err="1" smtClean="0">
                <a:ln w="12700">
                  <a:solidFill>
                    <a:prstClr val="white"/>
                  </a:solidFill>
                </a:ln>
                <a:solidFill>
                  <a:srgbClr val="E71B70"/>
                </a:solidFill>
                <a:effectLst/>
                <a:uLnTx/>
                <a:uFillTx/>
                <a:latin typeface="Coiny" panose="02000903060500060000" pitchFamily="2" charset="0"/>
              </a:rPr>
              <a:t>hạng</a:t>
            </a:r>
            <a:r>
              <a:rPr kumimoji="0" lang="en-US" sz="4000" b="1" i="0" u="none" strike="noStrike" kern="1200" cap="none" spc="0" normalizeH="0" noProof="0" dirty="0" smtClean="0">
                <a:ln w="12700">
                  <a:solidFill>
                    <a:prstClr val="white"/>
                  </a:solidFill>
                </a:ln>
                <a:solidFill>
                  <a:srgbClr val="E71B70"/>
                </a:solidFill>
                <a:effectLst/>
                <a:uLnTx/>
                <a:uFillTx/>
                <a:latin typeface="Coiny" panose="02000903060500060000" pitchFamily="2" charset="0"/>
              </a:rPr>
              <a:t> </a:t>
            </a:r>
            <a:r>
              <a:rPr kumimoji="0" lang="en-US" sz="4000" b="1" i="0" u="none" strike="noStrike" kern="1200" cap="none" spc="0" normalizeH="0" noProof="0" dirty="0" err="1" smtClean="0">
                <a:ln w="12700">
                  <a:solidFill>
                    <a:prstClr val="white"/>
                  </a:solidFill>
                </a:ln>
                <a:solidFill>
                  <a:srgbClr val="E71B70"/>
                </a:solidFill>
                <a:effectLst/>
                <a:uLnTx/>
                <a:uFillTx/>
                <a:latin typeface="Coiny" panose="02000903060500060000" pitchFamily="2" charset="0"/>
              </a:rPr>
              <a:t>trong</a:t>
            </a:r>
            <a:r>
              <a:rPr kumimoji="0" lang="en-US" sz="4000" b="1" i="0" u="none" strike="noStrike" kern="1200" cap="none" spc="0" normalizeH="0" noProof="0" dirty="0" smtClean="0">
                <a:ln w="12700">
                  <a:solidFill>
                    <a:prstClr val="white"/>
                  </a:solidFill>
                </a:ln>
                <a:solidFill>
                  <a:srgbClr val="E71B70"/>
                </a:solidFill>
                <a:effectLst/>
                <a:uLnTx/>
                <a:uFillTx/>
                <a:latin typeface="Coiny" panose="02000903060500060000" pitchFamily="2" charset="0"/>
              </a:rPr>
              <a:t> </a:t>
            </a:r>
            <a:r>
              <a:rPr kumimoji="0" lang="en-US" sz="4000" b="1" i="0" u="none" strike="noStrike" kern="1200" cap="none" spc="0" normalizeH="0" noProof="0" dirty="0" err="1" smtClean="0">
                <a:ln w="12700">
                  <a:solidFill>
                    <a:prstClr val="white"/>
                  </a:solidFill>
                </a:ln>
                <a:solidFill>
                  <a:srgbClr val="E71B70"/>
                </a:solidFill>
                <a:effectLst/>
                <a:uLnTx/>
                <a:uFillTx/>
                <a:latin typeface="Coiny" panose="02000903060500060000" pitchFamily="2" charset="0"/>
              </a:rPr>
              <a:t>một</a:t>
            </a:r>
            <a:r>
              <a:rPr kumimoji="0" lang="en-US" sz="4000" b="1" i="0" u="none" strike="noStrike" kern="1200" cap="none" spc="0" normalizeH="0" noProof="0" dirty="0" smtClean="0">
                <a:ln w="12700">
                  <a:solidFill>
                    <a:prstClr val="white"/>
                  </a:solidFill>
                </a:ln>
                <a:solidFill>
                  <a:srgbClr val="E71B70"/>
                </a:solidFill>
                <a:effectLst/>
                <a:uLnTx/>
                <a:uFillTx/>
                <a:latin typeface="Coiny" panose="02000903060500060000" pitchFamily="2" charset="0"/>
              </a:rPr>
              <a:t> </a:t>
            </a:r>
            <a:r>
              <a:rPr kumimoji="0" lang="en-US" sz="4000" b="1" i="0" u="none" strike="noStrike" kern="1200" cap="none" spc="0" normalizeH="0" noProof="0" dirty="0" err="1" smtClean="0">
                <a:ln w="12700">
                  <a:solidFill>
                    <a:prstClr val="white"/>
                  </a:solidFill>
                </a:ln>
                <a:solidFill>
                  <a:srgbClr val="E71B70"/>
                </a:solidFill>
                <a:effectLst/>
                <a:uLnTx/>
                <a:uFillTx/>
                <a:latin typeface="Coiny" panose="02000903060500060000" pitchFamily="2" charset="0"/>
              </a:rPr>
              <a:t>tổng</a:t>
            </a:r>
            <a:endParaRPr kumimoji="0" lang="en-US" sz="40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346</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宋体</vt:lpstr>
      <vt:lpstr>Arial</vt:lpstr>
      <vt:lpstr>Calibri</vt:lpstr>
      <vt:lpstr>Calibri Light</vt:lpstr>
      <vt:lpstr>Coiny</vt:lpstr>
      <vt:lpstr>等线</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26</cp:revision>
  <dcterms:created xsi:type="dcterms:W3CDTF">2022-05-05T14:41:31Z</dcterms:created>
  <dcterms:modified xsi:type="dcterms:W3CDTF">2023-09-08T02:50:32Z</dcterms:modified>
</cp:coreProperties>
</file>