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968BB-C6AF-4F6C-8B78-F0FAB06A4C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C6972-F673-4CAC-8503-63CB6AF1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8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2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3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2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28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71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25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91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4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291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7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36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3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3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8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6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3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6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6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C296-9C55-4252-BA33-C187A870B9A6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slide" Target="slide11.xml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2.emf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5.xml"/><Relationship Id="rId3" Type="http://schemas.openxmlformats.org/officeDocument/2006/relationships/image" Target="../media/image28.jpeg"/><Relationship Id="rId7" Type="http://schemas.openxmlformats.org/officeDocument/2006/relationships/slide" Target="slide20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21.xml"/><Relationship Id="rId5" Type="http://schemas.openxmlformats.org/officeDocument/2006/relationships/image" Target="../media/image34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slide" Target="slide19.xml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openxmlformats.org/officeDocument/2006/relationships/slide" Target="slide7.xml"/><Relationship Id="rId12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slide" Target="slide6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8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96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6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2224345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3829519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760239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89227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6065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7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16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2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0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1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9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1057</Words>
  <Application>Microsoft Office PowerPoint</Application>
  <PresentationFormat>Widescreen</PresentationFormat>
  <Paragraphs>82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Arial-Rounded</vt:lpstr>
      <vt:lpstr>AvantGarde</vt:lpstr>
      <vt:lpstr>Calibri</vt:lpstr>
      <vt:lpstr>Calibri Light</vt:lpstr>
      <vt:lpstr>等线</vt:lpstr>
      <vt:lpstr>Tiffany</vt:lpstr>
      <vt:lpstr>Times New Roman</vt:lpstr>
      <vt:lpstr>UTM Cookies</vt:lpstr>
      <vt:lpstr>White Xmas PERSONAL USE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2023-01-19T15:44:18Z</dcterms:created>
  <dcterms:modified xsi:type="dcterms:W3CDTF">2023-01-19T15:45:02Z</dcterms:modified>
</cp:coreProperties>
</file>