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305" r:id="rId4"/>
    <p:sldId id="299" r:id="rId5"/>
    <p:sldId id="300" r:id="rId6"/>
    <p:sldId id="301" r:id="rId7"/>
    <p:sldId id="302" r:id="rId8"/>
    <p:sldId id="303" r:id="rId9"/>
    <p:sldId id="258" r:id="rId10"/>
    <p:sldId id="282" r:id="rId12"/>
    <p:sldId id="279" r:id="rId13"/>
    <p:sldId id="295" r:id="rId14"/>
    <p:sldId id="296" r:id="rId15"/>
    <p:sldId id="293" r:id="rId16"/>
    <p:sldId id="294" r:id="rId17"/>
    <p:sldId id="287" r:id="rId18"/>
    <p:sldId id="307" r:id="rId19"/>
    <p:sldId id="288" r:id="rId20"/>
    <p:sldId id="289" r:id="rId21"/>
    <p:sldId id="290" r:id="rId22"/>
    <p:sldId id="298" r:id="rId23"/>
    <p:sldId id="291" r:id="rId24"/>
    <p:sldId id="276" r:id="rId25"/>
    <p:sldId id="292" r:id="rId26"/>
    <p:sldId id="284" r:id="rId27"/>
    <p:sldId id="306" r:id="rId28"/>
  </p:sldIdLst>
  <p:sldSz cx="9601200" cy="7315200"/>
  <p:notesSz cx="6735445" cy="986917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A4A3A4"/>
          </p15:clr>
        </p15:guide>
        <p15:guide id="2" pos="30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C4E"/>
    <a:srgbClr val="CC00CC"/>
    <a:srgbClr val="66FF33"/>
    <a:srgbClr val="FFFF66"/>
    <a:srgbClr val="FF3300"/>
    <a:srgbClr val="FFFF00"/>
    <a:srgbClr val="FF9900"/>
    <a:srgbClr val="006600"/>
    <a:srgbClr val="00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5" autoAdjust="0"/>
    <p:restoredTop sz="94964" autoAdjust="0"/>
  </p:normalViewPr>
  <p:slideViewPr>
    <p:cSldViewPr showGuides="1">
      <p:cViewPr>
        <p:scale>
          <a:sx n="69" d="100"/>
          <a:sy n="69" d="100"/>
        </p:scale>
        <p:origin x="-828" y="-78"/>
      </p:cViewPr>
      <p:guideLst>
        <p:guide orient="horz" pos="2284"/>
        <p:guide pos="30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4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39775"/>
            <a:ext cx="4856163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7"/>
            <a:ext cx="5388610" cy="44412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B357603D-FB4F-44A5-BA45-E18C7002AE75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7603D-FB4F-44A5-BA45-E18C7002AE7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4144963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6A79-0342-48D3-A607-A51538573D9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AD49-2BAB-4038-B728-522201DF20E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93688"/>
            <a:ext cx="2160587" cy="6240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293688"/>
            <a:ext cx="6329363" cy="6240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4C10A-E756-428C-B5EA-D4576B38D8C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706563"/>
            <a:ext cx="4244975" cy="4827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06563"/>
            <a:ext cx="4244975" cy="4827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6EC8E-9D57-4091-B3B0-AF8C2D61E40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06563"/>
            <a:ext cx="4244975" cy="4827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706563"/>
            <a:ext cx="4244975" cy="233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4195763"/>
            <a:ext cx="4244975" cy="2338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83BA-7874-419C-ACFA-0CB6BAFA7AB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29DD-6F93-4F7E-BD2C-C9AB6BBD0D0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98A87-C67D-45E8-A684-14832162145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706563"/>
            <a:ext cx="4244975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06563"/>
            <a:ext cx="4244975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DC9F-74EF-4C1C-BD7A-9D9D759960C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2697-685D-42A9-9550-83F722D16A6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5114-0C78-4470-8927-23CCFC91501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A655-97BB-41C4-9E55-77E8DBB58A5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A7C9-5010-494C-846F-EAD9A2E252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A629-8571-463C-A863-0E7122568D3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293688"/>
            <a:ext cx="8642350" cy="121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61" tIns="48331" rIns="96661" bIns="48331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706563"/>
            <a:ext cx="8642350" cy="4827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61" tIns="48331" rIns="96661" bIns="48331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9425" y="6661150"/>
            <a:ext cx="2241550" cy="50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1150"/>
            <a:ext cx="3041650" cy="50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225" y="6661150"/>
            <a:ext cx="2241550" cy="50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61" tIns="48331" rIns="96661" bIns="48331" numCol="1" anchor="t" anchorCtr="0" compatLnSpc="1"/>
          <a:lstStyle>
            <a:lvl1pPr algn="r">
              <a:defRPr sz="1500"/>
            </a:lvl1pPr>
          </a:lstStyle>
          <a:p>
            <a:pPr>
              <a:defRPr/>
            </a:pPr>
            <a:fld id="{A60A0F87-D20E-44B3-A6C9-494E0BC7A6BC}" type="slidenum">
              <a:rPr lang="en-US"/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6710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6710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2pPr>
      <a:lvl3pPr algn="ctr" defTabSz="96710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3pPr>
      <a:lvl4pPr algn="ctr" defTabSz="96710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4pPr>
      <a:lvl5pPr algn="ctr" defTabSz="96710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5pPr>
      <a:lvl6pPr marL="457200" algn="ctr" defTabSz="96710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6pPr>
      <a:lvl7pPr marL="914400" algn="ctr" defTabSz="96710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96710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96710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61950" indent="-361950" algn="l" defTabSz="96710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6130" indent="-303530" algn="l" defTabSz="96710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08405" indent="-241300" algn="l" defTabSz="967105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92275" indent="-243205" algn="l" defTabSz="967105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74875" indent="-241300" algn="l" defTabSz="96710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32075" indent="-241300" algn="l" defTabSz="96710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89275" indent="-241300" algn="l" defTabSz="96710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46475" indent="-241300" algn="l" defTabSz="96710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03675" indent="-241300" algn="l" defTabSz="96710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1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5.GIF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2" y="-230832"/>
            <a:ext cx="9601200" cy="731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6144" y="633264"/>
            <a:ext cx="8534400" cy="2800767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 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MÉT KHỐI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360738" y="447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97"/>
          <p:cNvGrpSpPr/>
          <p:nvPr/>
        </p:nvGrpSpPr>
        <p:grpSpPr bwMode="auto">
          <a:xfrm>
            <a:off x="234950" y="1065312"/>
            <a:ext cx="5483664" cy="4949873"/>
            <a:chOff x="192" y="1488"/>
            <a:chExt cx="3212" cy="2649"/>
          </a:xfrm>
        </p:grpSpPr>
        <p:grpSp>
          <p:nvGrpSpPr>
            <p:cNvPr id="14" name="Group 94"/>
            <p:cNvGrpSpPr/>
            <p:nvPr/>
          </p:nvGrpSpPr>
          <p:grpSpPr bwMode="auto">
            <a:xfrm>
              <a:off x="192" y="1488"/>
              <a:ext cx="3212" cy="2649"/>
              <a:chOff x="192" y="1488"/>
              <a:chExt cx="3212" cy="2649"/>
            </a:xfrm>
          </p:grpSpPr>
          <p:grpSp>
            <p:nvGrpSpPr>
              <p:cNvPr id="16" name="Group 37"/>
              <p:cNvGrpSpPr/>
              <p:nvPr/>
            </p:nvGrpSpPr>
            <p:grpSpPr bwMode="auto">
              <a:xfrm>
                <a:off x="2613" y="3382"/>
                <a:ext cx="791" cy="472"/>
                <a:chOff x="3621" y="3430"/>
                <a:chExt cx="791" cy="472"/>
              </a:xfrm>
            </p:grpSpPr>
            <p:sp>
              <p:nvSpPr>
                <p:cNvPr id="41" name="AutoShape 12"/>
                <p:cNvSpPr>
                  <a:spLocks noChangeArrowheads="1"/>
                </p:cNvSpPr>
                <p:nvPr/>
              </p:nvSpPr>
              <p:spPr bwMode="auto">
                <a:xfrm>
                  <a:off x="4076" y="3430"/>
                  <a:ext cx="336" cy="294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00"/>
                </a:solidFill>
                <a:ln w="28575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en-US" sz="2000">
                    <a:solidFill>
                      <a:schemeClr val="accent4">
                        <a:lumMod val="10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621" y="3655"/>
                  <a:ext cx="576" cy="24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chemeClr val="accent4">
                          <a:lumMod val="10000"/>
                        </a:schemeClr>
                      </a:solidFill>
                      <a:latin typeface="Arial" panose="020B0604020202020204" pitchFamily="34" charset="0"/>
                    </a:rPr>
                    <a:t>1dm</a:t>
                  </a:r>
                  <a:endParaRPr lang="en-US" sz="2000" b="1" dirty="0">
                    <a:solidFill>
                      <a:schemeClr val="accent4">
                        <a:lumMod val="10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Group 85"/>
              <p:cNvGrpSpPr/>
              <p:nvPr/>
            </p:nvGrpSpPr>
            <p:grpSpPr bwMode="auto">
              <a:xfrm>
                <a:off x="192" y="1488"/>
                <a:ext cx="2544" cy="2649"/>
                <a:chOff x="480" y="1441"/>
                <a:chExt cx="2544" cy="2649"/>
              </a:xfrm>
            </p:grpSpPr>
            <p:grpSp>
              <p:nvGrpSpPr>
                <p:cNvPr id="18" name="Group 35"/>
                <p:cNvGrpSpPr/>
                <p:nvPr/>
              </p:nvGrpSpPr>
              <p:grpSpPr bwMode="auto">
                <a:xfrm>
                  <a:off x="480" y="1441"/>
                  <a:ext cx="2544" cy="2649"/>
                  <a:chOff x="480" y="1440"/>
                  <a:chExt cx="2544" cy="2649"/>
                </a:xfrm>
              </p:grpSpPr>
              <p:sp>
                <p:nvSpPr>
                  <p:cNvPr id="39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1440"/>
                    <a:ext cx="2544" cy="2352"/>
                  </a:xfrm>
                  <a:prstGeom prst="cube">
                    <a:avLst>
                      <a:gd name="adj" fmla="val 25000"/>
                    </a:avLst>
                  </a:prstGeom>
                  <a:noFill/>
                  <a:ln w="28575">
                    <a:solidFill>
                      <a:srgbClr val="002060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en-US" sz="2000">
                      <a:solidFill>
                        <a:schemeClr val="accent4">
                          <a:lumMod val="1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0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4" y="3792"/>
                    <a:ext cx="1344" cy="297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8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anose="020B0604020202020204" pitchFamily="34" charset="0"/>
                      </a:rPr>
                      <a:t>1m</a:t>
                    </a:r>
                    <a:endParaRPr lang="en-US" sz="2800" b="1" dirty="0">
                      <a:solidFill>
                        <a:schemeClr val="accent4">
                          <a:lumMod val="1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" name="Group 58"/>
                <p:cNvGrpSpPr/>
                <p:nvPr/>
              </p:nvGrpSpPr>
              <p:grpSpPr bwMode="auto">
                <a:xfrm>
                  <a:off x="1056" y="1441"/>
                  <a:ext cx="0" cy="1776"/>
                  <a:chOff x="1056" y="1440"/>
                  <a:chExt cx="0" cy="1776"/>
                </a:xfrm>
              </p:grpSpPr>
              <p:sp>
                <p:nvSpPr>
                  <p:cNvPr id="3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177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06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3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400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3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688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3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302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3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1440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0" name="Group 70"/>
                <p:cNvGrpSpPr/>
                <p:nvPr/>
              </p:nvGrpSpPr>
              <p:grpSpPr bwMode="auto">
                <a:xfrm>
                  <a:off x="1056" y="3216"/>
                  <a:ext cx="1968" cy="2"/>
                  <a:chOff x="1056" y="3215"/>
                  <a:chExt cx="1968" cy="2"/>
                </a:xfrm>
              </p:grpSpPr>
              <p:sp>
                <p:nvSpPr>
                  <p:cNvPr id="24" name="Line 60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80" y="3147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25" name="Line 6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282" y="3147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26" name="Line 6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519" y="3147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27" name="Line 6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721" y="3147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28" name="Line 6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957" y="3147"/>
                    <a:ext cx="0" cy="135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29" name="Line 65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823" y="3168"/>
                    <a:ext cx="1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30" name="Line 66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559" y="3097"/>
                    <a:ext cx="1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31" name="Line 67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103" y="3169"/>
                    <a:ext cx="1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32" name="Line 68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295" y="3169"/>
                    <a:ext cx="1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1" name="Group 84"/>
                <p:cNvGrpSpPr/>
                <p:nvPr/>
              </p:nvGrpSpPr>
              <p:grpSpPr bwMode="auto">
                <a:xfrm>
                  <a:off x="768" y="3217"/>
                  <a:ext cx="288" cy="288"/>
                  <a:chOff x="768" y="3216"/>
                  <a:chExt cx="288" cy="288"/>
                </a:xfrm>
              </p:grpSpPr>
              <p:sp>
                <p:nvSpPr>
                  <p:cNvPr id="22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340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23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3216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4">
                          <a:lumMod val="1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15" name="Line 96"/>
            <p:cNvSpPr>
              <a:spLocks noChangeShapeType="1"/>
            </p:cNvSpPr>
            <p:nvPr/>
          </p:nvSpPr>
          <p:spPr bwMode="auto">
            <a:xfrm flipV="1">
              <a:off x="192" y="3696"/>
              <a:ext cx="144" cy="144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grpSp>
        <p:nvGrpSpPr>
          <p:cNvPr id="44" name="Group 86"/>
          <p:cNvGrpSpPr/>
          <p:nvPr/>
        </p:nvGrpSpPr>
        <p:grpSpPr bwMode="auto">
          <a:xfrm>
            <a:off x="5736732" y="5186534"/>
            <a:ext cx="1965327" cy="495300"/>
            <a:chOff x="3949" y="3579"/>
            <a:chExt cx="1238" cy="312"/>
          </a:xfrm>
        </p:grpSpPr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3949" y="3579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38"/>
            <p:cNvSpPr txBox="1">
              <a:spLocks noChangeArrowheads="1"/>
            </p:cNvSpPr>
            <p:nvPr/>
          </p:nvSpPr>
          <p:spPr bwMode="auto">
            <a:xfrm>
              <a:off x="4539" y="3600"/>
              <a:ext cx="648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1dm</a:t>
              </a:r>
              <a:r>
                <a:rPr lang="en-US" sz="2400" b="1" baseline="30000" dirty="0">
                  <a:solidFill>
                    <a:schemeClr val="accent4">
                      <a:lumMod val="10000"/>
                    </a:schemeClr>
                  </a:solidFill>
                  <a:latin typeface="Arial" panose="020B0604020202020204" pitchFamily="34" charset="0"/>
                </a:rPr>
                <a:t>3</a:t>
              </a:r>
              <a:endParaRPr lang="en-US" sz="2400" b="1" baseline="30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1720762" y="2937520"/>
            <a:ext cx="1371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</a:rPr>
              <a:t>1m</a:t>
            </a:r>
            <a:r>
              <a:rPr lang="en-US" sz="3600" b="1" baseline="30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</a:rPr>
              <a:t>3</a:t>
            </a:r>
            <a:endParaRPr lang="en-US" sz="3600" b="1" baseline="300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48" name="Group 95"/>
          <p:cNvGrpSpPr/>
          <p:nvPr/>
        </p:nvGrpSpPr>
        <p:grpSpPr bwMode="auto">
          <a:xfrm>
            <a:off x="252186" y="5033340"/>
            <a:ext cx="5024438" cy="1230313"/>
            <a:chOff x="192" y="2901"/>
            <a:chExt cx="3165" cy="775"/>
          </a:xfrm>
        </p:grpSpPr>
        <p:sp>
          <p:nvSpPr>
            <p:cNvPr id="49" name="AutoShape 7"/>
            <p:cNvSpPr>
              <a:spLocks noChangeArrowheads="1"/>
            </p:cNvSpPr>
            <p:nvPr/>
          </p:nvSpPr>
          <p:spPr bwMode="auto">
            <a:xfrm>
              <a:off x="192" y="2901"/>
              <a:ext cx="288" cy="288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28575">
              <a:solidFill>
                <a:srgbClr val="CC00CC"/>
              </a:solidFill>
              <a:miter lim="800000"/>
            </a:ln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50" name="Arc 43"/>
            <p:cNvSpPr/>
            <p:nvPr/>
          </p:nvSpPr>
          <p:spPr bwMode="auto">
            <a:xfrm rot="10578097">
              <a:off x="383" y="3165"/>
              <a:ext cx="2974" cy="511"/>
            </a:xfrm>
            <a:custGeom>
              <a:avLst/>
              <a:gdLst>
                <a:gd name="T0" fmla="*/ 0 w 42813"/>
                <a:gd name="T1" fmla="*/ 0 h 21600"/>
                <a:gd name="T2" fmla="*/ 1 w 42813"/>
                <a:gd name="T3" fmla="*/ 0 h 21600"/>
                <a:gd name="T4" fmla="*/ 0 w 4281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813"/>
                <a:gd name="T10" fmla="*/ 0 h 21600"/>
                <a:gd name="T11" fmla="*/ 42813 w 428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813" h="21600" fill="none" extrusionOk="0">
                  <a:moveTo>
                    <a:pt x="-1" y="18245"/>
                  </a:moveTo>
                  <a:cubicBezTo>
                    <a:pt x="1651" y="7740"/>
                    <a:pt x="10703" y="-1"/>
                    <a:pt x="21338" y="0"/>
                  </a:cubicBezTo>
                  <a:cubicBezTo>
                    <a:pt x="32368" y="0"/>
                    <a:pt x="41627" y="8311"/>
                    <a:pt x="42812" y="19278"/>
                  </a:cubicBezTo>
                </a:path>
                <a:path w="42813" h="21600" stroke="0" extrusionOk="0">
                  <a:moveTo>
                    <a:pt x="-1" y="18245"/>
                  </a:moveTo>
                  <a:cubicBezTo>
                    <a:pt x="1651" y="7740"/>
                    <a:pt x="10703" y="-1"/>
                    <a:pt x="21338" y="0"/>
                  </a:cubicBezTo>
                  <a:cubicBezTo>
                    <a:pt x="32368" y="0"/>
                    <a:pt x="41627" y="8311"/>
                    <a:pt x="42812" y="19278"/>
                  </a:cubicBezTo>
                  <a:lnTo>
                    <a:pt x="21338" y="21600"/>
                  </a:lnTo>
                  <a:lnTo>
                    <a:pt x="-1" y="1824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</a:ln>
          </p:spPr>
          <p:txBody>
            <a:bodyPr rot="10800000" wrap="none" anchor="ctr"/>
            <a:lstStyle/>
            <a:p>
              <a:endParaRPr lang="en-US" sz="2000">
                <a:solidFill>
                  <a:srgbClr val="190C4E"/>
                </a:solidFill>
              </a:endParaRPr>
            </a:p>
          </p:txBody>
        </p:sp>
      </p:grpSp>
      <p:sp>
        <p:nvSpPr>
          <p:cNvPr id="51" name="Rectangle 90"/>
          <p:cNvSpPr>
            <a:spLocks noChangeArrowheads="1"/>
          </p:cNvSpPr>
          <p:nvPr/>
        </p:nvSpPr>
        <p:spPr bwMode="auto">
          <a:xfrm>
            <a:off x="4998157" y="2937520"/>
            <a:ext cx="4419600" cy="11116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66"/>
                </a:solidFill>
                <a:latin typeface="Arial" panose="020B0604020202020204" pitchFamily="34" charset="0"/>
              </a:rPr>
              <a:t>   </a:t>
            </a: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Cần</a:t>
            </a: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bao</a:t>
            </a: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nhiêu</a:t>
            </a: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lập</a:t>
            </a: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phương</a:t>
            </a:r>
            <a:endParaRPr lang="en-US" sz="20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cạnh</a:t>
            </a: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dài</a:t>
            </a: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1dm </a:t>
            </a: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để</a:t>
            </a: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xếp</a:t>
            </a: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đầy</a:t>
            </a: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lập</a:t>
            </a: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endParaRPr lang="en-US" sz="20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phương</a:t>
            </a: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latin typeface="Arial" panose="020B0604020202020204" pitchFamily="34" charset="0"/>
              </a:rPr>
              <a:t>cạnh</a:t>
            </a:r>
            <a:r>
              <a:rPr lang="en-US" sz="2000" b="1" dirty="0">
                <a:solidFill>
                  <a:srgbClr val="FFFF66"/>
                </a:solidFill>
                <a:latin typeface="Arial" panose="020B0604020202020204" pitchFamily="34" charset="0"/>
              </a:rPr>
              <a:t> 1m?</a:t>
            </a:r>
            <a:endParaRPr lang="en-US" sz="2000" b="1" dirty="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52" name="AutoShape 10"/>
          <p:cNvSpPr>
            <a:spLocks noChangeArrowheads="1"/>
          </p:cNvSpPr>
          <p:nvPr/>
        </p:nvSpPr>
        <p:spPr bwMode="auto">
          <a:xfrm>
            <a:off x="5300666" y="1228708"/>
            <a:ext cx="3429000" cy="1524000"/>
          </a:xfrm>
          <a:prstGeom prst="cloudCallout">
            <a:avLst>
              <a:gd name="adj1" fmla="val -60463"/>
              <a:gd name="adj2" fmla="val 11042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/>
            <a:endParaRPr lang="vi-VN" altLang="en-US" sz="2400" b="1"/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5718614" y="1571577"/>
            <a:ext cx="256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1m</a:t>
            </a:r>
            <a:r>
              <a:rPr lang="en-US" altLang="en-US" sz="3600" b="1" baseline="30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= ? dm</a:t>
            </a:r>
            <a:r>
              <a:rPr lang="en-US" altLang="en-US" sz="3600" b="1" baseline="30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en-US" altLang="en-US" sz="36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640147" y="371452"/>
            <a:ext cx="258921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1m</a:t>
            </a:r>
            <a:r>
              <a:rPr lang="en-US" altLang="en-US" sz="36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= ? dm</a:t>
            </a:r>
            <a:r>
              <a:rPr lang="en-US" altLang="en-US" sz="36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086352" y="1371584"/>
            <a:ext cx="47741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5743609" y="1868472"/>
            <a:ext cx="27543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339933"/>
                </a:solidFill>
                <a:latin typeface="Times New Roman" panose="02020603050405020304" pitchFamily="18" charset="0"/>
              </a:rPr>
              <a:t>10 x 10 = 100 (hình)</a:t>
            </a:r>
            <a:endParaRPr lang="en-US" altLang="en-US" sz="2400" b="1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27"/>
          <p:cNvSpPr txBox="1">
            <a:spLocks noChangeArrowheads="1"/>
          </p:cNvSpPr>
          <p:nvPr/>
        </p:nvSpPr>
        <p:spPr bwMode="auto">
          <a:xfrm>
            <a:off x="5157790" y="2371709"/>
            <a:ext cx="44291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28"/>
          <p:cNvSpPr txBox="1">
            <a:spLocks noChangeArrowheads="1"/>
          </p:cNvSpPr>
          <p:nvPr/>
        </p:nvSpPr>
        <p:spPr bwMode="auto">
          <a:xfrm>
            <a:off x="5743609" y="2889234"/>
            <a:ext cx="31353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100 x 10 = 1 000 (</a:t>
            </a:r>
            <a:r>
              <a:rPr lang="en-US" altLang="en-US" sz="2400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Group 6"/>
          <p:cNvGrpSpPr/>
          <p:nvPr/>
        </p:nvGrpSpPr>
        <p:grpSpPr bwMode="auto">
          <a:xfrm>
            <a:off x="1657384" y="4311634"/>
            <a:ext cx="3124200" cy="381000"/>
            <a:chOff x="3504" y="720"/>
            <a:chExt cx="1968" cy="240"/>
          </a:xfrm>
        </p:grpSpPr>
        <p:grpSp>
          <p:nvGrpSpPr>
            <p:cNvPr id="11" name="Group 10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48" name="AutoShape 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Line 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AutoShape 1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45" name="AutoShape 1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AutoShape 1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15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42" name="AutoShape 1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Line 1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AutoShape 1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9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9" name="AutoShape 2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Line 2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AutoShape 2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23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6" name="AutoShape 2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Line 2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AutoShape 2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27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3" name="AutoShape 2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AutoShape 3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31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0" name="AutoShape 3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utoShape 3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35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Line 3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39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4" name="AutoShape 4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Line 4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4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43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1" name="AutoShape 4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Line 4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4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1" name="Group 47"/>
          <p:cNvGrpSpPr/>
          <p:nvPr/>
        </p:nvGrpSpPr>
        <p:grpSpPr bwMode="auto">
          <a:xfrm>
            <a:off x="1525621" y="4400534"/>
            <a:ext cx="3124200" cy="381000"/>
            <a:chOff x="3504" y="720"/>
            <a:chExt cx="1968" cy="240"/>
          </a:xfrm>
        </p:grpSpPr>
        <p:grpSp>
          <p:nvGrpSpPr>
            <p:cNvPr id="52" name="Group 51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89" name="AutoShape 4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" name="Line 5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AutoShape 5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86" name="AutoShape 5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" name="Line 5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AutoShape 5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56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83" name="AutoShape 5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" name="Line 5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5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60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80" name="AutoShape 6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Line 6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AutoShape 6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64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77" name="AutoShape 6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Line 6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AutoShape 6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Group 68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74" name="AutoShape 6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Line 7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AutoShape 7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8" name="Group 72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71" name="AutoShape 7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" name="Line 7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AutoShape 7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76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68" name="AutoShape 7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" name="Line 7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AutoShape 7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Group 80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65" name="AutoShape 8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Line 8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AutoShape 8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Group 84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62" name="AutoShape 8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Line 8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AutoShape 8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2" name="Group 88"/>
          <p:cNvGrpSpPr/>
          <p:nvPr/>
        </p:nvGrpSpPr>
        <p:grpSpPr bwMode="auto">
          <a:xfrm>
            <a:off x="1536734" y="4414822"/>
            <a:ext cx="3124200" cy="381000"/>
            <a:chOff x="3504" y="720"/>
            <a:chExt cx="1968" cy="240"/>
          </a:xfrm>
        </p:grpSpPr>
        <p:grpSp>
          <p:nvGrpSpPr>
            <p:cNvPr id="93" name="Group 92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30" name="AutoShape 9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" name="Line 9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AutoShape 9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27" name="AutoShape 9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Line 9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AutoShape 9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5" name="Group 97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24" name="AutoShape 9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" name="Line 9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AutoShape 10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6" name="Group 101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21" name="AutoShape 10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" name="Line 10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AutoShape 10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7" name="Group 105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18" name="AutoShape 10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Line 10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AutoShape 10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8" name="Group 109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15" name="AutoShape 11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Line 11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AutoShape 11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9" name="Group 113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12" name="AutoShape 11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" name="Line 11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AutoShape 11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0" name="Group 117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09" name="AutoShape 11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Line 11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AutoShape 12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1" name="Group 121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06" name="AutoShape 12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Line 12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AutoShape 12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2" name="Group 125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03" name="AutoShape 12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" name="Line 12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AutoShape 12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3" name="Group 129"/>
          <p:cNvGrpSpPr/>
          <p:nvPr/>
        </p:nvGrpSpPr>
        <p:grpSpPr bwMode="auto">
          <a:xfrm>
            <a:off x="1439896" y="4530709"/>
            <a:ext cx="3124200" cy="381000"/>
            <a:chOff x="3504" y="720"/>
            <a:chExt cx="1968" cy="240"/>
          </a:xfrm>
        </p:grpSpPr>
        <p:grpSp>
          <p:nvGrpSpPr>
            <p:cNvPr id="134" name="Group 133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71" name="AutoShape 13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" name="Line 13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AutoShape 13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68" name="AutoShape 13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9" name="Line 13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AutoShape 13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6" name="Group 138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65" name="AutoShape 13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" name="Line 14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AutoShape 14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" name="Group 142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62" name="AutoShape 14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" name="Line 14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AutoShape 14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" name="Group 146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59" name="AutoShape 14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" name="Line 14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AutoShape 14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9" name="Group 150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56" name="AutoShape 15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" name="Line 15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AutoShape 15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40" name="Group 154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53" name="AutoShape 15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" name="Line 15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AutoShape 15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41" name="Group 158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50" name="AutoShape 15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" name="Line 16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AutoShape 16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42" name="Group 162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47" name="AutoShape 16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" name="Line 16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AutoShape 16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43" name="Group 166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44" name="AutoShape 16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" name="Line 16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AutoShape 16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4" name="Group 170"/>
          <p:cNvGrpSpPr/>
          <p:nvPr/>
        </p:nvGrpSpPr>
        <p:grpSpPr bwMode="auto">
          <a:xfrm>
            <a:off x="1328771" y="4624372"/>
            <a:ext cx="3124200" cy="381000"/>
            <a:chOff x="3504" y="720"/>
            <a:chExt cx="1968" cy="240"/>
          </a:xfrm>
        </p:grpSpPr>
        <p:grpSp>
          <p:nvGrpSpPr>
            <p:cNvPr id="175" name="Group 174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12" name="AutoShape 17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" name="Line 17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AutoShape 17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09" name="AutoShape 17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" name="Line 17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AutoShape 17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7" name="Group 179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06" name="AutoShape 18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" name="Line 18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AutoShape 18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8" name="Group 183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03" name="AutoShape 18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4" name="Line 18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AutoShape 18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9" name="Group 187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00" name="AutoShape 18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" name="Line 18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AutoShape 19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0" name="Group 191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97" name="AutoShape 19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" name="Line 19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AutoShape 19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" name="Group 195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94" name="AutoShape 19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" name="Line 19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AutoShape 19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199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91" name="AutoShape 20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" name="Line 20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AutoShape 20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" name="Group 203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88" name="AutoShape 20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" name="Line 20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AutoShape 20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4" name="Group 207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85" name="AutoShape 20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" name="Line 20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AutoShape 21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5" name="Group 211"/>
          <p:cNvGrpSpPr/>
          <p:nvPr/>
        </p:nvGrpSpPr>
        <p:grpSpPr bwMode="auto">
          <a:xfrm>
            <a:off x="1220821" y="4738672"/>
            <a:ext cx="3124200" cy="381000"/>
            <a:chOff x="3504" y="720"/>
            <a:chExt cx="1968" cy="240"/>
          </a:xfrm>
        </p:grpSpPr>
        <p:grpSp>
          <p:nvGrpSpPr>
            <p:cNvPr id="216" name="Group 215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53" name="AutoShape 21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" name="Line 21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AutoShape 21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50" name="AutoShape 21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" name="Line 21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AutoShape 21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18" name="Group 220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47" name="AutoShape 22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" name="Line 22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AutoShape 22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19" name="Group 224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44" name="AutoShape 22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" name="Line 22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AutoShape 22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0" name="Group 228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41" name="AutoShape 22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" name="Line 23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AutoShape 23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1" name="Group 232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38" name="AutoShape 23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" name="Line 23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AutoShape 23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2" name="Group 236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35" name="AutoShape 23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" name="Line 23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AutoShape 23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3" name="Group 240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32" name="AutoShape 24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" name="Line 24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AutoShape 24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4" name="Group 244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29" name="AutoShape 24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" name="Line 24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AutoShape 24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5" name="Group 248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26" name="AutoShape 24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" name="Line 25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AutoShape 25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6" name="Group 252"/>
          <p:cNvGrpSpPr/>
          <p:nvPr/>
        </p:nvGrpSpPr>
        <p:grpSpPr bwMode="auto">
          <a:xfrm>
            <a:off x="1117634" y="4851384"/>
            <a:ext cx="3124200" cy="381000"/>
            <a:chOff x="3504" y="720"/>
            <a:chExt cx="1968" cy="240"/>
          </a:xfrm>
        </p:grpSpPr>
        <p:grpSp>
          <p:nvGrpSpPr>
            <p:cNvPr id="257" name="Group 256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94" name="AutoShape 25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" name="Line 25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AutoShape 25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8" name="Group 257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91" name="AutoShape 25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" name="Line 25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AutoShape 26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9" name="Group 261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88" name="AutoShape 26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" name="Line 26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AutoShape 26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0" name="Group 265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85" name="AutoShape 26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" name="Line 26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AutoShape 26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1" name="Group 269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82" name="AutoShape 27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" name="Line 27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AutoShape 27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2" name="Group 273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79" name="AutoShape 27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" name="Line 27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AutoShape 27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3" name="Group 277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76" name="AutoShape 27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" name="Line 27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AutoShape 28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4" name="Group 281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73" name="AutoShape 28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" name="Line 28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AutoShape 28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5" name="Group 285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70" name="AutoShape 28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1" name="Line 28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AutoShape 28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6" name="Group 289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67" name="AutoShape 29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" name="Line 29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AutoShape 29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7" name="Group 293"/>
          <p:cNvGrpSpPr/>
          <p:nvPr/>
        </p:nvGrpSpPr>
        <p:grpSpPr bwMode="auto">
          <a:xfrm>
            <a:off x="1017621" y="4965684"/>
            <a:ext cx="3124200" cy="381000"/>
            <a:chOff x="3504" y="720"/>
            <a:chExt cx="1968" cy="240"/>
          </a:xfrm>
        </p:grpSpPr>
        <p:grpSp>
          <p:nvGrpSpPr>
            <p:cNvPr id="298" name="Group 297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35" name="AutoShape 29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" name="Line 29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AutoShape 29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99" name="Group 298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32" name="AutoShape 29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" name="Line 30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AutoShape 30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0" name="Group 302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29" name="AutoShape 30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" name="Line 30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AutoShape 30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1" name="Group 306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26" name="AutoShape 30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" name="Line 30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AutoShape 30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2" name="Group 310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23" name="AutoShape 31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" name="Line 31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AutoShape 31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3" name="Group 314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20" name="AutoShape 31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" name="Line 31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AutoShape 31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4" name="Group 318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17" name="AutoShape 31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" name="Line 32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AutoShape 32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" name="Group 322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14" name="AutoShape 32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" name="Line 32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AutoShape 32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" name="Group 326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11" name="AutoShape 32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" name="Line 32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AutoShape 32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7" name="Group 330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08" name="AutoShape 33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" name="Line 33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AutoShape 33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38" name="Group 334"/>
          <p:cNvGrpSpPr/>
          <p:nvPr/>
        </p:nvGrpSpPr>
        <p:grpSpPr bwMode="auto">
          <a:xfrm>
            <a:off x="916021" y="5054584"/>
            <a:ext cx="3124200" cy="381000"/>
            <a:chOff x="3504" y="720"/>
            <a:chExt cx="1968" cy="240"/>
          </a:xfrm>
        </p:grpSpPr>
        <p:grpSp>
          <p:nvGrpSpPr>
            <p:cNvPr id="339" name="Group 338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76" name="AutoShape 33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7" name="Line 33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AutoShape 33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0" name="Group 339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73" name="AutoShape 34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4" name="Line 34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AutoShape 34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1" name="Group 343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70" name="AutoShape 34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1" name="Line 34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AutoShape 34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2" name="Group 347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67" name="AutoShape 34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8" name="Line 34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AutoShape 35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3" name="Group 351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64" name="AutoShape 35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5" name="Line 35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AutoShape 35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4" name="Group 355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61" name="AutoShape 35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2" name="Line 35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AutoShape 35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5" name="Group 359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58" name="AutoShape 36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" name="Line 36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AutoShape 36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6" name="Group 363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55" name="AutoShape 36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6" name="Line 36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AutoShape 36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7" name="Group 367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52" name="AutoShape 36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3" name="Line 36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AutoShape 37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8" name="Group 371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49" name="AutoShape 37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990099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0" name="Line 37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990099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AutoShape 37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990099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9" name="Group 375"/>
          <p:cNvGrpSpPr/>
          <p:nvPr/>
        </p:nvGrpSpPr>
        <p:grpSpPr bwMode="auto">
          <a:xfrm>
            <a:off x="793784" y="5183172"/>
            <a:ext cx="381000" cy="381000"/>
            <a:chOff x="1584" y="1104"/>
            <a:chExt cx="2448" cy="2456"/>
          </a:xfrm>
        </p:grpSpPr>
        <p:sp>
          <p:nvSpPr>
            <p:cNvPr id="380" name="AutoShape 376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990099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1" name="Line 377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AutoShape 378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990099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3" name="Group 379"/>
          <p:cNvGrpSpPr/>
          <p:nvPr/>
        </p:nvGrpSpPr>
        <p:grpSpPr bwMode="auto">
          <a:xfrm>
            <a:off x="1104934" y="5183172"/>
            <a:ext cx="381000" cy="381000"/>
            <a:chOff x="1584" y="1104"/>
            <a:chExt cx="2448" cy="2456"/>
          </a:xfrm>
        </p:grpSpPr>
        <p:sp>
          <p:nvSpPr>
            <p:cNvPr id="384" name="AutoShape 380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990099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5" name="Line 381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AutoShape 382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990099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7" name="Group 383"/>
          <p:cNvGrpSpPr/>
          <p:nvPr/>
        </p:nvGrpSpPr>
        <p:grpSpPr bwMode="auto">
          <a:xfrm>
            <a:off x="1409734" y="5178409"/>
            <a:ext cx="381000" cy="381000"/>
            <a:chOff x="1584" y="1104"/>
            <a:chExt cx="2448" cy="2456"/>
          </a:xfrm>
        </p:grpSpPr>
        <p:sp>
          <p:nvSpPr>
            <p:cNvPr id="388" name="AutoShape 384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990099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" name="Line 385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AutoShape 386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990099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1" name="Group 387"/>
          <p:cNvGrpSpPr/>
          <p:nvPr/>
        </p:nvGrpSpPr>
        <p:grpSpPr bwMode="auto">
          <a:xfrm>
            <a:off x="1711359" y="5184759"/>
            <a:ext cx="381000" cy="381000"/>
            <a:chOff x="1584" y="1104"/>
            <a:chExt cx="2448" cy="2456"/>
          </a:xfrm>
        </p:grpSpPr>
        <p:sp>
          <p:nvSpPr>
            <p:cNvPr id="392" name="AutoShape 388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990099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3" name="Line 389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AutoShape 390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990099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5" name="Group 391"/>
          <p:cNvGrpSpPr/>
          <p:nvPr/>
        </p:nvGrpSpPr>
        <p:grpSpPr bwMode="auto">
          <a:xfrm>
            <a:off x="2022509" y="5184759"/>
            <a:ext cx="381000" cy="381000"/>
            <a:chOff x="1584" y="1104"/>
            <a:chExt cx="2448" cy="2456"/>
          </a:xfrm>
        </p:grpSpPr>
        <p:sp>
          <p:nvSpPr>
            <p:cNvPr id="396" name="AutoShape 392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990099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7" name="Line 393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AutoShape 394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990099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9" name="Group 395"/>
          <p:cNvGrpSpPr/>
          <p:nvPr/>
        </p:nvGrpSpPr>
        <p:grpSpPr bwMode="auto">
          <a:xfrm>
            <a:off x="2320959" y="5184759"/>
            <a:ext cx="381000" cy="381000"/>
            <a:chOff x="1584" y="1104"/>
            <a:chExt cx="2448" cy="2456"/>
          </a:xfrm>
        </p:grpSpPr>
        <p:sp>
          <p:nvSpPr>
            <p:cNvPr id="400" name="AutoShape 396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990099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" name="Line 397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AutoShape 398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990099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3" name="Group 399"/>
          <p:cNvGrpSpPr/>
          <p:nvPr/>
        </p:nvGrpSpPr>
        <p:grpSpPr bwMode="auto">
          <a:xfrm>
            <a:off x="2622584" y="5187934"/>
            <a:ext cx="381000" cy="381000"/>
            <a:chOff x="1584" y="1104"/>
            <a:chExt cx="2448" cy="2456"/>
          </a:xfrm>
        </p:grpSpPr>
        <p:sp>
          <p:nvSpPr>
            <p:cNvPr id="404" name="AutoShape 400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990099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5" name="Line 401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AutoShape 402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990099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7" name="Group 403"/>
          <p:cNvGrpSpPr/>
          <p:nvPr/>
        </p:nvGrpSpPr>
        <p:grpSpPr bwMode="auto">
          <a:xfrm>
            <a:off x="2927384" y="5175234"/>
            <a:ext cx="381000" cy="381000"/>
            <a:chOff x="1584" y="1104"/>
            <a:chExt cx="2448" cy="2456"/>
          </a:xfrm>
        </p:grpSpPr>
        <p:sp>
          <p:nvSpPr>
            <p:cNvPr id="408" name="AutoShape 404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990099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" name="Line 405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AutoShape 406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990099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1" name="Group 407"/>
          <p:cNvGrpSpPr/>
          <p:nvPr/>
        </p:nvGrpSpPr>
        <p:grpSpPr bwMode="auto">
          <a:xfrm>
            <a:off x="3232184" y="5181584"/>
            <a:ext cx="381000" cy="381000"/>
            <a:chOff x="1584" y="1104"/>
            <a:chExt cx="2448" cy="2456"/>
          </a:xfrm>
        </p:grpSpPr>
        <p:sp>
          <p:nvSpPr>
            <p:cNvPr id="412" name="AutoShape 408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990099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3" name="Line 409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AutoShape 410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990099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5" name="Group 411"/>
          <p:cNvGrpSpPr/>
          <p:nvPr/>
        </p:nvGrpSpPr>
        <p:grpSpPr bwMode="auto">
          <a:xfrm>
            <a:off x="3538571" y="5178409"/>
            <a:ext cx="381000" cy="381000"/>
            <a:chOff x="1584" y="1104"/>
            <a:chExt cx="2448" cy="2456"/>
          </a:xfrm>
        </p:grpSpPr>
        <p:sp>
          <p:nvSpPr>
            <p:cNvPr id="416" name="AutoShape 412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990099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7" name="Line 413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AutoShape 414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990099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9" name="Group 415"/>
          <p:cNvGrpSpPr/>
          <p:nvPr/>
        </p:nvGrpSpPr>
        <p:grpSpPr bwMode="auto">
          <a:xfrm>
            <a:off x="796959" y="4016359"/>
            <a:ext cx="4013200" cy="1270000"/>
            <a:chOff x="2992" y="3312"/>
            <a:chExt cx="2528" cy="800"/>
          </a:xfrm>
        </p:grpSpPr>
        <p:grpSp>
          <p:nvGrpSpPr>
            <p:cNvPr id="420" name="Group 419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790" name="Group 41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27" name="AutoShape 4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8" name="Line 4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AutoShape 4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1" name="Group 42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24" name="AutoShape 4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5" name="Line 4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AutoShape 4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2" name="Group 42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21" name="AutoShape 4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2" name="Line 4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AutoShape 4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3" name="Group 42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18" name="AutoShape 4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19" name="Line 4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AutoShape 4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4" name="Group 43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815" name="AutoShape 4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16" name="Line 4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AutoShape 4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5" name="Group 43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812" name="AutoShape 4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13" name="Line 4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AutoShape 4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6" name="Group 44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09" name="AutoShape 4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10" name="Line 4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AutoShape 4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7" name="Group 44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06" name="AutoShape 4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07" name="Line 4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AutoShape 4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8" name="Group 44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03" name="AutoShape 4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04" name="Line 4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AutoShape 4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9" name="Group 45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00" name="AutoShape 4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01" name="Line 4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AutoShape 4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1" name="Group 457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750" name="Group 45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87" name="AutoShape 4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88" name="Line 4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AutoShape 4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1" name="Group 46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84" name="AutoShape 4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85" name="Line 4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AutoShape 4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2" name="Group 46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81" name="AutoShape 4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82" name="Line 4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AutoShape 4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3" name="Group 47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78" name="AutoShape 4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9" name="Line 4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AutoShape 4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4" name="Group 47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75" name="AutoShape 4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6" name="Line 4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AutoShape 4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5" name="Group 47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72" name="AutoShape 4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3" name="Line 4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AutoShape 4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6" name="Group 48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69" name="AutoShape 4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0" name="Line 4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AutoShape 4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7" name="Group 48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66" name="AutoShape 4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7" name="Line 4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AutoShape 4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8" name="Group 49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63" name="AutoShape 4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" name="Line 4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AutoShape 4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9" name="Group 49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60" name="AutoShape 4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1" name="Line 4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AutoShape 4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2" name="Group 498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710" name="Group 49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47" name="AutoShape 5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48" name="Line 5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AutoShape 5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1" name="Group 50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44" name="AutoShape 5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45" name="Line 5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AutoShape 5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2" name="Group 50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41" name="AutoShape 5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42" name="Line 5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AutoShape 5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3" name="Group 51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38" name="AutoShape 5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39" name="Line 5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AutoShape 5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4" name="Group 51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35" name="AutoShape 5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36" name="Line 5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AutoShape 5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5" name="Group 51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32" name="AutoShape 5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33" name="Line 5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AutoShape 5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6" name="Group 52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29" name="AutoShape 5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30" name="Line 5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AutoShape 5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7" name="Group 52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26" name="AutoShape 5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27" name="Line 5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AutoShape 5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8" name="Group 53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23" name="AutoShape 5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24" name="Line 5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AutoShape 5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9" name="Group 53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20" name="AutoShape 5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21" name="Line 5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AutoShape 5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3" name="Group 539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670" name="Group 54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07" name="AutoShape 5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8" name="Line 5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AutoShape 5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1" name="Group 54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04" name="AutoShape 5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5" name="Line 5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AutoShape 5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2" name="Group 54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01" name="AutoShape 5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2" name="Line 5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AutoShape 5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3" name="Group 55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98" name="AutoShape 5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99" name="Line 5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AutoShape 5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4" name="Group 55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95" name="AutoShape 5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96" name="Line 5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AutoShape 5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5" name="Group 56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92" name="AutoShape 5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93" name="Line 5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AutoShape 5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" name="Group 56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89" name="AutoShape 5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90" name="Line 5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AutoShape 5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" name="Group 56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86" name="AutoShape 5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7" name="Line 5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AutoShape 5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8" name="Group 57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83" name="AutoShape 5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4" name="Line 5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AutoShape 5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9" name="Group 57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80" name="AutoShape 5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1" name="Line 5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AutoShape 5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4" name="Group 580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630" name="Group 58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67" name="AutoShape 5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8" name="Line 5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AutoShape 5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1" name="Group 58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64" name="AutoShape 5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5" name="Line 5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AutoShape 5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2" name="Group 58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61" name="AutoShape 5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2" name="Line 5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AutoShape 5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3" name="Group 59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58" name="AutoShape 5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59" name="Line 5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AutoShape 5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4" name="Group 59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55" name="AutoShape 5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56" name="Line 5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AutoShape 6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5" name="Group 60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52" name="AutoShape 6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53" name="Line 6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AutoShape 6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6" name="Group 60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49" name="AutoShape 6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50" name="Line 6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AutoShape 6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7" name="Group 60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46" name="AutoShape 6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7" name="Line 6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AutoShape 6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8" name="Group 61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43" name="AutoShape 6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4" name="Line 6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AutoShape 6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9" name="Group 61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40" name="AutoShape 6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1" name="Line 6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AutoShape 6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5" name="Group 621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590" name="Group 62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27" name="AutoShape 6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8" name="Line 6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AutoShape 6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1" name="Group 62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24" name="AutoShape 6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5" name="Line 6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AutoShape 6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2" name="Group 63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21" name="AutoShape 6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2" name="Line 6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AutoShape 6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3" name="Group 63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18" name="AutoShape 6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9" name="Line 6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AutoShape 6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4" name="Group 63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15" name="AutoShape 6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6" name="Line 6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AutoShape 6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5" name="Group 64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12" name="AutoShape 6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3" name="Line 6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AutoShape 6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6" name="Group 64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09" name="AutoShape 6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0" name="Line 6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AutoShape 6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7" name="Group 65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06" name="AutoShape 6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07" name="Line 6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AutoShape 6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8" name="Group 65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03" name="AutoShape 6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04" name="Line 6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AutoShape 6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9" name="Group 65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00" name="AutoShape 6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01" name="Line 6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AutoShape 6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6" name="Group 662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550" name="Group 66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587" name="AutoShape 6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8" name="Line 6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AutoShape 6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1" name="Group 66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584" name="AutoShape 6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5" name="Line 6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AutoShape 6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2" name="Group 67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581" name="AutoShape 6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2" name="Line 6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AutoShape 6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3" name="Group 67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578" name="AutoShape 6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9" name="Line 6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0" name="AutoShape 6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4" name="Group 67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75" name="AutoShape 6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6" name="Line 6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AutoShape 6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5" name="Group 68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72" name="AutoShape 6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3" name="Line 6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AutoShape 6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6" name="Group 68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69" name="AutoShape 6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0" name="Line 6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AutoShape 6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7" name="Group 69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66" name="AutoShape 6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7" name="Line 6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AutoShape 6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8" name="Group 69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63" name="AutoShape 6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4" name="Line 6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AutoShape 6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9" name="Group 69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60" name="AutoShape 7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1" name="Line 7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AutoShape 7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7" name="Group 703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510" name="Group 70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547" name="AutoShape 7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8" name="Line 7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AutoShape 7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1" name="Group 70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544" name="AutoShape 7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" name="Line 7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AutoShape 7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2" name="Group 71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541" name="AutoShape 7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2" name="Line 7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AutoShape 7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3" name="Group 71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538" name="AutoShape 7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9" name="Line 7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AutoShape 7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4" name="Group 72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35" name="AutoShape 7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6" name="Line 7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AutoShape 7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5" name="Group 72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32" name="AutoShape 7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3" name="Line 7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AutoShape 7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6" name="Group 72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29" name="AutoShape 7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0" name="Line 7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AutoShape 7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7" name="Group 73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26" name="AutoShape 7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7" name="Line 7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AutoShape 7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8" name="Group 73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23" name="AutoShape 7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4" name="Line 7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AutoShape 7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9" name="Group 74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20" name="AutoShape 7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1" name="Line 7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AutoShape 7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8" name="Group 744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470" name="Group 74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507" name="AutoShape 7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8" name="Line 7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AutoShape 7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1" name="Group 74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504" name="AutoShape 7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5" name="Line 7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AutoShape 7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2" name="Group 75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501" name="AutoShape 7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2" name="Line 7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AutoShape 7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3" name="Group 75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98" name="AutoShape 7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9" name="Line 7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AutoShape 7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4" name="Group 76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95" name="AutoShape 7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6" name="Line 7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AutoShape 7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5" name="Group 76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92" name="AutoShape 7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3" name="Line 7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AutoShape 7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6" name="Group 76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89" name="AutoShape 7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0" name="Line 7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AutoShape 7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7" name="Group 77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86" name="AutoShape 7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7" name="Line 7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AutoShape 7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8" name="Group 77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83" name="AutoShape 7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4" name="Line 7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AutoShape 7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9" name="Group 78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80" name="AutoShape 7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1" name="Line 7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AutoShape 7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9" name="Group 785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430" name="Group 786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467" name="AutoShape 7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8" name="Line 7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AutoShape 7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1" name="Group 790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464" name="AutoShape 7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5" name="Line 7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AutoShape 7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2" name="Group 794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461" name="AutoShape 7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2" name="Line 7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AutoShape 7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3" name="Group 798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458" name="AutoShape 7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9" name="Line 8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AutoShape 8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4" name="Group 802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455" name="AutoShape 8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6" name="Line 8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AutoShape 8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5" name="Group 806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452" name="AutoShape 8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3" name="Line 8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AutoShape 8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6" name="Group 810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449" name="AutoShape 8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0" name="Line 8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AutoShape 8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7" name="Group 814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446" name="AutoShape 8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7" name="Line 8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AutoShape 8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8" name="Group 818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443" name="AutoShape 8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4" name="Line 8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AutoShape 8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9" name="Group 822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440" name="AutoShape 8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1" name="Line 8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AutoShape 8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830" name="Group 826"/>
          <p:cNvGrpSpPr/>
          <p:nvPr/>
        </p:nvGrpSpPr>
        <p:grpSpPr bwMode="auto">
          <a:xfrm>
            <a:off x="808071" y="3702034"/>
            <a:ext cx="4013200" cy="1270000"/>
            <a:chOff x="2992" y="3312"/>
            <a:chExt cx="2528" cy="800"/>
          </a:xfrm>
        </p:grpSpPr>
        <p:grpSp>
          <p:nvGrpSpPr>
            <p:cNvPr id="831" name="Group 830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201" name="Group 82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238" name="AutoShape 8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9" name="Line 8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" name="AutoShape 8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2" name="Group 83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35" name="AutoShape 8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6" name="Line 8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" name="AutoShape 8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3" name="Group 83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32" name="AutoShape 8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3" name="Line 8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" name="AutoShape 8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4" name="Group 84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29" name="AutoShape 8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0" name="Line 8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" name="AutoShape 8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5" name="Group 84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26" name="AutoShape 8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27" name="Line 8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8" name="AutoShape 8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6" name="Group 84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23" name="AutoShape 8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24" name="Line 8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5" name="AutoShape 8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7" name="Group 85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20" name="AutoShape 8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21" name="Line 8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2" name="AutoShape 8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8" name="Group 85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17" name="AutoShape 8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18" name="Line 8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" name="AutoShape 8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9" name="Group 86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214" name="AutoShape 8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15" name="Line 8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6" name="AutoShape 8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10" name="Group 86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211" name="AutoShape 8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12" name="Line 8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3" name="AutoShape 8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2" name="Group 868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161" name="Group 86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98" name="AutoShape 8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99" name="Line 8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" name="AutoShape 8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2" name="Group 87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95" name="AutoShape 8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96" name="Line 8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" name="AutoShape 8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3" name="Group 87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92" name="AutoShape 8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93" name="Line 8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" name="AutoShape 8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4" name="Group 88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89" name="AutoShape 8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90" name="Line 8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" name="AutoShape 8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5" name="Group 88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86" name="AutoShape 8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87" name="Line 8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" name="AutoShape 8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6" name="Group 88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83" name="AutoShape 8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84" name="Line 8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" name="AutoShape 8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7" name="Group 89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80" name="AutoShape 8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81" name="Line 8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" name="AutoShape 8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8" name="Group 89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77" name="AutoShape 8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78" name="Line 8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" name="AutoShape 9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9" name="Group 90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74" name="AutoShape 9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75" name="Line 9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" name="AutoShape 9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70" name="Group 90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71" name="AutoShape 9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72" name="Line 9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" name="AutoShape 9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3" name="Group 909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121" name="Group 91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58" name="AutoShape 9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59" name="Line 9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AutoShape 9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2" name="Group 91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55" name="AutoShape 9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56" name="Line 9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" name="AutoShape 9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3" name="Group 91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52" name="AutoShape 9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53" name="Line 9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" name="AutoShape 9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4" name="Group 92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49" name="AutoShape 9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50" name="Line 9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" name="AutoShape 9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5" name="Group 92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46" name="AutoShape 9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47" name="Line 9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" name="AutoShape 9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6" name="Group 93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43" name="AutoShape 9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44" name="Line 9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" name="AutoShape 9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7" name="Group 93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40" name="AutoShape 9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41" name="Line 9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" name="AutoShape 9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8" name="Group 93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37" name="AutoShape 9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38" name="Line 9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" name="AutoShape 9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9" name="Group 94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34" name="AutoShape 9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35" name="Line 9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" name="AutoShape 9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30" name="Group 94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31" name="AutoShape 9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32" name="Line 9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" name="AutoShape 9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4" name="Group 950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081" name="Group 95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18" name="AutoShape 9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19" name="Line 9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" name="AutoShape 9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2" name="Group 95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15" name="AutoShape 9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16" name="Line 9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" name="AutoShape 9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3" name="Group 95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12" name="AutoShape 9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13" name="Line 9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" name="AutoShape 9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4" name="Group 96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09" name="AutoShape 9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10" name="Line 9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" name="AutoShape 9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5" name="Group 96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06" name="AutoShape 9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07" name="Line 9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" name="AutoShape 9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6" name="Group 97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03" name="AutoShape 9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04" name="Line 9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AutoShape 9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7" name="Group 97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00" name="AutoShape 9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01" name="Line 9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AutoShape 9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8" name="Group 97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97" name="AutoShape 9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98" name="Line 9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AutoShape 9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9" name="Group 98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94" name="AutoShape 9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95" name="Line 9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AutoShape 9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90" name="Group 98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91" name="AutoShape 9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92" name="Line 9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" name="AutoShape 9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5" name="Group 991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041" name="Group 99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78" name="AutoShape 9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9" name="Line 9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AutoShape 9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2" name="Group 99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75" name="AutoShape 9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6" name="Line 9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AutoShape 9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3" name="Group 100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72" name="AutoShape 10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3" name="Line 10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" name="AutoShape 10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4" name="Group 100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69" name="AutoShape 10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0" name="Line 10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AutoShape 10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5" name="Group 100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66" name="AutoShape 10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7" name="Line 10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AutoShape 10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6" name="Group 101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63" name="AutoShape 10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4" name="Line 10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AutoShape 10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7" name="Group 101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60" name="AutoShape 10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1" name="Line 10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" name="AutoShape 10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8" name="Group 102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57" name="AutoShape 10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58" name="Line 10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" name="AutoShape 10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9" name="Group 102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54" name="AutoShape 10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55" name="Line 10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AutoShape 10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50" name="Group 102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51" name="AutoShape 10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52" name="Line 10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AutoShape 10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6" name="Group 1032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001" name="Group 103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38" name="AutoShape 10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9" name="Line 10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AutoShape 10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2" name="Group 103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35" name="AutoShape 10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6" name="Line 10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AutoShape 10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3" name="Group 104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32" name="AutoShape 10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3" name="Line 10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AutoShape 10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4" name="Group 104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29" name="AutoShape 10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0" name="Line 10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" name="AutoShape 10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5" name="Group 104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26" name="AutoShape 10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7" name="Line 10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" name="AutoShape 10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6" name="Group 105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23" name="AutoShape 10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4" name="Line 10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" name="AutoShape 10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7" name="Group 105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20" name="AutoShape 10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1" name="Line 10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2" name="AutoShape 10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8" name="Group 106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17" name="AutoShape 10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18" name="Line 10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9" name="AutoShape 10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9" name="Group 106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14" name="AutoShape 10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15" name="Line 10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6" name="AutoShape 10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10" name="Group 106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11" name="AutoShape 10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12" name="Line 10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" name="AutoShape 10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7" name="Group 1073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961" name="Group 107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998" name="AutoShape 10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99" name="Line 10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" name="AutoShape 10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2" name="Group 107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995" name="AutoShape 10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96" name="Line 10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" name="AutoShape 10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3" name="Group 108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992" name="AutoShape 10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93" name="Line 10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" name="AutoShape 10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4" name="Group 108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989" name="AutoShape 10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90" name="Line 10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" name="AutoShape 10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5" name="Group 109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986" name="AutoShape 10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87" name="Line 10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" name="AutoShape 10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6" name="Group 109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983" name="AutoShape 10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84" name="Line 10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AutoShape 10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7" name="Group 109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980" name="AutoShape 10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81" name="Line 11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AutoShape 11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8" name="Group 110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977" name="AutoShape 11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78" name="Line 11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AutoShape 11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9" name="Group 110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74" name="AutoShape 11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75" name="Line 11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" name="AutoShape 11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70" name="Group 111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71" name="AutoShape 11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72" name="Line 11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AutoShape 11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8" name="Group 1114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921" name="Group 111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958" name="AutoShape 11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9" name="Line 11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" name="AutoShape 11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2" name="Group 111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955" name="AutoShape 11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6" name="Line 11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" name="AutoShape 11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3" name="Group 112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952" name="AutoShape 11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3" name="Line 11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" name="AutoShape 11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4" name="Group 112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949" name="AutoShape 11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0" name="Line 11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" name="AutoShape 11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5" name="Group 113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946" name="AutoShape 11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47" name="Line 11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8" name="AutoShape 11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6" name="Group 113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943" name="AutoShape 11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44" name="Line 11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5" name="AutoShape 11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7" name="Group 113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940" name="AutoShape 11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41" name="Line 11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" name="AutoShape 11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8" name="Group 114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937" name="AutoShape 11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38" name="Line 11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" name="AutoShape 11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9" name="Group 114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34" name="AutoShape 11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35" name="Line 11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" name="AutoShape 11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30" name="Group 115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31" name="AutoShape 11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32" name="Line 11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" name="AutoShape 11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9" name="Group 1155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881" name="Group 115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918" name="AutoShape 11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19" name="Line 11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AutoShape 11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2" name="Group 116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915" name="AutoShape 11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16" name="Line 11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AutoShape 11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3" name="Group 116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912" name="AutoShape 11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13" name="Line 11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AutoShape 11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4" name="Group 116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909" name="AutoShape 11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10" name="Line 11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AutoShape 11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5" name="Group 117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906" name="AutoShape 11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07" name="Line 11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AutoShape 11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6" name="Group 117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903" name="AutoShape 11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04" name="Line 11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AutoShape 11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7" name="Group 118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900" name="AutoShape 11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01" name="Line 11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AutoShape 11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8" name="Group 118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97" name="AutoShape 11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8" name="Line 11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AutoShape 11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9" name="Group 118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94" name="AutoShape 11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5" name="Line 11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AutoShape 11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90" name="Group 119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91" name="AutoShape 11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2" name="Line 11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AutoShape 11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40" name="Group 1196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841" name="Group 1197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878" name="AutoShape 11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9" name="Line 11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AutoShape 12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2" name="Group 1201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875" name="AutoShape 12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6" name="Line 12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AutoShape 12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3" name="Group 1205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872" name="AutoShape 12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3" name="Line 12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AutoShape 12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4" name="Group 1209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869" name="AutoShape 12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" name="Line 12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AutoShape 12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5" name="Group 1213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866" name="AutoShape 12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67" name="Line 12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AutoShape 12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6" name="Group 1217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863" name="AutoShape 12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64" name="Line 12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AutoShape 12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7" name="Group 1221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860" name="AutoShape 12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61" name="Line 12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AutoShape 12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8" name="Group 1225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857" name="AutoShape 12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58" name="Line 12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AutoShape 12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9" name="Group 1229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854" name="AutoShape 12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55" name="Line 12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AutoShape 12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50" name="Group 1233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851" name="AutoShape 12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52" name="Line 12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AutoShape 12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241" name="Group 1237"/>
          <p:cNvGrpSpPr/>
          <p:nvPr/>
        </p:nvGrpSpPr>
        <p:grpSpPr bwMode="auto">
          <a:xfrm>
            <a:off x="806484" y="3394059"/>
            <a:ext cx="4013200" cy="1270000"/>
            <a:chOff x="2992" y="3312"/>
            <a:chExt cx="2528" cy="800"/>
          </a:xfrm>
        </p:grpSpPr>
        <p:grpSp>
          <p:nvGrpSpPr>
            <p:cNvPr id="1242" name="Group 1241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612" name="Group 123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49" name="AutoShape 12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" name="Line 12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" name="AutoShape 12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3" name="Group 124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46" name="AutoShape 12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7" name="Line 12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" name="AutoShape 12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4" name="Group 124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43" name="AutoShape 12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4" name="Line 12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" name="AutoShape 12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5" name="Group 125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40" name="AutoShape 12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" name="Line 12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" name="AutoShape 12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6" name="Group 125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37" name="AutoShape 12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8" name="Line 12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" name="AutoShape 12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7" name="Group 125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34" name="AutoShape 12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5" name="Line 12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" name="AutoShape 12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8" name="Group 126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31" name="AutoShape 12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2" name="Line 12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" name="AutoShape 12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9" name="Group 126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28" name="AutoShape 12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9" name="Line 12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" name="AutoShape 12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0" name="Group 127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25" name="AutoShape 12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6" name="Line 12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" name="AutoShape 12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1" name="Group 127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22" name="AutoShape 12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3" name="Line 12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" name="AutoShape 12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3" name="Group 1279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572" name="Group 128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09" name="AutoShape 12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0" name="Line 12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" name="AutoShape 12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3" name="Group 128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06" name="AutoShape 12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7" name="Line 12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" name="AutoShape 12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4" name="Group 128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03" name="AutoShape 12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4" name="Line 12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" name="AutoShape 12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5" name="Group 129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00" name="AutoShape 12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1" name="Line 12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" name="AutoShape 12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6" name="Group 129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97" name="AutoShape 12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8" name="Line 12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" name="AutoShape 12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7" name="Group 130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94" name="AutoShape 13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5" name="Line 13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" name="AutoShape 13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8" name="Group 130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91" name="AutoShape 13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2" name="Line 13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" name="AutoShape 13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9" name="Group 130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88" name="AutoShape 13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9" name="Line 13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" name="AutoShape 13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0" name="Group 131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85" name="AutoShape 13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6" name="Line 13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" name="AutoShape 13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1" name="Group 131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82" name="AutoShape 13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3" name="Line 13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" name="AutoShape 13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4" name="Group 1320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532" name="Group 132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69" name="AutoShape 13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0" name="Line 13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" name="AutoShape 13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3" name="Group 132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66" name="AutoShape 13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7" name="Line 13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" name="AutoShape 13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4" name="Group 132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63" name="AutoShape 13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4" name="Line 13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" name="AutoShape 13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5" name="Group 133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60" name="AutoShape 13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1" name="Line 13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" name="AutoShape 13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6" name="Group 133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57" name="AutoShape 13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8" name="Line 13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" name="AutoShape 13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7" name="Group 134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54" name="AutoShape 13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5" name="Line 13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" name="AutoShape 13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8" name="Group 134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51" name="AutoShape 13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2" name="Line 13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" name="AutoShape 13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9" name="Group 134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48" name="AutoShape 13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9" name="Line 13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" name="AutoShape 13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0" name="Group 135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45" name="AutoShape 13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6" name="Line 13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" name="AutoShape 13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1" name="Group 135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42" name="AutoShape 13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3" name="Line 13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" name="AutoShape 13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5" name="Group 1361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492" name="Group 136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29" name="AutoShape 13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0" name="Line 13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1" name="AutoShape 13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3" name="Group 136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26" name="AutoShape 13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7" name="Line 13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8" name="AutoShape 13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4" name="Group 137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23" name="AutoShape 13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4" name="Line 13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5" name="AutoShape 13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5" name="Group 137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20" name="AutoShape 13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1" name="Line 13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2" name="AutoShape 13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6" name="Group 137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17" name="AutoShape 13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8" name="Line 13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9" name="AutoShape 13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7" name="Group 138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14" name="AutoShape 13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5" name="Line 13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6" name="AutoShape 13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8" name="Group 138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11" name="AutoShape 13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2" name="Line 13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3" name="AutoShape 13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9" name="Group 139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08" name="AutoShape 13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9" name="Line 13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0" name="AutoShape 13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0" name="Group 139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05" name="AutoShape 13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6" name="Line 13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7" name="AutoShape 13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1" name="Group 139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02" name="AutoShape 13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3" name="Line 14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4" name="AutoShape 14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6" name="Group 1402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452" name="Group 140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89" name="AutoShape 14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0" name="Line 14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1" name="AutoShape 14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3" name="Group 140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86" name="AutoShape 14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7" name="Line 14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8" name="AutoShape 14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4" name="Group 141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83" name="AutoShape 14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4" name="Line 14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" name="AutoShape 14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5" name="Group 141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80" name="AutoShape 14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1" name="Line 14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2" name="AutoShape 14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6" name="Group 141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77" name="AutoShape 14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8" name="Line 14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" name="AutoShape 14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7" name="Group 142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74" name="AutoShape 14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" name="Line 14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" name="AutoShape 14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8" name="Group 142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71" name="AutoShape 14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2" name="Line 14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" name="AutoShape 14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9" name="Group 143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68" name="AutoShape 14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9" name="Line 14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" name="AutoShape 14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0" name="Group 143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65" name="AutoShape 14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6" name="Line 14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" name="AutoShape 14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1" name="Group 143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62" name="AutoShape 14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3" name="Line 14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" name="AutoShape 14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7" name="Group 1443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412" name="Group 144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49" name="AutoShape 14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0" name="Line 14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" name="AutoShape 14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3" name="Group 144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46" name="AutoShape 14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7" name="Line 14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8" name="AutoShape 14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4" name="Group 145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43" name="AutoShape 14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4" name="Line 14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5" name="AutoShape 14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5" name="Group 145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40" name="AutoShape 14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1" name="Line 14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" name="AutoShape 14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6" name="Group 146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37" name="AutoShape 14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8" name="Line 14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" name="AutoShape 14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7" name="Group 146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34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5" name="Line 14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" name="AutoShape 14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8" name="Group 146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31" name="AutoShape 14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2" name="Line 14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3" name="AutoShape 14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9" name="Group 147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28" name="AutoShape 14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29" name="Line 14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0" name="AutoShape 14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20" name="Group 147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25" name="AutoShape 14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26" name="Line 14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7" name="AutoShape 14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21" name="Group 148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22" name="AutoShape 14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23" name="Line 14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4" name="AutoShape 14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8" name="Group 1484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372" name="Group 148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09" name="AutoShape 14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10" name="Line 14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1" name="AutoShape 14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3" name="Group 148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06" name="AutoShape 14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07" name="Line 14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8" name="AutoShape 14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4" name="Group 149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03" name="AutoShape 14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04" name="Line 14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5" name="AutoShape 14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5" name="Group 149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00" name="AutoShape 14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01" name="Line 14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2" name="AutoShape 15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6" name="Group 150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397" name="AutoShape 15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98" name="Line 15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9" name="AutoShape 15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7" name="Group 150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394" name="AutoShape 15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95" name="Line 15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6" name="AutoShape 15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8" name="Group 150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391" name="AutoShape 15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92" name="Line 15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" name="AutoShape 15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9" name="Group 151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388" name="AutoShape 15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9" name="Line 15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0" name="AutoShape 15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80" name="Group 151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385" name="AutoShape 15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6" name="Line 15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7" name="AutoShape 15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81" name="Group 152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382" name="AutoShape 15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3" name="Line 15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" name="AutoShape 15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9" name="Group 1525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332" name="Group 152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69" name="AutoShape 15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70" name="Line 15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" name="AutoShape 15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3" name="Group 153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366" name="AutoShape 15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67" name="Line 15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8" name="AutoShape 15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4" name="Group 153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363" name="AutoShape 15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64" name="Line 15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" name="AutoShape 15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5" name="Group 153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360" name="AutoShape 15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61" name="Line 15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" name="AutoShape 15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6" name="Group 154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357" name="AutoShape 15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58" name="Line 15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" name="AutoShape 15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7" name="Group 154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354" name="AutoShape 15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55" name="Line 15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" name="AutoShape 15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8" name="Group 155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351" name="AutoShape 15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52" name="Line 15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" name="AutoShape 15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9" name="Group 155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348" name="AutoShape 15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49" name="Line 15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" name="AutoShape 15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40" name="Group 155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345" name="AutoShape 15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46" name="Line 15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" name="AutoShape 15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41" name="Group 156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342" name="AutoShape 15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43" name="Line 15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" name="AutoShape 15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50" name="Group 1566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292" name="Group 156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29" name="AutoShape 15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0" name="Line 15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" name="AutoShape 15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3" name="Group 157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326" name="AutoShape 15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27" name="Line 15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8" name="AutoShape 15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4" name="Group 157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323" name="AutoShape 15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24" name="Line 15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5" name="AutoShape 15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5" name="Group 157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320" name="AutoShape 15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21" name="Line 15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2" name="AutoShape 15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6" name="Group 158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317" name="AutoShape 15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18" name="Line 15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9" name="AutoShape 15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7" name="Group 158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314" name="AutoShape 15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15" name="Line 15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6" name="AutoShape 15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8" name="Group 159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311" name="AutoShape 15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12" name="Line 15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3" name="AutoShape 15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9" name="Group 159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308" name="AutoShape 15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09" name="Line 15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0" name="AutoShape 15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00" name="Group 159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305" name="AutoShape 16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06" name="Line 16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" name="AutoShape 16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01" name="Group 160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302" name="AutoShape 16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03" name="Line 16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" name="AutoShape 16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51" name="Group 1607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252" name="Group 1608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289" name="AutoShape 16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90" name="Line 16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AutoShape 16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3" name="Group 1612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286" name="AutoShape 16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87" name="Line 16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AutoShape 16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4" name="Group 1616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283" name="AutoShape 16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84" name="Line 16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" name="AutoShape 16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5" name="Group 1620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280" name="AutoShape 16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81" name="Line 16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AutoShape 16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6" name="Group 1624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277" name="AutoShape 16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8" name="Line 16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9" name="AutoShape 16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7" name="Group 1628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274" name="AutoShape 16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5" name="Line 16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" name="AutoShape 16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8" name="Group 1632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271" name="AutoShape 16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2" name="Line 16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3" name="AutoShape 16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9" name="Group 1636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268" name="AutoShape 16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69" name="Line 16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" name="AutoShape 16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60" name="Group 1640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265" name="AutoShape 16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66" name="Line 16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" name="AutoShape 16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61" name="Group 1644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262" name="AutoShape 16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63" name="Line 16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4" name="AutoShape 16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652" name="Group 1648"/>
          <p:cNvGrpSpPr/>
          <p:nvPr/>
        </p:nvGrpSpPr>
        <p:grpSpPr bwMode="auto">
          <a:xfrm>
            <a:off x="808071" y="3098784"/>
            <a:ext cx="4013200" cy="1270000"/>
            <a:chOff x="2992" y="3312"/>
            <a:chExt cx="2528" cy="800"/>
          </a:xfrm>
        </p:grpSpPr>
        <p:grpSp>
          <p:nvGrpSpPr>
            <p:cNvPr id="1653" name="Group 1652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023" name="Group 165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60" name="AutoShape 16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1" name="Line 16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" name="AutoShape 16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4" name="Group 165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57" name="AutoShape 16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8" name="Line 16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" name="AutoShape 16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5" name="Group 165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54" name="AutoShape 16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5" name="Line 16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" name="AutoShape 16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6" name="Group 166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51" name="AutoShape 16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2" name="Line 16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" name="AutoShape 16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7" name="Group 166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48" name="AutoShape 16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9" name="Line 16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" name="AutoShape 16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8" name="Group 167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45" name="AutoShape 16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6" name="Line 16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" name="AutoShape 16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9" name="Group 167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42" name="AutoShape 16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3" name="Line 16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" name="AutoShape 16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30" name="Group 167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039" name="AutoShape 16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0" name="Line 16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" name="AutoShape 16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31" name="Group 168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036" name="AutoShape 16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37" name="Line 16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" name="AutoShape 16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32" name="Group 168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033" name="AutoShape 16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34" name="Line 16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5" name="AutoShape 16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54" name="Group 1690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983" name="Group 169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20" name="AutoShape 16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21" name="Line 16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" name="AutoShape 16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84" name="Group 169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17" name="AutoShape 16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18" name="Line 16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" name="AutoShape 16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85" name="Group 169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14" name="AutoShape 17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15" name="Line 17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" name="AutoShape 17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86" name="Group 170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11" name="AutoShape 17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12" name="Line 17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" name="AutoShape 17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87" name="Group 170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08" name="AutoShape 17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09" name="Line 17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" name="AutoShape 17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88" name="Group 171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05" name="AutoShape 17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06" name="Line 17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" name="AutoShape 17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89" name="Group 171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02" name="AutoShape 17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03" name="Line 17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" name="AutoShape 17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90" name="Group 171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99" name="AutoShape 17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00" name="Line 17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" name="AutoShape 17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91" name="Group 172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96" name="AutoShape 17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97" name="Line 17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" name="AutoShape 17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92" name="Group 172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93" name="AutoShape 17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94" name="Line 17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" name="AutoShape 17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55" name="Group 1731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943" name="Group 173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80" name="AutoShape 17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81" name="Line 17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" name="AutoShape 17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4" name="Group 173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77" name="AutoShape 17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78" name="Line 17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9" name="AutoShape 17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5" name="Group 174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74" name="AutoShape 17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75" name="Line 17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" name="AutoShape 17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6" name="Group 174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71" name="AutoShape 17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72" name="Line 17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" name="AutoShape 17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7" name="Group 174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68" name="AutoShape 17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69" name="Line 17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" name="AutoShape 17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8" name="Group 175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65" name="AutoShape 17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66" name="Line 17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" name="AutoShape 17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9" name="Group 175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62" name="AutoShape 17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63" name="Line 17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" name="AutoShape 17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50" name="Group 176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59" name="AutoShape 17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60" name="Line 17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" name="AutoShape 17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51" name="Group 176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56" name="AutoShape 17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57" name="Line 17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" name="AutoShape 17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52" name="Group 176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53" name="AutoShape 17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54" name="Line 17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" name="AutoShape 17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56" name="Group 1772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903" name="Group 177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40" name="AutoShape 17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41" name="Line 17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2" name="AutoShape 17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04" name="Group 177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37" name="AutoShape 17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38" name="Line 17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9" name="AutoShape 17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05" name="Group 178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34" name="AutoShape 17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35" name="Line 17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6" name="AutoShape 17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06" name="Group 178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31" name="AutoShape 17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32" name="Line 17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3" name="AutoShape 17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07" name="Group 178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28" name="AutoShape 17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29" name="Line 17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0" name="AutoShape 17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08" name="Group 179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25" name="AutoShape 17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26" name="Line 17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7" name="AutoShape 17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09" name="Group 179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22" name="AutoShape 17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23" name="Line 17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4" name="AutoShape 18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10" name="Group 180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19" name="AutoShape 18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20" name="Line 18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1" name="AutoShape 18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11" name="Group 180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16" name="AutoShape 18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17" name="Line 18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8" name="AutoShape 18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12" name="Group 180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13" name="AutoShape 18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14" name="Line 18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" name="AutoShape 18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57" name="Group 1813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863" name="Group 181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00" name="AutoShape 18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01" name="Line 18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" name="AutoShape 18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64" name="Group 181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97" name="AutoShape 18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98" name="Line 18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" name="AutoShape 18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65" name="Group 182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94" name="AutoShape 18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95" name="Line 18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6" name="AutoShape 18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66" name="Group 182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91" name="AutoShape 18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92" name="Line 18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3" name="AutoShape 18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67" name="Group 183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88" name="AutoShape 18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89" name="Line 18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0" name="AutoShape 18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68" name="Group 183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85" name="AutoShape 18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86" name="Line 18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7" name="AutoShape 18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69" name="Group 183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82" name="AutoShape 18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83" name="Line 18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" name="AutoShape 18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70" name="Group 184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79" name="AutoShape 18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80" name="Line 18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" name="AutoShape 18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71" name="Group 184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76" name="AutoShape 18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77" name="Line 18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8" name="AutoShape 18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72" name="Group 185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73" name="AutoShape 18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74" name="Line 18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" name="AutoShape 18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58" name="Group 1854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823" name="Group 185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60" name="AutoShape 18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1" name="Line 18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" name="AutoShape 18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24" name="Group 185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57" name="AutoShape 18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8" name="Line 18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" name="AutoShape 18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25" name="Group 186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54" name="AutoShape 18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5" name="Line 18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" name="AutoShape 18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26" name="Group 186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51" name="AutoShape 18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2" name="Line 18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" name="AutoShape 18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27" name="Group 187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48" name="AutoShape 18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9" name="Line 18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" name="AutoShape 18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28" name="Group 187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45" name="AutoShape 18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6" name="Line 18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" name="AutoShape 18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29" name="Group 187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42" name="AutoShape 18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3" name="Line 18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" name="AutoShape 18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30" name="Group 188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39" name="AutoShape 18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0" name="Line 18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1" name="AutoShape 18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31" name="Group 188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36" name="AutoShape 18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37" name="Line 18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8" name="AutoShape 18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32" name="Group 189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33" name="AutoShape 18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34" name="Line 18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5" name="AutoShape 18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59" name="Group 1895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783" name="Group 189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20" name="AutoShape 18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21" name="Line 18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" name="AutoShape 18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4" name="Group 190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17" name="AutoShape 19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18" name="Line 19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" name="AutoShape 19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5" name="Group 190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14" name="AutoShape 19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15" name="Line 19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" name="AutoShape 19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6" name="Group 190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11" name="AutoShape 19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12" name="Line 19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" name="AutoShape 19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7" name="Group 191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08" name="AutoShape 19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9" name="Line 19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" name="AutoShape 19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8" name="Group 191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05" name="AutoShape 19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6" name="Line 19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" name="AutoShape 19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9" name="Group 192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02" name="AutoShape 19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3" name="Line 19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" name="AutoShape 19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0" name="Group 192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99" name="AutoShape 19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0" name="Line 19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" name="AutoShape 19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1" name="Group 192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96" name="AutoShape 19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7" name="Line 19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" name="AutoShape 19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2" name="Group 193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93" name="AutoShape 19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4" name="Line 19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" name="AutoShape 19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60" name="Group 1936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743" name="Group 193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80" name="AutoShape 19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1" name="Line 19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" name="AutoShape 19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4" name="Group 194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77" name="AutoShape 19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8" name="Line 19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" name="AutoShape 19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5" name="Group 194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74" name="AutoShape 19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5" name="Line 19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" name="AutoShape 19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6" name="Group 194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71" name="AutoShape 19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2" name="Line 19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" name="AutoShape 19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7" name="Group 195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68" name="AutoShape 19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9" name="Line 19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" name="AutoShape 19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8" name="Group 195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65" name="AutoShape 19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6" name="Line 19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" name="AutoShape 19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9" name="Group 196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62" name="AutoShape 19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3" name="Line 19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" name="AutoShape 19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0" name="Group 196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59" name="AutoShape 19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0" name="Line 19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" name="AutoShape 19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1" name="Group 196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56" name="AutoShape 19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7" name="Line 19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" name="AutoShape 19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2" name="Group 197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53" name="AutoShape 19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4" name="Line 19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" name="AutoShape 19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61" name="Group 1977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703" name="Group 197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40" name="AutoShape 19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1" name="Line 19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" name="AutoShape 19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4" name="Group 198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37" name="AutoShape 19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8" name="Line 19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9" name="AutoShape 19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5" name="Group 198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34" name="AutoShape 19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5" name="Line 19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6" name="AutoShape 19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6" name="Group 199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31" name="AutoShape 19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" name="Line 19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3" name="AutoShape 19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7" name="Group 199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28" name="AutoShape 19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9" name="Line 19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0" name="AutoShape 19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8" name="Group 199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25" name="AutoShape 19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6" name="Line 20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7" name="AutoShape 20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9" name="Group 200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22" name="AutoShape 20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3" name="Line 20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4" name="AutoShape 20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0" name="Group 200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19" name="AutoShape 20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0" name="Line 20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" name="AutoShape 20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1" name="Group 201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16" name="AutoShape 20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7" name="Line 20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" name="AutoShape 20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2" name="Group 201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13" name="AutoShape 20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4" name="Line 20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" name="AutoShape 20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62" name="Group 2018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663" name="Group 2019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700" name="AutoShape 20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1" name="Line 20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" name="AutoShape 20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4" name="Group 2023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697" name="AutoShape 20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8" name="Line 20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" name="AutoShape 20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5" name="Group 2027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694" name="AutoShape 20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" name="Line 20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" name="AutoShape 20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6" name="Group 2031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691" name="AutoShape 20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2" name="Line 20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" name="AutoShape 20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7" name="Group 2035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688" name="AutoShape 20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9" name="Line 20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" name="AutoShape 20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8" name="Group 2039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685" name="AutoShape 20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6" name="Line 20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" name="AutoShape 20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9" name="Group 2043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682" name="AutoShape 20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3" name="Line 20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" name="AutoShape 20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0" name="Group 2047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679" name="AutoShape 20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0" name="Line 20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" name="AutoShape 20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1" name="Group 2051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676" name="AutoShape 20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7" name="Line 20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8" name="AutoShape 20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2" name="Group 2055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673" name="AutoShape 20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4" name="Line 20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" name="AutoShape 20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063" name="Group 2059"/>
          <p:cNvGrpSpPr/>
          <p:nvPr/>
        </p:nvGrpSpPr>
        <p:grpSpPr bwMode="auto">
          <a:xfrm>
            <a:off x="796959" y="2782872"/>
            <a:ext cx="4013200" cy="1270000"/>
            <a:chOff x="2992" y="3312"/>
            <a:chExt cx="2528" cy="800"/>
          </a:xfrm>
        </p:grpSpPr>
        <p:grpSp>
          <p:nvGrpSpPr>
            <p:cNvPr id="2064" name="Group 2063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434" name="Group 206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71" name="AutoShape 20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" name="Line 20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" name="AutoShape 20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35" name="Group 206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68" name="AutoShape 20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9" name="Line 20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" name="AutoShape 20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36" name="Group 206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65" name="AutoShape 20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6" name="Line 20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" name="AutoShape 20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37" name="Group 207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62" name="AutoShape 20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3" name="Line 20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" name="AutoShape 20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38" name="Group 207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59" name="AutoShape 20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0" name="Line 20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" name="AutoShape 20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39" name="Group 208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56" name="AutoShape 20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7" name="Line 20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8" name="AutoShape 20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40" name="Group 208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53" name="AutoShape 20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4" name="Line 20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5" name="AutoShape 20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41" name="Group 208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50" name="AutoShape 20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1" name="Line 20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2" name="AutoShape 20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42" name="Group 209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47" name="AutoShape 20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48" name="Line 20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9" name="AutoShape 20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43" name="Group 209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44" name="AutoShape 20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45" name="Line 20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6" name="AutoShape 21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65" name="Group 2101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394" name="Group 210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31" name="AutoShape 21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32" name="Line 21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3" name="AutoShape 21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95" name="Group 210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28" name="AutoShape 21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29" name="Line 21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0" name="AutoShape 21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96" name="Group 211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25" name="AutoShape 21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26" name="Line 21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7" name="AutoShape 21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97" name="Group 211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22" name="AutoShape 21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23" name="Line 21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4" name="AutoShape 21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98" name="Group 211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19" name="AutoShape 21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20" name="Line 21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1" name="AutoShape 21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99" name="Group 212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16" name="AutoShape 21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17" name="Line 21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8" name="AutoShape 21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00" name="Group 212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13" name="AutoShape 21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14" name="Line 21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5" name="AutoShape 21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01" name="Group 213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10" name="AutoShape 21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11" name="Line 21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2" name="AutoShape 21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02" name="Group 213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07" name="AutoShape 21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08" name="Line 21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9" name="AutoShape 21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03" name="Group 213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04" name="AutoShape 21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05" name="Line 21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6" name="AutoShape 21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66" name="Group 2142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354" name="Group 214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91" name="AutoShape 21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92" name="Line 21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3" name="AutoShape 21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5" name="Group 214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88" name="AutoShape 21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89" name="Line 21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0" name="AutoShape 21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6" name="Group 215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85" name="AutoShape 21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86" name="Line 21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7" name="AutoShape 21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7" name="Group 215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82" name="AutoShape 21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83" name="Line 21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" name="AutoShape 21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8" name="Group 215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79" name="AutoShape 21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80" name="Line 21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1" name="AutoShape 21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9" name="Group 216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76" name="AutoShape 21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77" name="Line 21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" name="AutoShape 21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60" name="Group 216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73" name="AutoShape 21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74" name="Line 21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" name="AutoShape 21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61" name="Group 217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70" name="AutoShape 21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71" name="Line 21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" name="AutoShape 21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62" name="Group 217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67" name="AutoShape 21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68" name="Line 21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" name="AutoShape 21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63" name="Group 217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64" name="AutoShape 21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65" name="Line 21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6" name="AutoShape 21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67" name="Group 2183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314" name="Group 218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51" name="AutoShape 21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2" name="Line 21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3" name="AutoShape 21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15" name="Group 218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48" name="AutoShape 21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49" name="Line 21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0" name="AutoShape 21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16" name="Group 219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45" name="AutoShape 21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46" name="Line 21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7" name="AutoShape 21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17" name="Group 219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42" name="AutoShape 21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43" name="Line 21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" name="AutoShape 21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18" name="Group 220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39" name="AutoShape 22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40" name="Line 22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1" name="AutoShape 22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19" name="Group 220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36" name="AutoShape 22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37" name="Line 22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8" name="AutoShape 22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20" name="Group 220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33" name="AutoShape 22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34" name="Line 22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5" name="AutoShape 22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21" name="Group 221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30" name="AutoShape 22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31" name="Line 22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2" name="AutoShape 22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22" name="Group 221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27" name="AutoShape 22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28" name="Line 22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9" name="AutoShape 22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23" name="Group 222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24" name="AutoShape 22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25" name="Line 22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6" name="AutoShape 22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68" name="Group 2224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274" name="Group 222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11" name="AutoShape 22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12" name="Line 22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3" name="AutoShape 22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75" name="Group 222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08" name="AutoShape 22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09" name="Line 22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0" name="AutoShape 22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76" name="Group 223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05" name="AutoShape 22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06" name="Line 22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7" name="AutoShape 22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77" name="Group 223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02" name="AutoShape 22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03" name="Line 22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" name="AutoShape 22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78" name="Group 224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99" name="AutoShape 22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00" name="Line 22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1" name="AutoShape 22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79" name="Group 224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96" name="AutoShape 22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97" name="Line 22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8" name="AutoShape 22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80" name="Group 224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93" name="AutoShape 22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94" name="Line 22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5" name="AutoShape 22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81" name="Group 225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90" name="AutoShape 22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91" name="Line 22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2" name="AutoShape 22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82" name="Group 225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87" name="AutoShape 22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88" name="Line 22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9" name="AutoShape 22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83" name="Group 226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84" name="AutoShape 22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85" name="Line 22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6" name="AutoShape 22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69" name="Group 2265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234" name="Group 226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271" name="AutoShape 22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2" name="Line 22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" name="AutoShape 22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35" name="Group 227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268" name="AutoShape 22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9" name="Line 22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" name="AutoShape 22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36" name="Group 227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265" name="AutoShape 22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6" name="Line 22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" name="AutoShape 22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37" name="Group 227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62" name="AutoShape 22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3" name="Line 22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" name="AutoShape 22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38" name="Group 228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59" name="AutoShape 22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0" name="Line 22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" name="AutoShape 22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39" name="Group 228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56" name="AutoShape 22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7" name="Line 22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" name="AutoShape 22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40" name="Group 229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53" name="AutoShape 22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4" name="Line 22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" name="AutoShape 22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41" name="Group 229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50" name="AutoShape 22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1" name="Line 22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" name="AutoShape 22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42" name="Group 229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47" name="AutoShape 22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48" name="Line 23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" name="AutoShape 23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43" name="Group 230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44" name="AutoShape 23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45" name="Line 23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" name="AutoShape 23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70" name="Group 2306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194" name="Group 230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231" name="AutoShape 23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32" name="Line 23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" name="AutoShape 23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95" name="Group 231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228" name="AutoShape 23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9" name="Line 23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" name="AutoShape 23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96" name="Group 231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225" name="AutoShape 23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6" name="Line 23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" name="AutoShape 23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97" name="Group 231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22" name="AutoShape 23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3" name="Line 23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" name="AutoShape 23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98" name="Group 232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19" name="AutoShape 23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0" name="Line 23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" name="AutoShape 23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99" name="Group 232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16" name="AutoShape 23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17" name="Line 23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" name="AutoShape 23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00" name="Group 233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13" name="AutoShape 23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14" name="Line 23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" name="AutoShape 23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01" name="Group 233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10" name="AutoShape 23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11" name="Line 23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" name="AutoShape 23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02" name="Group 233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07" name="AutoShape 23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08" name="Line 23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" name="AutoShape 23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03" name="Group 234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04" name="AutoShape 23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05" name="Line 23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" name="AutoShape 23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71" name="Group 2347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154" name="Group 234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91" name="AutoShape 23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2" name="Line 23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" name="AutoShape 23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5" name="Group 235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88" name="AutoShape 23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9" name="Line 23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" name="AutoShape 23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6" name="Group 235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85" name="AutoShape 23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6" name="Line 23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" name="AutoShape 23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7" name="Group 236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82" name="AutoShape 23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3" name="Line 23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" name="AutoShape 23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8" name="Group 236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79" name="AutoShape 23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0" name="Line 23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" name="AutoShape 23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9" name="Group 236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76" name="AutoShape 23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7" name="Line 23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" name="AutoShape 23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60" name="Group 237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73" name="AutoShape 23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4" name="Line 23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" name="AutoShape 23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61" name="Group 237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70" name="AutoShape 23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1" name="Line 23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" name="AutoShape 23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62" name="Group 238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67" name="AutoShape 23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8" name="Line 23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AutoShape 23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63" name="Group 238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64" name="AutoShape 23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5" name="Line 23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" name="AutoShape 23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72" name="Group 2388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114" name="Group 238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51" name="AutoShape 23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2" name="Line 23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" name="AutoShape 23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15" name="Group 239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48" name="AutoShape 23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9" name="Line 23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0" name="AutoShape 23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16" name="Group 239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45" name="AutoShape 23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6" name="Line 23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7" name="AutoShape 24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17" name="Group 240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42" name="AutoShape 24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3" name="Line 24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" name="AutoShape 24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18" name="Group 240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39" name="AutoShape 24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0" name="Line 24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1" name="AutoShape 24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19" name="Group 240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36" name="AutoShape 24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37" name="Line 24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8" name="AutoShape 24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20" name="Group 241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33" name="AutoShape 24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34" name="Line 24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AutoShape 24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21" name="Group 241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30" name="AutoShape 24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31" name="Line 24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AutoShape 24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22" name="Group 242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27" name="AutoShape 24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8" name="Line 24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AutoShape 24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23" name="Group 242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24" name="AutoShape 24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" name="Line 24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AutoShape 24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73" name="Group 2429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074" name="Group 2430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111" name="AutoShape 24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2" name="Line 24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3" name="AutoShape 24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75" name="Group 2434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108" name="AutoShape 24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9" name="Line 24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0" name="AutoShape 24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76" name="Group 2438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105" name="AutoShape 24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6" name="Line 24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7" name="AutoShape 24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77" name="Group 2442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102" name="AutoShape 24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3" name="Line 24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AutoShape 24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78" name="Group 2446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099" name="AutoShape 24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0" name="Line 24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1" name="AutoShape 24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79" name="Group 2450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096" name="AutoShape 24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7" name="Line 24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AutoShape 24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80" name="Group 2454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093" name="AutoShape 24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4" name="Line 24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AutoShape 24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81" name="Group 2458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090" name="AutoShape 24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1" name="Line 24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AutoShape 24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82" name="Group 2462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087" name="AutoShape 24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8" name="Line 24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AutoShape 24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83" name="Group 2466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084" name="AutoShape 24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5" name="Line 24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" name="AutoShape 24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474" name="Group 2470"/>
          <p:cNvGrpSpPr/>
          <p:nvPr/>
        </p:nvGrpSpPr>
        <p:grpSpPr bwMode="auto">
          <a:xfrm>
            <a:off x="801721" y="2489184"/>
            <a:ext cx="4013200" cy="1270000"/>
            <a:chOff x="2992" y="3312"/>
            <a:chExt cx="2528" cy="800"/>
          </a:xfrm>
        </p:grpSpPr>
        <p:grpSp>
          <p:nvGrpSpPr>
            <p:cNvPr id="2475" name="Group 2474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845" name="Group 247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82" name="AutoShape 24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83" name="Line 24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4" name="AutoShape 24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46" name="Group 247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79" name="AutoShape 24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80" name="Line 24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1" name="AutoShape 24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47" name="Group 248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76" name="AutoShape 24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7" name="Line 24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8" name="AutoShape 24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48" name="Group 248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73" name="AutoShape 24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4" name="Line 24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5" name="AutoShape 24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49" name="Group 248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70" name="AutoShape 24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1" name="Line 24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" name="AutoShape 24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50" name="Group 249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67" name="AutoShape 24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8" name="Line 24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" name="AutoShape 24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51" name="Group 249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64" name="AutoShape 24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5" name="Line 24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6" name="AutoShape 24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52" name="Group 250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61" name="AutoShape 25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2" name="Line 25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3" name="AutoShape 25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53" name="Group 250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58" name="AutoShape 25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59" name="Line 25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0" name="AutoShape 25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54" name="Group 250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55" name="AutoShape 25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56" name="Line 25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7" name="AutoShape 25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76" name="Group 2512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805" name="Group 251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42" name="AutoShape 25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43" name="Line 25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4" name="AutoShape 25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06" name="Group 251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39" name="AutoShape 25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40" name="Line 25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1" name="AutoShape 25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07" name="Group 252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36" name="AutoShape 25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37" name="Line 25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8" name="AutoShape 25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08" name="Group 252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33" name="AutoShape 25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34" name="Line 25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5" name="AutoShape 25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09" name="Group 252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30" name="AutoShape 25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31" name="Line 25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2" name="AutoShape 25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10" name="Group 253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27" name="AutoShape 25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28" name="Line 25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9" name="AutoShape 25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11" name="Group 253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24" name="AutoShape 25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25" name="Line 25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" name="AutoShape 25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12" name="Group 254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21" name="AutoShape 25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22" name="Line 25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" name="AutoShape 25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13" name="Group 254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18" name="AutoShape 25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19" name="Line 25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0" name="AutoShape 25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14" name="Group 254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15" name="AutoShape 25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16" name="Line 25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7" name="AutoShape 25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77" name="Group 2553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765" name="Group 255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02" name="AutoShape 25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03" name="Line 25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4" name="AutoShape 25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6" name="Group 255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99" name="AutoShape 25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00" name="Line 25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1" name="AutoShape 25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7" name="Group 256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96" name="AutoShape 25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97" name="Line 25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8" name="AutoShape 25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8" name="Group 256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93" name="AutoShape 25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94" name="Line 25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" name="AutoShape 25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9" name="Group 257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90" name="AutoShape 25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91" name="Line 25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" name="AutoShape 25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70" name="Group 257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87" name="AutoShape 25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88" name="Line 25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" name="AutoShape 25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71" name="Group 257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84" name="AutoShape 25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85" name="Line 25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" name="AutoShape 25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72" name="Group 258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81" name="AutoShape 25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82" name="Line 25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" name="AutoShape 25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73" name="Group 258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78" name="AutoShape 25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79" name="Line 25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" name="AutoShape 25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74" name="Group 259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75" name="AutoShape 25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76" name="Line 25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" name="AutoShape 25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78" name="Group 2594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725" name="Group 259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62" name="AutoShape 25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63" name="Line 25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4" name="AutoShape 25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26" name="Group 259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59" name="AutoShape 26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60" name="Line 26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1" name="AutoShape 26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27" name="Group 260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56" name="AutoShape 26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57" name="Line 26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8" name="AutoShape 26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28" name="Group 260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53" name="AutoShape 26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54" name="Line 26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5" name="AutoShape 26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29" name="Group 261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50" name="AutoShape 26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51" name="Line 26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2" name="AutoShape 26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30" name="Group 261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47" name="AutoShape 26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48" name="Line 26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9" name="AutoShape 26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31" name="Group 261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44" name="AutoShape 26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45" name="Line 26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6" name="AutoShape 26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32" name="Group 262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41" name="AutoShape 26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42" name="Line 26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3" name="AutoShape 26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33" name="Group 262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38" name="AutoShape 26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39" name="Line 26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0" name="AutoShape 26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34" name="Group 263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35" name="AutoShape 26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36" name="Line 26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7" name="AutoShape 26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79" name="Group 2635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685" name="Group 263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22" name="AutoShape 26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23" name="Line 26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4" name="AutoShape 26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86" name="Group 264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19" name="AutoShape 26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20" name="Line 26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1" name="AutoShape 26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87" name="Group 264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16" name="AutoShape 26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17" name="Line 26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8" name="AutoShape 26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88" name="Group 264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13" name="AutoShape 26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14" name="Line 26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5" name="AutoShape 26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89" name="Group 265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10" name="AutoShape 26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11" name="Line 26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2" name="AutoShape 26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90" name="Group 265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07" name="AutoShape 26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08" name="Line 26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9" name="AutoShape 26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91" name="Group 266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04" name="AutoShape 26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05" name="Line 26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" name="AutoShape 26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92" name="Group 266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01" name="AutoShape 26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02" name="Line 26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3" name="AutoShape 26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93" name="Group 266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98" name="AutoShape 26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99" name="Line 26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0" name="AutoShape 26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94" name="Group 267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95" name="AutoShape 26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96" name="Line 26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7" name="AutoShape 26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80" name="Group 2676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645" name="Group 267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682" name="AutoShape 26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83" name="Line 26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" name="AutoShape 26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46" name="Group 268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679" name="AutoShape 26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80" name="Line 26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" name="AutoShape 26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47" name="Group 268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676" name="AutoShape 26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7" name="Line 26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8" name="AutoShape 26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48" name="Group 268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673" name="AutoShape 26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4" name="Line 26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5" name="AutoShape 26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49" name="Group 269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670" name="AutoShape 26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1" name="Line 26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" name="AutoShape 26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50" name="Group 269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667" name="AutoShape 26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8" name="Line 26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" name="AutoShape 27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51" name="Group 270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664" name="AutoShape 27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5" name="Line 27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" name="AutoShape 27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52" name="Group 270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61" name="AutoShape 27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2" name="Line 27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3" name="AutoShape 27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53" name="Group 270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58" name="AutoShape 27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59" name="Line 27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0" name="AutoShape 27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54" name="Group 271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55" name="AutoShape 27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56" name="Line 27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7" name="AutoShape 27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81" name="Group 2717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605" name="Group 271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642" name="AutoShape 27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43" name="Line 27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4" name="AutoShape 27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06" name="Group 272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639" name="AutoShape 27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40" name="Line 27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1" name="AutoShape 27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07" name="Group 272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636" name="AutoShape 27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37" name="Line 27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8" name="AutoShape 27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08" name="Group 273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633" name="AutoShape 27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34" name="Line 27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5" name="AutoShape 27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09" name="Group 273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630" name="AutoShape 27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31" name="Line 27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" name="AutoShape 27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10" name="Group 273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627" name="AutoShape 27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28" name="Line 27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9" name="AutoShape 27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11" name="Group 274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624" name="AutoShape 27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25" name="Line 27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6" name="AutoShape 27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12" name="Group 274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21" name="AutoShape 27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22" name="Line 27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3" name="AutoShape 27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13" name="Group 275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18" name="AutoShape 27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19" name="Line 27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0" name="AutoShape 27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14" name="Group 275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15" name="AutoShape 27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16" name="Line 27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7" name="AutoShape 27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82" name="Group 2758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565" name="Group 275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602" name="AutoShape 27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03" name="Line 27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4" name="AutoShape 27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66" name="Group 276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99" name="AutoShape 27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00" name="Line 27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1" name="AutoShape 27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67" name="Group 276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96" name="AutoShape 27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97" name="Line 27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8" name="AutoShape 27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68" name="Group 277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93" name="AutoShape 27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94" name="Line 27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" name="AutoShape 27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69" name="Group 277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90" name="AutoShape 27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91" name="Line 27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2" name="AutoShape 27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70" name="Group 277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87" name="AutoShape 27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88" name="Line 27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" name="AutoShape 27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71" name="Group 278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84" name="AutoShape 27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85" name="Line 27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" name="AutoShape 27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72" name="Group 278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81" name="AutoShape 27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82" name="Line 27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" name="AutoShape 27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73" name="Group 279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78" name="AutoShape 27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79" name="Line 27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" name="AutoShape 27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74" name="Group 279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75" name="AutoShape 27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76" name="Line 27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" name="AutoShape 27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83" name="Group 2799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525" name="Group 280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62" name="AutoShape 28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3" name="Line 28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" name="AutoShape 28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26" name="Group 280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59" name="AutoShape 28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0" name="Line 28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" name="AutoShape 28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27" name="Group 280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56" name="AutoShape 28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57" name="Line 28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8" name="AutoShape 28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28" name="Group 281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53" name="AutoShape 28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54" name="Line 28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5" name="AutoShape 28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29" name="Group 281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50" name="AutoShape 28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51" name="Line 28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2" name="AutoShape 28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30" name="Group 282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47" name="AutoShape 28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48" name="Line 28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" name="AutoShape 28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31" name="Group 282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44" name="AutoShape 28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45" name="Line 28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" name="AutoShape 28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32" name="Group 282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41" name="AutoShape 28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42" name="Line 28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" name="AutoShape 28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33" name="Group 283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38" name="AutoShape 28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39" name="Line 28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" name="AutoShape 28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34" name="Group 283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35" name="AutoShape 28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36" name="Line 28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" name="AutoShape 28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84" name="Group 2840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485" name="Group 2841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522" name="AutoShape 28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3" name="Line 28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4" name="AutoShape 28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86" name="Group 2845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519" name="AutoShape 28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0" name="Line 28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1" name="AutoShape 28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87" name="Group 2849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516" name="AutoShape 28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17" name="Line 28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8" name="AutoShape 28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88" name="Group 2853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513" name="AutoShape 28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14" name="Line 28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" name="AutoShape 28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89" name="Group 2857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510" name="AutoShape 28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11" name="Line 28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2" name="AutoShape 28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90" name="Group 2861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507" name="AutoShape 28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08" name="Line 28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" name="AutoShape 28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91" name="Group 2865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504" name="AutoShape 28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05" name="Line 28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" name="AutoShape 28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92" name="Group 2869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501" name="AutoShape 28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02" name="Line 28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" name="AutoShape 28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93" name="Group 2873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498" name="AutoShape 28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99" name="Line 28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" name="AutoShape 28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94" name="Group 2877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495" name="AutoShape 28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96" name="Line 28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" name="AutoShape 28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885" name="Group 2881"/>
          <p:cNvGrpSpPr/>
          <p:nvPr/>
        </p:nvGrpSpPr>
        <p:grpSpPr bwMode="auto">
          <a:xfrm>
            <a:off x="801721" y="2184384"/>
            <a:ext cx="4013200" cy="1270000"/>
            <a:chOff x="2992" y="3312"/>
            <a:chExt cx="2528" cy="800"/>
          </a:xfrm>
        </p:grpSpPr>
        <p:grpSp>
          <p:nvGrpSpPr>
            <p:cNvPr id="2886" name="Group 2885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256" name="Group 288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93" name="AutoShape 28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94" name="Line 28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" name="AutoShape 28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57" name="Group 288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90" name="AutoShape 28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91" name="Line 28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" name="AutoShape 28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58" name="Group 289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87" name="AutoShape 28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88" name="Line 28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" name="AutoShape 28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59" name="Group 289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84" name="AutoShape 28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85" name="Line 28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" name="AutoShape 28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60" name="Group 289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81" name="AutoShape 29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82" name="Line 29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" name="AutoShape 29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61" name="Group 290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78" name="AutoShape 29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9" name="Line 29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" name="AutoShape 29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62" name="Group 290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75" name="AutoShape 29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6" name="Line 29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" name="AutoShape 29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63" name="Group 291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72" name="AutoShape 29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3" name="Line 29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4" name="AutoShape 29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64" name="Group 291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69" name="AutoShape 29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0" name="Line 29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1" name="AutoShape 29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65" name="Group 291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66" name="AutoShape 29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67" name="Line 29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8" name="AutoShape 29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87" name="Group 2923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216" name="Group 292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53" name="AutoShape 29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54" name="Line 29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5" name="AutoShape 29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17" name="Group 292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50" name="AutoShape 29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51" name="Line 29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2" name="AutoShape 29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18" name="Group 293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47" name="AutoShape 29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48" name="Line 29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9" name="AutoShape 29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19" name="Group 293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44" name="AutoShape 29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45" name="Line 29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6" name="AutoShape 29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20" name="Group 294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41" name="AutoShape 29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42" name="Line 29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3" name="AutoShape 29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21" name="Group 294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38" name="AutoShape 29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39" name="Line 29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0" name="AutoShape 29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22" name="Group 294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35" name="AutoShape 29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36" name="Line 29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7" name="AutoShape 29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23" name="Group 295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32" name="AutoShape 29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33" name="Line 29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4" name="AutoShape 29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24" name="Group 295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29" name="AutoShape 29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30" name="Line 29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1" name="AutoShape 29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25" name="Group 296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26" name="AutoShape 29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27" name="Line 29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8" name="AutoShape 29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88" name="Group 2964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176" name="Group 296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13" name="AutoShape 29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14" name="Line 29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" name="AutoShape 29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77" name="Group 296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10" name="AutoShape 29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11" name="Line 29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2" name="AutoShape 29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78" name="Group 297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07" name="AutoShape 29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08" name="Line 29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9" name="AutoShape 29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79" name="Group 297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04" name="AutoShape 29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05" name="Line 29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6" name="AutoShape 29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80" name="Group 298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01" name="AutoShape 29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02" name="Line 29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3" name="AutoShape 29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81" name="Group 298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98" name="AutoShape 29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99" name="Line 29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0" name="AutoShape 29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82" name="Group 298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95" name="AutoShape 29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96" name="Line 29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7" name="AutoShape 29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83" name="Group 299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92" name="AutoShape 29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93" name="Line 29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4" name="AutoShape 29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84" name="Group 299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89" name="AutoShape 29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90" name="Line 29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" name="AutoShape 30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85" name="Group 300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86" name="AutoShape 30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87" name="Line 30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" name="AutoShape 30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89" name="Group 3005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136" name="Group 300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73" name="AutoShape 30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4" name="Line 30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" name="AutoShape 30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37" name="Group 301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70" name="AutoShape 30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1" name="Line 30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" name="AutoShape 30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38" name="Group 301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67" name="AutoShape 30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68" name="Line 30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" name="AutoShape 30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39" name="Group 301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64" name="AutoShape 30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65" name="Line 30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6" name="AutoShape 30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40" name="Group 302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61" name="AutoShape 30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62" name="Line 30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3" name="AutoShape 30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41" name="Group 302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58" name="AutoShape 30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59" name="Line 30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0" name="AutoShape 30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42" name="Group 303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55" name="AutoShape 30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56" name="Line 30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7" name="AutoShape 30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43" name="Group 303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52" name="AutoShape 30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53" name="Line 30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4" name="AutoShape 30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44" name="Group 303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49" name="AutoShape 30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50" name="Line 30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1" name="AutoShape 30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45" name="Group 304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46" name="AutoShape 30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47" name="Line 30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8" name="AutoShape 30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90" name="Group 3046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096" name="Group 304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33" name="AutoShape 30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34" name="Line 30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5" name="AutoShape 30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97" name="Group 305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30" name="AutoShape 30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31" name="Line 30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2" name="AutoShape 30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98" name="Group 305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27" name="AutoShape 30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8" name="Line 30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9" name="AutoShape 30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99" name="Group 305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24" name="AutoShape 30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5" name="Line 30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6" name="AutoShape 30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0" name="Group 306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21" name="AutoShape 30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2" name="Line 30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AutoShape 30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1" name="Group 306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18" name="AutoShape 30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9" name="Line 30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0" name="AutoShape 30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2" name="Group 307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15" name="AutoShape 30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6" name="Line 30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7" name="AutoShape 30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3" name="Group 307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12" name="AutoShape 30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3" name="Line 30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4" name="AutoShape 30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4" name="Group 307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09" name="AutoShape 30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0" name="Line 30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1" name="AutoShape 30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5" name="Group 308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06" name="AutoShape 30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07" name="Line 30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8" name="AutoShape 30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91" name="Group 3087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056" name="Group 308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093" name="AutoShape 30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4" name="Line 30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AutoShape 30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57" name="Group 309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090" name="AutoShape 30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1" name="Line 30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" name="AutoShape 30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58" name="Group 309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087" name="AutoShape 30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88" name="Line 30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" name="AutoShape 30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59" name="Group 310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084" name="AutoShape 31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85" name="Line 31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6" name="AutoShape 31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60" name="Group 310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081" name="AutoShape 31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82" name="Line 31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" name="AutoShape 31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61" name="Group 310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078" name="AutoShape 31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9" name="Line 31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" name="AutoShape 31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62" name="Group 311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075" name="AutoShape 31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6" name="Line 31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" name="AutoShape 31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63" name="Group 311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072" name="AutoShape 31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3" name="Line 31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" name="AutoShape 31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64" name="Group 312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069" name="AutoShape 31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0" name="Line 31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1" name="AutoShape 31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65" name="Group 312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066" name="AutoShape 31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67" name="Line 31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8" name="AutoShape 31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92" name="Group 3128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016" name="Group 312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053" name="AutoShape 31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54" name="Line 31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5" name="AutoShape 31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17" name="Group 313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050" name="AutoShape 31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51" name="Line 31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2" name="AutoShape 31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18" name="Group 313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047" name="AutoShape 31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48" name="Line 31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9" name="AutoShape 31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19" name="Group 314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044" name="AutoShape 31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45" name="Line 31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6" name="AutoShape 31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20" name="Group 314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041" name="AutoShape 31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42" name="Line 31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3" name="AutoShape 31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21" name="Group 314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038" name="AutoShape 31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39" name="Line 31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0" name="AutoShape 31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22" name="Group 315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035" name="AutoShape 31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36" name="Line 31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7" name="AutoShape 31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23" name="Group 315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032" name="AutoShape 31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33" name="Line 31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4" name="AutoShape 31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24" name="Group 316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029" name="AutoShape 31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30" name="Line 31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" name="AutoShape 31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25" name="Group 316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026" name="AutoShape 31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27" name="Line 31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" name="AutoShape 31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93" name="Group 3169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976" name="Group 317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013" name="AutoShape 31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14" name="Line 31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5" name="AutoShape 31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7" name="Group 317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010" name="AutoShape 31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11" name="Line 31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" name="AutoShape 31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8" name="Group 317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007" name="AutoShape 31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08" name="Line 31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" name="AutoShape 31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9" name="Group 318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004" name="AutoShape 31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05" name="Line 31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6" name="AutoShape 31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80" name="Group 318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001" name="AutoShape 31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02" name="Line 31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3" name="AutoShape 31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81" name="Group 319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98" name="AutoShape 31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99" name="Line 31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" name="AutoShape 31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82" name="Group 319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95" name="AutoShape 31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96" name="Line 31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" name="AutoShape 31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83" name="Group 319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92" name="AutoShape 31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93" name="Line 32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" name="AutoShape 32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84" name="Group 320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89" name="AutoShape 32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90" name="Line 32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" name="AutoShape 32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85" name="Group 320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86" name="AutoShape 32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87" name="Line 32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" name="AutoShape 32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94" name="Group 3210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936" name="Group 321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73" name="AutoShape 32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4" name="Line 32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" name="AutoShape 32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37" name="Group 321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70" name="AutoShape 32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" name="Line 32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" name="AutoShape 32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38" name="Group 321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67" name="AutoShape 32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68" name="Line 32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9" name="AutoShape 32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39" name="Group 322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64" name="AutoShape 32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65" name="Line 32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6" name="AutoShape 32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40" name="Group 322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61" name="AutoShape 32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62" name="Line 32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3" name="AutoShape 32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41" name="Group 323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58" name="AutoShape 32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59" name="Line 32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" name="AutoShape 32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42" name="Group 323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55" name="AutoShape 32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56" name="Line 32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" name="AutoShape 32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43" name="Group 323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52" name="AutoShape 32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53" name="Line 32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" name="AutoShape 32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44" name="Group 324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49" name="AutoShape 32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50" name="Line 32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" name="AutoShape 32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45" name="Group 324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46" name="AutoShape 32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47" name="Line 32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" name="AutoShape 32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95" name="Group 3251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896" name="Group 3252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933" name="AutoShape 32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34" name="Line 32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5" name="AutoShape 32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97" name="Group 3256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930" name="AutoShape 32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31" name="Line 32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2" name="AutoShape 32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98" name="Group 3260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927" name="AutoShape 32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28" name="Line 32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" name="AutoShape 32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99" name="Group 3264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924" name="AutoShape 32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25" name="Line 32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6" name="AutoShape 32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00" name="Group 3268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921" name="AutoShape 32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22" name="Line 32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3" name="AutoShape 32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01" name="Group 3272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918" name="AutoShape 32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19" name="Line 32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" name="AutoShape 32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02" name="Group 3276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915" name="AutoShape 32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16" name="Line 32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7" name="AutoShape 32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03" name="Group 3280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912" name="AutoShape 32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13" name="Line 32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" name="AutoShape 32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04" name="Group 3284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909" name="AutoShape 32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10" name="Line 32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" name="AutoShape 32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05" name="Group 3288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906" name="AutoShape 32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07" name="Line 32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" name="AutoShape 32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296" name="Group 3292"/>
          <p:cNvGrpSpPr/>
          <p:nvPr/>
        </p:nvGrpSpPr>
        <p:grpSpPr bwMode="auto">
          <a:xfrm>
            <a:off x="804896" y="1879584"/>
            <a:ext cx="4013200" cy="1270000"/>
            <a:chOff x="2992" y="3312"/>
            <a:chExt cx="2528" cy="800"/>
          </a:xfrm>
        </p:grpSpPr>
        <p:grpSp>
          <p:nvGrpSpPr>
            <p:cNvPr id="3297" name="Group 3296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667" name="Group 329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04" name="AutoShape 32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05" name="Line 32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6" name="AutoShape 32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68" name="Group 329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01" name="AutoShape 32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02" name="Line 33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3" name="AutoShape 33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69" name="Group 330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98" name="AutoShape 33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99" name="Line 33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0" name="AutoShape 33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70" name="Group 330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95" name="AutoShape 33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96" name="Line 33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" name="AutoShape 33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71" name="Group 331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92" name="AutoShape 33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93" name="Line 33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4" name="AutoShape 33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72" name="Group 331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89" name="AutoShape 33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90" name="Line 33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1" name="AutoShape 33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73" name="Group 331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86" name="AutoShape 33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87" name="Line 33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8" name="AutoShape 33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74" name="Group 332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83" name="AutoShape 33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84" name="Line 33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5" name="AutoShape 33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75" name="Group 332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80" name="AutoShape 33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81" name="Line 33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2" name="AutoShape 33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76" name="Group 333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77" name="AutoShape 33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78" name="Line 33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9" name="AutoShape 33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298" name="Group 3334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627" name="Group 333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64" name="AutoShape 33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65" name="Line 33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6" name="AutoShape 33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28" name="Group 333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61" name="AutoShape 33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62" name="Line 33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3" name="AutoShape 33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29" name="Group 334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58" name="AutoShape 33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59" name="Line 33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0" name="AutoShape 33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30" name="Group 334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55" name="AutoShape 33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56" name="Line 33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7" name="AutoShape 33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31" name="Group 335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52" name="AutoShape 33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53" name="Line 33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4" name="AutoShape 33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32" name="Group 335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49" name="AutoShape 33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50" name="Line 33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1" name="AutoShape 33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33" name="Group 335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46" name="AutoShape 33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47" name="Line 33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8" name="AutoShape 33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34" name="Group 336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43" name="AutoShape 33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44" name="Line 33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" name="AutoShape 33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35" name="Group 336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40" name="AutoShape 33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41" name="Line 33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2" name="AutoShape 33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36" name="Group 337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37" name="AutoShape 33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38" name="Line 33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9" name="AutoShape 33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299" name="Group 3375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587" name="Group 337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24" name="AutoShape 33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25" name="Line 33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" name="AutoShape 33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88" name="Group 338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21" name="AutoShape 33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22" name="Line 33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3" name="AutoShape 33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89" name="Group 338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18" name="AutoShape 33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19" name="Line 33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0" name="AutoShape 33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0" name="Group 338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15" name="AutoShape 33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16" name="Line 33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7" name="AutoShape 33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1" name="Group 339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12" name="AutoShape 33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13" name="Line 33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4" name="AutoShape 33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2" name="Group 339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09" name="AutoShape 33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10" name="Line 33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" name="AutoShape 33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3" name="Group 340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06" name="AutoShape 34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07" name="Line 34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8" name="AutoShape 34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4" name="Group 340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03" name="AutoShape 34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04" name="Line 34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" name="AutoShape 34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5" name="Group 340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00" name="AutoShape 34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01" name="Line 34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2" name="AutoShape 34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6" name="Group 341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97" name="AutoShape 34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98" name="Line 34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9" name="AutoShape 34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300" name="Group 3416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547" name="Group 341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84" name="AutoShape 34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5" name="Line 34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6" name="AutoShape 34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48" name="Group 342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81" name="AutoShape 34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2" name="Line 34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3" name="AutoShape 34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49" name="Group 342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78" name="AutoShape 34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79" name="Line 34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0" name="AutoShape 34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50" name="Group 342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75" name="AutoShape 34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76" name="Line 34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7" name="AutoShape 34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51" name="Group 343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72" name="AutoShape 34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73" name="Line 34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4" name="AutoShape 34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52" name="Group 343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69" name="AutoShape 34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70" name="Line 34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1" name="AutoShape 34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53" name="Group 344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66" name="AutoShape 34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67" name="Line 34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8" name="AutoShape 34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54" name="Group 344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63" name="AutoShape 34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64" name="Line 34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5" name="AutoShape 34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55" name="Group 344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60" name="AutoShape 34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61" name="Line 34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2" name="AutoShape 34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56" name="Group 345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57" name="AutoShape 34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58" name="Line 34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9" name="AutoShape 34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301" name="Group 3457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507" name="Group 345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44" name="AutoShape 34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45" name="Line 34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6" name="AutoShape 34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08" name="Group 346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41" name="AutoShape 34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42" name="Line 34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3" name="AutoShape 34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09" name="Group 346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38" name="AutoShape 34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39" name="Line 34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0" name="AutoShape 34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10" name="Group 347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35" name="AutoShape 34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36" name="Line 34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7" name="AutoShape 34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11" name="Group 347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32" name="AutoShape 34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33" name="Line 34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4" name="AutoShape 34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12" name="Group 347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29" name="AutoShape 34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30" name="Line 34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1" name="AutoShape 34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13" name="Group 348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26" name="AutoShape 34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27" name="Line 34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8" name="AutoShape 34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14" name="Group 348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23" name="AutoShape 34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24" name="Line 34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5" name="AutoShape 34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15" name="Group 349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20" name="AutoShape 34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21" name="Line 34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" name="AutoShape 34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16" name="Group 349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17" name="AutoShape 34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18" name="Line 34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9" name="AutoShape 34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302" name="Group 3498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467" name="Group 349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04" name="AutoShape 35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05" name="Line 35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6" name="AutoShape 35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68" name="Group 350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01" name="AutoShape 35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02" name="Line 35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" name="AutoShape 35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69" name="Group 350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98" name="AutoShape 35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99" name="Line 35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" name="AutoShape 35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70" name="Group 351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95" name="AutoShape 35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96" name="Line 35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7" name="AutoShape 35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71" name="Group 351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492" name="AutoShape 35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93" name="Line 35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4" name="AutoShape 35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72" name="Group 351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489" name="AutoShape 35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90" name="Line 35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" name="AutoShape 35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73" name="Group 352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486" name="AutoShape 35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7" name="Line 35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" name="AutoShape 35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74" name="Group 352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483" name="AutoShape 35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4" name="Line 35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" name="AutoShape 35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75" name="Group 353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480" name="AutoShape 35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1" name="Line 35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2" name="AutoShape 35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76" name="Group 353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477" name="AutoShape 35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78" name="Line 35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9" name="AutoShape 35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303" name="Group 3539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427" name="Group 354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464" name="AutoShape 35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65" name="Line 35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6" name="AutoShape 35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28" name="Group 354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61" name="AutoShape 35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62" name="Line 35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" name="AutoShape 35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29" name="Group 354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58" name="AutoShape 35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59" name="Line 35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0" name="AutoShape 35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30" name="Group 355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55" name="AutoShape 35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56" name="Line 35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7" name="AutoShape 35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31" name="Group 355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452" name="AutoShape 35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53" name="Line 35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4" name="AutoShape 35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32" name="Group 356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449" name="AutoShape 35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50" name="Line 35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1" name="AutoShape 35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33" name="Group 356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446" name="AutoShape 35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47" name="Line 35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8" name="AutoShape 35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34" name="Group 356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443" name="AutoShape 35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44" name="Line 35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5" name="AutoShape 35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35" name="Group 357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440" name="AutoShape 35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41" name="Line 35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2" name="AutoShape 35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36" name="Group 357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437" name="AutoShape 35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38" name="Line 35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9" name="AutoShape 35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304" name="Group 3580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387" name="Group 358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424" name="AutoShape 35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25" name="Line 35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" name="AutoShape 35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88" name="Group 358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21" name="AutoShape 35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22" name="Line 35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" name="AutoShape 35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89" name="Group 358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18" name="AutoShape 35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19" name="Line 35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" name="AutoShape 35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90" name="Group 359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15" name="AutoShape 35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16" name="Line 35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" name="AutoShape 35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91" name="Group 359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412" name="AutoShape 35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13" name="Line 35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" name="AutoShape 36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92" name="Group 360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409" name="AutoShape 36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10" name="Line 36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" name="AutoShape 36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93" name="Group 360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406" name="AutoShape 36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7" name="Line 36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" name="AutoShape 36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94" name="Group 360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403" name="AutoShape 36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4" name="Line 36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" name="AutoShape 36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95" name="Group 361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400" name="AutoShape 36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1" name="Line 36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" name="AutoShape 36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96" name="Group 361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97" name="AutoShape 36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8" name="Line 36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" name="AutoShape 36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305" name="Group 3621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347" name="Group 362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384" name="AutoShape 36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5" name="Line 36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" name="AutoShape 36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48" name="Group 362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381" name="AutoShape 36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2" name="Line 36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" name="AutoShape 36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49" name="Group 363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378" name="AutoShape 36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79" name="Line 36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" name="AutoShape 36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50" name="Group 363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375" name="AutoShape 36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76" name="Line 36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7" name="AutoShape 36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51" name="Group 363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72" name="AutoShape 36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73" name="Line 36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" name="AutoShape 36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52" name="Group 364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69" name="AutoShape 36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70" name="Line 36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" name="AutoShape 36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53" name="Group 364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66" name="AutoShape 36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67" name="Line 36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" name="AutoShape 36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54" name="Group 365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63" name="AutoShape 36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64" name="Line 36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" name="AutoShape 36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55" name="Group 365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60" name="AutoShape 36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61" name="Line 36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" name="AutoShape 36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56" name="Group 365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57" name="AutoShape 36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58" name="Line 36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" name="AutoShape 36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306" name="Group 3662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307" name="Group 3663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344" name="AutoShape 36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45" name="Line 36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" name="AutoShape 36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08" name="Group 3667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341" name="AutoShape 36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42" name="Line 36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" name="AutoShape 36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09" name="Group 3671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338" name="AutoShape 36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39" name="Line 36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" name="AutoShape 36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10" name="Group 3675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335" name="AutoShape 36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36" name="Line 36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" name="AutoShape 36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11" name="Group 3679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332" name="AutoShape 36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33" name="Line 36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" name="AutoShape 36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12" name="Group 3683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329" name="AutoShape 36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30" name="Line 36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" name="AutoShape 36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13" name="Group 3687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326" name="AutoShape 36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27" name="Line 36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" name="AutoShape 36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14" name="Group 3691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323" name="AutoShape 36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24" name="Line 36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" name="AutoShape 36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15" name="Group 3695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320" name="AutoShape 36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21" name="Line 36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" name="AutoShape 36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16" name="Group 3699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317" name="AutoShape 37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18" name="Line 37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" name="AutoShape 37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707" name="Group 3703"/>
          <p:cNvGrpSpPr/>
          <p:nvPr/>
        </p:nvGrpSpPr>
        <p:grpSpPr bwMode="auto">
          <a:xfrm>
            <a:off x="798546" y="1587484"/>
            <a:ext cx="4013200" cy="1270000"/>
            <a:chOff x="2992" y="3312"/>
            <a:chExt cx="2528" cy="800"/>
          </a:xfrm>
        </p:grpSpPr>
        <p:grpSp>
          <p:nvGrpSpPr>
            <p:cNvPr id="3708" name="Group 3707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4078" name="Group 370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15" name="AutoShape 37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16" name="Line 37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7" name="AutoShape 37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79" name="Group 370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12" name="AutoShape 37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13" name="Line 37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4" name="AutoShape 37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0" name="Group 371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09" name="AutoShape 37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10" name="Line 37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1" name="AutoShape 37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1" name="Group 371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06" name="AutoShape 37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07" name="Line 37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" name="AutoShape 37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2" name="Group 372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103" name="AutoShape 37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04" name="Line 37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" name="AutoShape 37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3" name="Group 372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100" name="AutoShape 37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01" name="Line 37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2" name="AutoShape 37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4" name="Group 372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97" name="AutoShape 37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98" name="Line 37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" name="AutoShape 37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5" name="Group 373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94" name="AutoShape 37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95" name="Line 37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6" name="AutoShape 37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6" name="Group 373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91" name="AutoShape 37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92" name="Line 37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3" name="AutoShape 37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7" name="Group 374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88" name="AutoShape 37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89" name="Line 37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0" name="AutoShape 37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09" name="Group 3745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4038" name="Group 374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75" name="AutoShape 37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76" name="Line 37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" name="AutoShape 37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39" name="Group 375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72" name="AutoShape 37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73" name="Line 37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4" name="AutoShape 37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0" name="Group 375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69" name="AutoShape 37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70" name="Line 37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1" name="AutoShape 37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1" name="Group 375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66" name="AutoShape 37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67" name="Line 37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8" name="AutoShape 37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2" name="Group 376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63" name="AutoShape 37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64" name="Line 37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5" name="AutoShape 37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3" name="Group 376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60" name="AutoShape 37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61" name="Line 37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2" name="AutoShape 37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4" name="Group 377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57" name="AutoShape 37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58" name="Line 37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9" name="AutoShape 37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5" name="Group 377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54" name="AutoShape 37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55" name="Line 37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6" name="AutoShape 37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6" name="Group 377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51" name="AutoShape 37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52" name="Line 37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3" name="AutoShape 37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7" name="Group 378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48" name="AutoShape 37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49" name="Line 37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0" name="AutoShape 37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0" name="Group 3786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998" name="Group 378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35" name="AutoShape 37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36" name="Line 37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7" name="AutoShape 37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99" name="Group 379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32" name="AutoShape 37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33" name="Line 37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4" name="AutoShape 37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0" name="Group 379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29" name="AutoShape 37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30" name="Line 37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1" name="AutoShape 37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1" name="Group 379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26" name="AutoShape 38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27" name="Line 38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8" name="AutoShape 38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2" name="Group 380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23" name="AutoShape 38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24" name="Line 38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5" name="AutoShape 38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3" name="Group 380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20" name="AutoShape 38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21" name="Line 38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" name="AutoShape 38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4" name="Group 381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17" name="AutoShape 38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18" name="Line 38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9" name="AutoShape 38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5" name="Group 381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14" name="AutoShape 38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15" name="Line 38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6" name="AutoShape 38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6" name="Group 381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11" name="AutoShape 38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12" name="Line 38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3" name="AutoShape 38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7" name="Group 382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08" name="AutoShape 38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09" name="Line 38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0" name="AutoShape 38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1" name="Group 3827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958" name="Group 382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95" name="AutoShape 38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6" name="Line 38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" name="AutoShape 38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59" name="Group 383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92" name="AutoShape 38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3" name="Line 38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4" name="AutoShape 38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0" name="Group 383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89" name="AutoShape 38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0" name="Line 38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1" name="AutoShape 38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1" name="Group 384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86" name="AutoShape 38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87" name="Line 38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8" name="AutoShape 38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2" name="Group 384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83" name="AutoShape 38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84" name="Line 38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5" name="AutoShape 38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3" name="Group 384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80" name="AutoShape 38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81" name="Line 38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2" name="AutoShape 38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4" name="Group 385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77" name="AutoShape 38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78" name="Line 38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9" name="AutoShape 38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5" name="Group 385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74" name="AutoShape 38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75" name="Line 38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6" name="AutoShape 38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6" name="Group 386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71" name="AutoShape 38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72" name="Line 38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3" name="AutoShape 38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7" name="Group 386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68" name="AutoShape 38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69" name="Line 38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0" name="AutoShape 38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2" name="Group 3868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918" name="Group 386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55" name="AutoShape 38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56" name="Line 38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7" name="AutoShape 38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19" name="Group 387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52" name="AutoShape 38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53" name="Line 38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4" name="AutoShape 38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0" name="Group 387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49" name="AutoShape 38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50" name="Line 38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1" name="AutoShape 38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1" name="Group 388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46" name="AutoShape 38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47" name="Line 38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8" name="AutoShape 38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2" name="Group 388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43" name="AutoShape 38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44" name="Line 38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5" name="AutoShape 38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3" name="Group 388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40" name="AutoShape 38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41" name="Line 38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2" name="AutoShape 38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4" name="Group 389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37" name="AutoShape 38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38" name="Line 38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9" name="AutoShape 38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5" name="Group 389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34" name="AutoShape 38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35" name="Line 38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6" name="AutoShape 39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6" name="Group 390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31" name="AutoShape 39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32" name="Line 39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3" name="AutoShape 39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7" name="Group 390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28" name="AutoShape 39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29" name="Line 39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0" name="AutoShape 39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3" name="Group 3909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878" name="Group 391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15" name="AutoShape 39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16" name="Line 39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7" name="AutoShape 39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79" name="Group 391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12" name="AutoShape 39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13" name="Line 39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4" name="AutoShape 39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0" name="Group 391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09" name="AutoShape 39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10" name="Line 39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1" name="AutoShape 39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1" name="Group 392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06" name="AutoShape 39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07" name="Line 39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8" name="AutoShape 39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2" name="Group 392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03" name="AutoShape 39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04" name="Line 39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" name="AutoShape 39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3" name="Group 393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00" name="AutoShape 39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01" name="Line 39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" name="AutoShape 39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4" name="Group 393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97" name="AutoShape 39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8" name="Line 39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" name="AutoShape 39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5" name="Group 393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894" name="AutoShape 39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5" name="Line 39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" name="AutoShape 39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6" name="Group 394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891" name="AutoShape 39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2" name="Line 39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" name="AutoShape 39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7" name="Group 394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888" name="AutoShape 39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89" name="Line 39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0" name="AutoShape 39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4" name="Group 3950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838" name="Group 395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875" name="AutoShape 39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76" name="Line 39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7" name="AutoShape 39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39" name="Group 395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872" name="AutoShape 39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73" name="Line 39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4" name="AutoShape 39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0" name="Group 395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869" name="AutoShape 39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70" name="Line 39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1" name="AutoShape 39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1" name="Group 396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866" name="AutoShape 39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67" name="Line 39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8" name="AutoShape 39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2" name="Group 396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63" name="AutoShape 39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64" name="Line 39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5" name="AutoShape 39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3" name="Group 397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60" name="AutoShape 39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61" name="Line 39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2" name="AutoShape 39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4" name="Group 397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57" name="AutoShape 39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58" name="Line 39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9" name="AutoShape 39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5" name="Group 397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854" name="AutoShape 39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55" name="Line 39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6" name="AutoShape 39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6" name="Group 398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851" name="AutoShape 39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52" name="Line 39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3" name="AutoShape 39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7" name="Group 398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848" name="AutoShape 39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49" name="Line 39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0" name="AutoShape 39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5" name="Group 3991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798" name="Group 399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835" name="AutoShape 39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36" name="Line 39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7" name="AutoShape 39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99" name="Group 399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832" name="AutoShape 39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33" name="Line 39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4" name="AutoShape 39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0" name="Group 400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829" name="AutoShape 40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30" name="Line 40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1" name="AutoShape 40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1" name="Group 400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826" name="AutoShape 40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27" name="Line 40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8" name="AutoShape 40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2" name="Group 400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23" name="AutoShape 40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24" name="Line 40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" name="AutoShape 40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3" name="Group 401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20" name="AutoShape 40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21" name="Line 40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" name="AutoShape 40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4" name="Group 401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17" name="AutoShape 40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18" name="Line 40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" name="AutoShape 40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5" name="Group 402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814" name="AutoShape 40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15" name="Line 40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" name="AutoShape 40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6" name="Group 402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811" name="AutoShape 40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12" name="Line 40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" name="AutoShape 40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7" name="Group 402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808" name="AutoShape 40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09" name="Line 40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" name="AutoShape 40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6" name="Group 4032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758" name="Group 403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95" name="AutoShape 40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6" name="Line 40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7" name="AutoShape 40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59" name="Group 403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92" name="AutoShape 40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3" name="Line 40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4" name="AutoShape 40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0" name="Group 404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789" name="AutoShape 40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0" name="Line 40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1" name="AutoShape 40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1" name="Group 404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786" name="AutoShape 40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87" name="Line 40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8" name="AutoShape 40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2" name="Group 404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783" name="AutoShape 40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84" name="Line 40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5" name="AutoShape 40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3" name="Group 405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780" name="AutoShape 40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81" name="Line 40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" name="AutoShape 40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4" name="Group 405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777" name="AutoShape 40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78" name="Line 40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" name="AutoShape 40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5" name="Group 406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74" name="AutoShape 40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75" name="Line 40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" name="AutoShape 40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6" name="Group 406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71" name="AutoShape 40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72" name="Line 40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" name="AutoShape 40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7" name="Group 406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68" name="AutoShape 40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69" name="Line 40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" name="AutoShape 40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7" name="Group 4073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718" name="Group 4074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755" name="AutoShape 40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56" name="Line 40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7" name="AutoShape 40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19" name="Group 4078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752" name="AutoShape 40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53" name="Line 40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4" name="AutoShape 40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0" name="Group 4082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749" name="AutoShape 40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50" name="Line 40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1" name="AutoShape 40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1" name="Group 4086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746" name="AutoShape 40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47" name="Line 40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" name="AutoShape 40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2" name="Group 4090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743" name="AutoShape 40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44" name="Line 40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5" name="AutoShape 40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3" name="Group 4094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740" name="AutoShape 40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41" name="Line 40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" name="AutoShape 40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4" name="Group 4098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737" name="AutoShape 40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38" name="Line 41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" name="AutoShape 41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5" name="Group 4102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734" name="AutoShape 41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35" name="Line 41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" name="AutoShape 41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6" name="Group 4106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731" name="AutoShape 41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32" name="Line 41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" name="AutoShape 41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7" name="Group 4110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728" name="AutoShape 41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990099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29" name="Line 41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990099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" name="AutoShape 41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990099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4118" name="Group 4114"/>
          <p:cNvGrpSpPr/>
          <p:nvPr/>
        </p:nvGrpSpPr>
        <p:grpSpPr bwMode="auto">
          <a:xfrm>
            <a:off x="804896" y="1574784"/>
            <a:ext cx="4013200" cy="4000500"/>
            <a:chOff x="1584" y="1104"/>
            <a:chExt cx="2448" cy="2456"/>
          </a:xfrm>
        </p:grpSpPr>
        <p:sp>
          <p:nvSpPr>
            <p:cNvPr id="4119" name="AutoShape 4115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990099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20" name="Line 4116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AutoShape 4117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990099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22" name="Text Box 4120"/>
          <p:cNvSpPr txBox="1">
            <a:spLocks noChangeArrowheads="1"/>
          </p:cNvSpPr>
          <p:nvPr/>
        </p:nvSpPr>
        <p:spPr bwMode="auto">
          <a:xfrm>
            <a:off x="728634" y="1460449"/>
            <a:ext cx="9906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.VnTime" pitchFamily="34" charset="0"/>
              </a:rPr>
              <a:t>1m</a:t>
            </a:r>
            <a:endParaRPr lang="en-US" altLang="en-US" sz="2800" b="1" dirty="0">
              <a:solidFill>
                <a:srgbClr val="CC0000"/>
              </a:solidFill>
              <a:latin typeface=".VnTime" pitchFamily="34" charset="0"/>
            </a:endParaRPr>
          </a:p>
        </p:txBody>
      </p:sp>
      <p:grpSp>
        <p:nvGrpSpPr>
          <p:cNvPr id="4123" name="Group 4121"/>
          <p:cNvGrpSpPr/>
          <p:nvPr/>
        </p:nvGrpSpPr>
        <p:grpSpPr bwMode="auto">
          <a:xfrm>
            <a:off x="561944" y="5837214"/>
            <a:ext cx="381000" cy="381000"/>
            <a:chOff x="1584" y="1104"/>
            <a:chExt cx="2448" cy="2456"/>
          </a:xfrm>
        </p:grpSpPr>
        <p:sp>
          <p:nvSpPr>
            <p:cNvPr id="4124" name="AutoShape 3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CC00CC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4125" name="Line 4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AutoShape 5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CC00CC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latin typeface="Times New Roman" panose="02020603050405020304" pitchFamily="18" charset="0"/>
              </a:endParaRPr>
            </a:p>
          </p:txBody>
        </p:sp>
      </p:grpSp>
      <p:sp>
        <p:nvSpPr>
          <p:cNvPr id="4127" name="Rectangle 1"/>
          <p:cNvSpPr>
            <a:spLocks noChangeArrowheads="1"/>
          </p:cNvSpPr>
          <p:nvPr/>
        </p:nvSpPr>
        <p:spPr bwMode="auto">
          <a:xfrm>
            <a:off x="300006" y="6186464"/>
            <a:ext cx="76676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CC00FF"/>
                </a:solidFill>
                <a:latin typeface="Times New Roman" panose="02020603050405020304" pitchFamily="18" charset="0"/>
              </a:rPr>
              <a:t>1dm</a:t>
            </a:r>
            <a:endParaRPr lang="en-US" altLang="en-US" sz="2400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8" name="Text Box 30"/>
          <p:cNvSpPr txBox="1">
            <a:spLocks noChangeArrowheads="1"/>
          </p:cNvSpPr>
          <p:nvPr/>
        </p:nvSpPr>
        <p:spPr bwMode="auto">
          <a:xfrm rot="18901824">
            <a:off x="3978309" y="5270484"/>
            <a:ext cx="10461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10 hàng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(1 lớp)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9" name="Text Box 9"/>
          <p:cNvSpPr txBox="1">
            <a:spLocks noChangeArrowheads="1"/>
          </p:cNvSpPr>
          <p:nvPr/>
        </p:nvSpPr>
        <p:spPr bwMode="auto">
          <a:xfrm rot="16200000">
            <a:off x="104015" y="4128277"/>
            <a:ext cx="996950" cy="461963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10 lớp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30" name="TextBox 1"/>
          <p:cNvSpPr txBox="1">
            <a:spLocks noChangeArrowheads="1"/>
          </p:cNvSpPr>
          <p:nvPr/>
        </p:nvSpPr>
        <p:spPr bwMode="auto">
          <a:xfrm>
            <a:off x="1290671" y="5613384"/>
            <a:ext cx="22987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 hàng 10 hình 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31" name="TextBox 2"/>
          <p:cNvSpPr txBox="1"/>
          <p:nvPr/>
        </p:nvSpPr>
        <p:spPr>
          <a:xfrm>
            <a:off x="5229228" y="3443286"/>
            <a:ext cx="414340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gọn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sau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32" name="Text Box 127"/>
          <p:cNvSpPr txBox="1">
            <a:spLocks noChangeArrowheads="1"/>
          </p:cNvSpPr>
          <p:nvPr/>
        </p:nvSpPr>
        <p:spPr bwMode="auto">
          <a:xfrm>
            <a:off x="5172108" y="4086228"/>
            <a:ext cx="4343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33" name="Text Box 128"/>
          <p:cNvSpPr txBox="1">
            <a:spLocks noChangeArrowheads="1"/>
          </p:cNvSpPr>
          <p:nvPr/>
        </p:nvSpPr>
        <p:spPr bwMode="auto">
          <a:xfrm>
            <a:off x="5461030" y="4625985"/>
            <a:ext cx="36258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 x 10 x 10 = 1 000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128" grpId="0"/>
      <p:bldP spid="4129" grpId="0" animBg="1"/>
      <p:bldP spid="4130" grpId="0"/>
      <p:bldP spid="4131" grpId="0"/>
      <p:bldP spid="4132" grpId="0"/>
      <p:bldP spid="4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568973" y="582596"/>
            <a:ext cx="258921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? dm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6"/>
          <p:cNvGrpSpPr/>
          <p:nvPr/>
        </p:nvGrpSpPr>
        <p:grpSpPr bwMode="auto">
          <a:xfrm>
            <a:off x="1281113" y="4032250"/>
            <a:ext cx="3124200" cy="381000"/>
            <a:chOff x="3504" y="720"/>
            <a:chExt cx="1968" cy="240"/>
          </a:xfrm>
        </p:grpSpPr>
        <p:grpSp>
          <p:nvGrpSpPr>
            <p:cNvPr id="10" name="Group 7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47" name="AutoShape 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Line 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1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44" name="AutoShape 1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AutoShape 1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15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41" name="AutoShape 1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Line 1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1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19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8" name="AutoShape 2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AutoShape 2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23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5" name="AutoShape 2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AutoShape 2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27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2" name="AutoShape 2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AutoShape 3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31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9" name="AutoShape 3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3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35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6" name="AutoShape 3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Line 3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3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39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3" name="AutoShape 4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Line 4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utoShape 4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43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0" name="AutoShape 4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Line 4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4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" name="Group 47"/>
          <p:cNvGrpSpPr/>
          <p:nvPr/>
        </p:nvGrpSpPr>
        <p:grpSpPr bwMode="auto">
          <a:xfrm>
            <a:off x="1149350" y="4121150"/>
            <a:ext cx="3124200" cy="381000"/>
            <a:chOff x="3504" y="720"/>
            <a:chExt cx="1968" cy="240"/>
          </a:xfrm>
        </p:grpSpPr>
        <p:grpSp>
          <p:nvGrpSpPr>
            <p:cNvPr id="51" name="Group 48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" name="Line 5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85" name="AutoShape 5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Line 5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AutoShape 5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 56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82" name="AutoShape 5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Line 5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AutoShape 5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0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79" name="AutoShape 6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Line 6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AutoShape 6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64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76" name="AutoShape 6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Line 6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AutoShape 6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68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73" name="AutoShape 6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Line 7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AutoShape 7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Group 72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70" name="AutoShape 7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Line 7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AutoShape 7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8" name="Group 76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67" name="AutoShape 7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" name="Line 7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AutoShape 7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80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64" name="AutoShape 8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Line 8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AutoShape 8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Group 84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61" name="AutoShape 8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Line 8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AutoShape 8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1" name="Group 88"/>
          <p:cNvGrpSpPr/>
          <p:nvPr/>
        </p:nvGrpSpPr>
        <p:grpSpPr bwMode="auto">
          <a:xfrm>
            <a:off x="1160463" y="4135438"/>
            <a:ext cx="3124200" cy="381000"/>
            <a:chOff x="3504" y="720"/>
            <a:chExt cx="1968" cy="240"/>
          </a:xfrm>
        </p:grpSpPr>
        <p:grpSp>
          <p:nvGrpSpPr>
            <p:cNvPr id="92" name="Group 89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29" name="AutoShape 9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" name="Line 9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AutoShape 9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3" name="Group 93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26" name="AutoShape 9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" name="Line 9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AutoShape 9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Group 97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23" name="AutoShape 9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" name="Line 9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AutoShape 10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5" name="Group 101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20" name="AutoShape 10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Line 10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AutoShape 10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6" name="Group 105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17" name="AutoShape 10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" name="Line 10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AutoShape 10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7" name="Group 109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14" name="AutoShape 11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" name="Line 11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AutoShape 11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8" name="Group 113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11" name="AutoShape 11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" name="Line 11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AutoShape 11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9" name="Group 117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08" name="AutoShape 11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" name="Line 11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AutoShape 12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0" name="Group 121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05" name="AutoShape 12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" name="Line 12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12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1" name="Group 125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02" name="AutoShape 12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" name="Line 12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12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2" name="Group 129"/>
          <p:cNvGrpSpPr/>
          <p:nvPr/>
        </p:nvGrpSpPr>
        <p:grpSpPr bwMode="auto">
          <a:xfrm>
            <a:off x="1063625" y="4251325"/>
            <a:ext cx="3124200" cy="381000"/>
            <a:chOff x="3504" y="720"/>
            <a:chExt cx="1968" cy="240"/>
          </a:xfrm>
        </p:grpSpPr>
        <p:grpSp>
          <p:nvGrpSpPr>
            <p:cNvPr id="133" name="Group 130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70" name="AutoShape 13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1" name="Line 13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AutoShape 13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4" name="Group 134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67" name="AutoShape 13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" name="Line 13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AutoShape 13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5" name="Group 138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64" name="AutoShape 13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" name="Line 14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AutoShape 14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6" name="Group 142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61" name="AutoShape 14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" name="Line 14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AutoShape 14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" name="Group 146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58" name="AutoShape 14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" name="Line 14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AutoShape 14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" name="Group 150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55" name="AutoShape 15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" name="Line 15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AutoShape 15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9" name="Group 154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52" name="AutoShape 15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" name="Line 15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AutoShape 15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40" name="Group 158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49" name="AutoShape 15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" name="Line 16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AutoShape 16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41" name="Group 162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46" name="AutoShape 16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" name="Line 16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AutoShape 16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42" name="Group 166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43" name="AutoShape 16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" name="Line 16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AutoShape 16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3" name="Group 170"/>
          <p:cNvGrpSpPr/>
          <p:nvPr/>
        </p:nvGrpSpPr>
        <p:grpSpPr bwMode="auto">
          <a:xfrm>
            <a:off x="952500" y="4344988"/>
            <a:ext cx="3124200" cy="381000"/>
            <a:chOff x="3504" y="720"/>
            <a:chExt cx="1968" cy="240"/>
          </a:xfrm>
        </p:grpSpPr>
        <p:grpSp>
          <p:nvGrpSpPr>
            <p:cNvPr id="174" name="Group 171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11" name="AutoShape 17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" name="Line 17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AutoShape 17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5" name="Group 175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08" name="AutoShape 17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" name="Line 17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AutoShape 17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6" name="Group 179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05" name="AutoShape 18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" name="Line 18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AutoShape 18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7" name="Group 183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02" name="AutoShape 18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3" name="Line 18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AutoShape 18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8" name="Group 187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99" name="AutoShape 18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" name="Line 18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AutoShape 19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9" name="Group 191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96" name="AutoShape 19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" name="Line 19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AutoShape 19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0" name="Group 195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93" name="AutoShape 19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" name="Line 19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AutoShape 19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" name="Group 199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90" name="AutoShape 20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" name="Line 20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AutoShape 20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203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87" name="AutoShape 20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" name="Line 20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AutoShape 20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" name="Group 207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84" name="AutoShape 20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" name="Line 20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AutoShape 21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4" name="Group 211"/>
          <p:cNvGrpSpPr/>
          <p:nvPr/>
        </p:nvGrpSpPr>
        <p:grpSpPr bwMode="auto">
          <a:xfrm>
            <a:off x="844550" y="4459288"/>
            <a:ext cx="3124200" cy="381000"/>
            <a:chOff x="3504" y="720"/>
            <a:chExt cx="1968" cy="240"/>
          </a:xfrm>
        </p:grpSpPr>
        <p:grpSp>
          <p:nvGrpSpPr>
            <p:cNvPr id="215" name="Group 212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52" name="AutoShape 21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" name="Line 21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AutoShape 21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16" name="Group 216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49" name="AutoShape 21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" name="Line 21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AutoShape 21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17" name="Group 220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46" name="AutoShape 22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" name="Line 22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AutoShape 22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18" name="Group 224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43" name="AutoShape 22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" name="Line 22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22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19" name="Group 228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40" name="AutoShape 22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" name="Line 23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AutoShape 23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0" name="Group 232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37" name="AutoShape 23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8" name="Line 23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AutoShape 23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1" name="Group 236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34" name="AutoShape 23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" name="Line 23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AutoShape 23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2" name="Group 240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31" name="AutoShape 24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" name="Line 24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AutoShape 24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3" name="Group 244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28" name="AutoShape 24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" name="Line 24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AutoShape 24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4" name="Group 248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25" name="AutoShape 24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" name="Line 25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AutoShape 25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5" name="Group 252"/>
          <p:cNvGrpSpPr/>
          <p:nvPr/>
        </p:nvGrpSpPr>
        <p:grpSpPr bwMode="auto">
          <a:xfrm>
            <a:off x="741363" y="4572000"/>
            <a:ext cx="3124200" cy="381000"/>
            <a:chOff x="3504" y="720"/>
            <a:chExt cx="1968" cy="240"/>
          </a:xfrm>
        </p:grpSpPr>
        <p:grpSp>
          <p:nvGrpSpPr>
            <p:cNvPr id="256" name="Group 253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93" name="AutoShape 25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" name="Line 25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AutoShape 25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7" name="Group 257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90" name="AutoShape 25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" name="Line 25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AutoShape 26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8" name="Group 261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87" name="AutoShape 26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" name="Line 26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26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9" name="Group 265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84" name="AutoShape 26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" name="Line 26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AutoShape 26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0" name="Group 269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81" name="AutoShape 27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" name="Line 27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AutoShape 27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1" name="Group 273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78" name="AutoShape 27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" name="Line 27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AutoShape 27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2" name="Group 277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75" name="AutoShape 27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" name="Line 27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AutoShape 28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3" name="Group 281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72" name="AutoShape 28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" name="Line 28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AutoShape 28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4" name="Group 285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69" name="AutoShape 28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0" name="Line 28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AutoShape 28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5" name="Group 289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66" name="AutoShape 29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" name="Line 29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AutoShape 29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6" name="Group 293"/>
          <p:cNvGrpSpPr/>
          <p:nvPr/>
        </p:nvGrpSpPr>
        <p:grpSpPr bwMode="auto">
          <a:xfrm>
            <a:off x="641350" y="4686300"/>
            <a:ext cx="3124200" cy="381000"/>
            <a:chOff x="3504" y="720"/>
            <a:chExt cx="1968" cy="240"/>
          </a:xfrm>
        </p:grpSpPr>
        <p:grpSp>
          <p:nvGrpSpPr>
            <p:cNvPr id="297" name="Group 294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34" name="AutoShape 29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" name="Line 29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AutoShape 29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98" name="Group 298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31" name="AutoShape 29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" name="Line 30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AutoShape 30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99" name="Group 302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28" name="AutoShape 30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" name="Line 30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AutoShape 30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0" name="Group 306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25" name="AutoShape 30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" name="Line 30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AutoShape 30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1" name="Group 310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22" name="AutoShape 31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" name="Line 31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AutoShape 31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2" name="Group 314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19" name="AutoShape 31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" name="Line 316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AutoShape 317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3" name="Group 318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16" name="AutoShape 31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" name="Line 320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AutoShape 321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4" name="Group 322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13" name="AutoShape 32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" name="Line 324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AutoShape 325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" name="Group 326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10" name="AutoShape 32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" name="Line 328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AutoShape 329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" name="Group 330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07" name="AutoShape 331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" name="Line 332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AutoShape 333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37" name="Group 334"/>
          <p:cNvGrpSpPr/>
          <p:nvPr/>
        </p:nvGrpSpPr>
        <p:grpSpPr bwMode="auto">
          <a:xfrm>
            <a:off x="539750" y="4775200"/>
            <a:ext cx="3124200" cy="381000"/>
            <a:chOff x="3504" y="720"/>
            <a:chExt cx="1968" cy="240"/>
          </a:xfrm>
        </p:grpSpPr>
        <p:grpSp>
          <p:nvGrpSpPr>
            <p:cNvPr id="338" name="Group 335"/>
            <p:cNvGrpSpPr/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75" name="AutoShape 33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6" name="Line 33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AutoShape 33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39" name="Group 339"/>
            <p:cNvGrpSpPr/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72" name="AutoShape 34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" name="Line 34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AutoShape 34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0" name="Group 343"/>
            <p:cNvGrpSpPr/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69" name="AutoShape 34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" name="Line 34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AutoShape 34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1" name="Group 347"/>
            <p:cNvGrpSpPr/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66" name="AutoShape 34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7" name="Line 34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AutoShape 35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2" name="Group 351"/>
            <p:cNvGrpSpPr/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63" name="AutoShape 35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" name="Line 35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AutoShape 35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3" name="Group 355"/>
            <p:cNvGrpSpPr/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60" name="AutoShape 35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1" name="Line 357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AutoShape 358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4" name="Group 359"/>
            <p:cNvGrpSpPr/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57" name="AutoShape 360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" name="Line 361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AutoShape 362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5" name="Group 363"/>
            <p:cNvGrpSpPr/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54" name="AutoShape 364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5" name="Line 365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AutoShape 366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6" name="Group 367"/>
            <p:cNvGrpSpPr/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51" name="AutoShape 368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" name="Line 369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AutoShape 370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7" name="Group 371"/>
            <p:cNvGrpSpPr/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48" name="AutoShape 372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rgbClr val="CC00CC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" name="Line 373"/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AutoShape 374"/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rgbClr val="CC00CC"/>
                </a:solidFill>
                <a:prstDash val="dash"/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3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8" name="Group 375"/>
          <p:cNvGrpSpPr/>
          <p:nvPr/>
        </p:nvGrpSpPr>
        <p:grpSpPr bwMode="auto">
          <a:xfrm>
            <a:off x="417513" y="4903788"/>
            <a:ext cx="381000" cy="381000"/>
            <a:chOff x="1584" y="1104"/>
            <a:chExt cx="2448" cy="2456"/>
          </a:xfrm>
        </p:grpSpPr>
        <p:sp>
          <p:nvSpPr>
            <p:cNvPr id="379" name="AutoShape 376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CC00CC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" name="Line 377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AutoShape 378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CC00CC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2" name="Group 379"/>
          <p:cNvGrpSpPr/>
          <p:nvPr/>
        </p:nvGrpSpPr>
        <p:grpSpPr bwMode="auto">
          <a:xfrm>
            <a:off x="728663" y="4903788"/>
            <a:ext cx="381000" cy="381000"/>
            <a:chOff x="1584" y="1104"/>
            <a:chExt cx="2448" cy="2456"/>
          </a:xfrm>
        </p:grpSpPr>
        <p:sp>
          <p:nvSpPr>
            <p:cNvPr id="383" name="AutoShape 380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CC00CC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4" name="Line 381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AutoShape 382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CC00CC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6" name="Group 383"/>
          <p:cNvGrpSpPr/>
          <p:nvPr/>
        </p:nvGrpSpPr>
        <p:grpSpPr bwMode="auto">
          <a:xfrm>
            <a:off x="1033463" y="4899025"/>
            <a:ext cx="381000" cy="381000"/>
            <a:chOff x="1584" y="1104"/>
            <a:chExt cx="2448" cy="2456"/>
          </a:xfrm>
        </p:grpSpPr>
        <p:sp>
          <p:nvSpPr>
            <p:cNvPr id="387" name="AutoShape 384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CC00CC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8" name="Line 385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AutoShape 386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CC00CC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0" name="Group 387"/>
          <p:cNvGrpSpPr/>
          <p:nvPr/>
        </p:nvGrpSpPr>
        <p:grpSpPr bwMode="auto">
          <a:xfrm>
            <a:off x="1335088" y="4905375"/>
            <a:ext cx="381000" cy="381000"/>
            <a:chOff x="1584" y="1104"/>
            <a:chExt cx="2448" cy="2456"/>
          </a:xfrm>
        </p:grpSpPr>
        <p:sp>
          <p:nvSpPr>
            <p:cNvPr id="391" name="AutoShape 388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CC00CC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2" name="Line 389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AutoShape 390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CC00CC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4" name="Group 391"/>
          <p:cNvGrpSpPr/>
          <p:nvPr/>
        </p:nvGrpSpPr>
        <p:grpSpPr bwMode="auto">
          <a:xfrm>
            <a:off x="1646238" y="4905375"/>
            <a:ext cx="381000" cy="381000"/>
            <a:chOff x="1584" y="1104"/>
            <a:chExt cx="2448" cy="2456"/>
          </a:xfrm>
        </p:grpSpPr>
        <p:sp>
          <p:nvSpPr>
            <p:cNvPr id="395" name="AutoShape 392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CC00CC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6" name="Line 393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AutoShape 394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CC00CC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8" name="Group 395"/>
          <p:cNvGrpSpPr/>
          <p:nvPr/>
        </p:nvGrpSpPr>
        <p:grpSpPr bwMode="auto">
          <a:xfrm>
            <a:off x="1944688" y="4905375"/>
            <a:ext cx="381000" cy="381000"/>
            <a:chOff x="1584" y="1104"/>
            <a:chExt cx="2448" cy="2456"/>
          </a:xfrm>
        </p:grpSpPr>
        <p:sp>
          <p:nvSpPr>
            <p:cNvPr id="399" name="AutoShape 396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CC00CC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" name="Line 397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AutoShape 398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CC00CC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2" name="Group 399"/>
          <p:cNvGrpSpPr/>
          <p:nvPr/>
        </p:nvGrpSpPr>
        <p:grpSpPr bwMode="auto">
          <a:xfrm>
            <a:off x="2246313" y="4908550"/>
            <a:ext cx="381000" cy="381000"/>
            <a:chOff x="1584" y="1104"/>
            <a:chExt cx="2448" cy="2456"/>
          </a:xfrm>
        </p:grpSpPr>
        <p:sp>
          <p:nvSpPr>
            <p:cNvPr id="403" name="AutoShape 400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CC00CC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4" name="Line 401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AutoShape 402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CC00CC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6" name="Group 403"/>
          <p:cNvGrpSpPr/>
          <p:nvPr/>
        </p:nvGrpSpPr>
        <p:grpSpPr bwMode="auto">
          <a:xfrm>
            <a:off x="2551113" y="4895850"/>
            <a:ext cx="381000" cy="381000"/>
            <a:chOff x="1584" y="1104"/>
            <a:chExt cx="2448" cy="2456"/>
          </a:xfrm>
        </p:grpSpPr>
        <p:sp>
          <p:nvSpPr>
            <p:cNvPr id="407" name="AutoShape 404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CC00CC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8" name="Line 405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AutoShape 406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CC00CC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0" name="Group 407"/>
          <p:cNvGrpSpPr/>
          <p:nvPr/>
        </p:nvGrpSpPr>
        <p:grpSpPr bwMode="auto">
          <a:xfrm>
            <a:off x="2855913" y="4902200"/>
            <a:ext cx="381000" cy="381000"/>
            <a:chOff x="1584" y="1104"/>
            <a:chExt cx="2448" cy="2456"/>
          </a:xfrm>
        </p:grpSpPr>
        <p:sp>
          <p:nvSpPr>
            <p:cNvPr id="411" name="AutoShape 408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CC00CC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2" name="Line 409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AutoShape 410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CC00CC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4" name="Group 411"/>
          <p:cNvGrpSpPr/>
          <p:nvPr/>
        </p:nvGrpSpPr>
        <p:grpSpPr bwMode="auto">
          <a:xfrm>
            <a:off x="3162300" y="4899025"/>
            <a:ext cx="381000" cy="381000"/>
            <a:chOff x="1584" y="1104"/>
            <a:chExt cx="2448" cy="2456"/>
          </a:xfrm>
        </p:grpSpPr>
        <p:sp>
          <p:nvSpPr>
            <p:cNvPr id="415" name="AutoShape 412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rgbClr val="CC00CC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6" name="Line 413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AutoShape 414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CC00CC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8" name="Group 415"/>
          <p:cNvGrpSpPr/>
          <p:nvPr/>
        </p:nvGrpSpPr>
        <p:grpSpPr bwMode="auto">
          <a:xfrm>
            <a:off x="420688" y="3736975"/>
            <a:ext cx="4013200" cy="1270000"/>
            <a:chOff x="2992" y="3312"/>
            <a:chExt cx="2528" cy="800"/>
          </a:xfrm>
        </p:grpSpPr>
        <p:grpSp>
          <p:nvGrpSpPr>
            <p:cNvPr id="419" name="Group 416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789" name="Group 41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26" name="AutoShape 4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7" name="Line 4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AutoShape 4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0" name="Group 42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23" name="AutoShape 4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4" name="Line 4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AutoShape 4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1" name="Group 42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20" name="AutoShape 4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1" name="Line 4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AutoShape 4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2" name="Group 42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17" name="AutoShape 4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18" name="Line 4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AutoShape 4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3" name="Group 43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814" name="AutoShape 4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15" name="Line 4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AutoShape 4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4" name="Group 43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811" name="AutoShape 4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12" name="Line 4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AutoShape 4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5" name="Group 44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08" name="AutoShape 4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09" name="Line 4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AutoShape 4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6" name="Group 44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05" name="AutoShape 4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06" name="Line 4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AutoShape 4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7" name="Group 44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02" name="AutoShape 4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03" name="Line 4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AutoShape 4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8" name="Group 45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99" name="AutoShape 4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00" name="Line 4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AutoShape 4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0" name="Group 457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749" name="Group 45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86" name="AutoShape 4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87" name="Line 4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AutoShape 4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0" name="Group 46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83" name="AutoShape 4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84" name="Line 4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AutoShape 4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1" name="Group 46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80" name="AutoShape 4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81" name="Line 4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AutoShape 4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2" name="Group 47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77" name="AutoShape 4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8" name="Line 4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AutoShape 4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3" name="Group 47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74" name="AutoShape 4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5" name="Line 4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AutoShape 4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4" name="Group 47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71" name="AutoShape 4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2" name="Line 4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AutoShape 4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5" name="Group 48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68" name="AutoShape 4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9" name="Line 4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AutoShape 4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6" name="Group 48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65" name="AutoShape 4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6" name="Line 4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AutoShape 4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7" name="Group 49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62" name="AutoShape 4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" name="Line 4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AutoShape 4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8" name="Group 49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59" name="AutoShape 4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0" name="Line 4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AutoShape 4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1" name="Group 498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709" name="Group 49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46" name="AutoShape 5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47" name="Line 5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AutoShape 5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0" name="Group 50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43" name="AutoShape 5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44" name="Line 5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AutoShape 5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1" name="Group 50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40" name="AutoShape 5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41" name="Line 5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AutoShape 5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2" name="Group 51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37" name="AutoShape 5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38" name="Line 5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AutoShape 5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3" name="Group 51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34" name="AutoShape 5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35" name="Line 5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AutoShape 5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4" name="Group 51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31" name="AutoShape 5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32" name="Line 5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AutoShape 5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5" name="Group 52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28" name="AutoShape 5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29" name="Line 5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AutoShape 5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6" name="Group 52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25" name="AutoShape 5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26" name="Line 5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AutoShape 5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7" name="Group 53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22" name="AutoShape 5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23" name="Line 5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AutoShape 5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8" name="Group 53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19" name="AutoShape 5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20" name="Line 5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AutoShape 5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2" name="Group 539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669" name="Group 54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06" name="AutoShape 5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7" name="Line 5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AutoShape 5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0" name="Group 54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03" name="AutoShape 5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4" name="Line 5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AutoShape 5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1" name="Group 54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00" name="AutoShape 5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1" name="Line 5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AutoShape 5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2" name="Group 55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97" name="AutoShape 5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98" name="Line 5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AutoShape 5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3" name="Group 55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94" name="AutoShape 5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95" name="Line 5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AutoShape 5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4" name="Group 56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91" name="AutoShape 5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92" name="Line 5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AutoShape 5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5" name="Group 56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88" name="AutoShape 5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9" name="Line 5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AutoShape 5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" name="Group 56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85" name="AutoShape 5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6" name="Line 5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AutoShape 5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" name="Group 57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82" name="AutoShape 5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3" name="Line 5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AutoShape 5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8" name="Group 57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79" name="AutoShape 5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0" name="Line 5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AutoShape 5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3" name="Group 580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629" name="Group 58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66" name="AutoShape 5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7" name="Line 5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AutoShape 5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0" name="Group 58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63" name="AutoShape 5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4" name="Line 5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AutoShape 5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1" name="Group 58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60" name="AutoShape 5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1" name="Line 5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AutoShape 5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2" name="Group 59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57" name="AutoShape 5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58" name="Line 5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AutoShape 5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3" name="Group 59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54" name="AutoShape 5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55" name="Line 5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AutoShape 6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4" name="Group 60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51" name="AutoShape 6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52" name="Line 6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3" name="AutoShape 6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5" name="Group 60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48" name="AutoShape 6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9" name="Line 6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AutoShape 6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6" name="Group 60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45" name="AutoShape 6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6" name="Line 6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AutoShape 6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7" name="Group 61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42" name="AutoShape 6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3" name="Line 6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AutoShape 6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8" name="Group 61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39" name="AutoShape 6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0" name="Line 6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AutoShape 6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4" name="Group 621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589" name="Group 62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26" name="AutoShape 6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7" name="Line 6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AutoShape 6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0" name="Group 62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23" name="AutoShape 6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4" name="Line 6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AutoShape 6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1" name="Group 63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20" name="AutoShape 6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1" name="Line 6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AutoShape 6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2" name="Group 63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17" name="AutoShape 6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8" name="Line 6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AutoShape 6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3" name="Group 63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14" name="AutoShape 6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5" name="Line 6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AutoShape 6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4" name="Group 64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11" name="AutoShape 6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2" name="Line 6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AutoShape 6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5" name="Group 64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08" name="AutoShape 6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09" name="Line 6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AutoShape 6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6" name="Group 65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05" name="AutoShape 6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06" name="Line 6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AutoShape 6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7" name="Group 65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02" name="AutoShape 6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03" name="Line 6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AutoShape 6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8" name="Group 65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99" name="AutoShape 6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00" name="Line 6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AutoShape 6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5" name="Group 662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549" name="Group 66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586" name="AutoShape 6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7" name="Line 6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AutoShape 6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0" name="Group 66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583" name="AutoShape 6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4" name="Line 6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AutoShape 6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1" name="Group 67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580" name="AutoShape 6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1" name="Line 6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2" name="AutoShape 6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2" name="Group 67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577" name="AutoShape 6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8" name="Line 6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AutoShape 6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3" name="Group 67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74" name="AutoShape 6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5" name="Line 6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AutoShape 6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4" name="Group 68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71" name="AutoShape 6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2" name="Line 6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AutoShape 6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5" name="Group 68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68" name="AutoShape 6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9" name="Line 6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AutoShape 6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6" name="Group 69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65" name="AutoShape 6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6" name="Line 6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AutoShape 6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7" name="Group 69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62" name="AutoShape 6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3" name="Line 6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AutoShape 6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58" name="Group 69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59" name="AutoShape 7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0" name="Line 7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AutoShape 7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6" name="Group 703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509" name="Group 70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546" name="AutoShape 7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7" name="Line 7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AutoShape 7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0" name="Group 70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543" name="AutoShape 7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4" name="Line 7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AutoShape 7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1" name="Group 71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540" name="AutoShape 7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1" name="Line 7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AutoShape 7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2" name="Group 71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537" name="AutoShape 7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8" name="Line 7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AutoShape 7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3" name="Group 72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34" name="AutoShape 7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5" name="Line 7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AutoShape 7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4" name="Group 72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31" name="AutoShape 7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2" name="Line 7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AutoShape 7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5" name="Group 72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28" name="AutoShape 7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9" name="Line 7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AutoShape 7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6" name="Group 73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25" name="AutoShape 7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6" name="Line 7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AutoShape 7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7" name="Group 73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22" name="AutoShape 7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3" name="Line 7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AutoShape 7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8" name="Group 74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19" name="AutoShape 7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0" name="Line 7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AutoShape 7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7" name="Group 744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469" name="Group 74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506" name="AutoShape 7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7" name="Line 7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AutoShape 7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0" name="Group 74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503" name="AutoShape 7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4" name="Line 7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AutoShape 7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1" name="Group 75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500" name="AutoShape 7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1" name="Line 7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AutoShape 7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2" name="Group 75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97" name="AutoShape 7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8" name="Line 7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AutoShape 7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3" name="Group 76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94" name="AutoShape 7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5" name="Line 7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AutoShape 7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4" name="Group 76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91" name="AutoShape 7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2" name="Line 7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AutoShape 7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5" name="Group 76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88" name="AutoShape 7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9" name="Line 7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AutoShape 7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6" name="Group 77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85" name="AutoShape 7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6" name="Line 7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AutoShape 7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7" name="Group 77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82" name="AutoShape 7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3" name="Line 7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AutoShape 7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8" name="Group 78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79" name="AutoShape 7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0" name="Line 7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AutoShape 7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28" name="Group 785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429" name="Group 786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466" name="AutoShape 7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7" name="Line 7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AutoShape 7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0" name="Group 790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463" name="AutoShape 7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4" name="Line 7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AutoShape 7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1" name="Group 794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460" name="AutoShape 7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1" name="Line 7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AutoShape 7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2" name="Group 798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457" name="AutoShape 7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8" name="Line 8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AutoShape 8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3" name="Group 802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454" name="AutoShape 8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5" name="Line 8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AutoShape 8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4" name="Group 806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451" name="AutoShape 8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2" name="Line 8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AutoShape 8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5" name="Group 810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448" name="AutoShape 8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9" name="Line 8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AutoShape 8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6" name="Group 814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445" name="AutoShape 8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6" name="Line 8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AutoShape 8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7" name="Group 818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442" name="AutoShape 8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3" name="Line 8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AutoShape 8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8" name="Group 822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439" name="AutoShape 8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0" name="Line 8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AutoShape 8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829" name="Group 826"/>
          <p:cNvGrpSpPr/>
          <p:nvPr/>
        </p:nvGrpSpPr>
        <p:grpSpPr bwMode="auto">
          <a:xfrm>
            <a:off x="431800" y="3422650"/>
            <a:ext cx="4013200" cy="1270000"/>
            <a:chOff x="2992" y="3312"/>
            <a:chExt cx="2528" cy="800"/>
          </a:xfrm>
        </p:grpSpPr>
        <p:grpSp>
          <p:nvGrpSpPr>
            <p:cNvPr id="830" name="Group 827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200" name="Group 82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237" name="AutoShape 8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8" name="Line 8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" name="AutoShape 8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1" name="Group 83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34" name="AutoShape 8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5" name="Line 8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" name="AutoShape 8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2" name="Group 83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31" name="AutoShape 8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2" name="Line 8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" name="AutoShape 8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3" name="Group 84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28" name="AutoShape 8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29" name="Line 8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" name="AutoShape 8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4" name="Group 84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25" name="AutoShape 8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26" name="Line 8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7" name="AutoShape 8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5" name="Group 84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22" name="AutoShape 8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23" name="Line 8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4" name="AutoShape 8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6" name="Group 85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19" name="AutoShape 8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20" name="Line 8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1" name="AutoShape 8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7" name="Group 85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16" name="AutoShape 8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17" name="Line 8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8" name="AutoShape 8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8" name="Group 86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213" name="AutoShape 8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14" name="Line 8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5" name="AutoShape 8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9" name="Group 86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210" name="AutoShape 8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11" name="Line 8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2" name="AutoShape 8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1" name="Group 868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160" name="Group 86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97" name="AutoShape 8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98" name="Line 8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AutoShape 8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1" name="Group 87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94" name="AutoShape 8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95" name="Line 8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AutoShape 8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2" name="Group 87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91" name="AutoShape 8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92" name="Line 8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" name="AutoShape 8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3" name="Group 88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88" name="AutoShape 8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89" name="Line 8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" name="AutoShape 8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4" name="Group 88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85" name="AutoShape 8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86" name="Line 8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" name="AutoShape 8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5" name="Group 88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82" name="AutoShape 8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83" name="Line 8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" name="AutoShape 8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6" name="Group 89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79" name="AutoShape 8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80" name="Line 8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" name="AutoShape 8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7" name="Group 89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76" name="AutoShape 8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77" name="Line 8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" name="AutoShape 9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8" name="Group 90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73" name="AutoShape 9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74" name="Line 9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" name="AutoShape 9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9" name="Group 90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70" name="AutoShape 9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71" name="Line 9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" name="AutoShape 9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2" name="Group 909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120" name="Group 91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57" name="AutoShape 9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58" name="Line 9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AutoShape 9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1" name="Group 91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54" name="AutoShape 9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55" name="Line 9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AutoShape 9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2" name="Group 91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51" name="AutoShape 9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52" name="Line 9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" name="AutoShape 9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3" name="Group 92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48" name="AutoShape 9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49" name="Line 9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" name="AutoShape 9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4" name="Group 92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45" name="AutoShape 9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46" name="Line 9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" name="AutoShape 9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5" name="Group 93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42" name="AutoShape 9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43" name="Line 9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" name="AutoShape 9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6" name="Group 93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39" name="AutoShape 9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40" name="Line 9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" name="AutoShape 9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7" name="Group 93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36" name="AutoShape 9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37" name="Line 9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" name="AutoShape 9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8" name="Group 94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33" name="AutoShape 9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34" name="Line 9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" name="AutoShape 9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9" name="Group 94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30" name="AutoShape 9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31" name="Line 9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" name="AutoShape 9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3" name="Group 950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080" name="Group 95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17" name="AutoShape 9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18" name="Line 9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" name="AutoShape 9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1" name="Group 95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14" name="AutoShape 9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15" name="Line 9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AutoShape 9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2" name="Group 95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11" name="AutoShape 9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12" name="Line 9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" name="AutoShape 9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3" name="Group 96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08" name="AutoShape 9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09" name="Line 9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" name="AutoShape 9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4" name="Group 96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05" name="AutoShape 9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06" name="Line 9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AutoShape 9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5" name="Group 97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02" name="AutoShape 9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03" name="Line 9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AutoShape 9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6" name="Group 97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99" name="AutoShape 9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00" name="Line 9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7" name="Group 97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96" name="AutoShape 9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97" name="Line 9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AutoShape 9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8" name="Group 98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93" name="AutoShape 9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94" name="Line 9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AutoShape 9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9" name="Group 98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90" name="AutoShape 9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91" name="Line 9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" name="AutoShape 9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4" name="Group 991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040" name="Group 99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77" name="AutoShape 9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8" name="Line 9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AutoShape 9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1" name="Group 99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74" name="AutoShape 9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5" name="Line 9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AutoShape 9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2" name="Group 100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71" name="AutoShape 10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2" name="Line 10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AutoShape 10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3" name="Group 100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68" name="AutoShape 10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9" name="Line 10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AutoShape 10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4" name="Group 100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65" name="AutoShape 10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6" name="Line 10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AutoShape 10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5" name="Group 101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62" name="AutoShape 10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3" name="Line 10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4" name="AutoShape 10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6" name="Group 101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59" name="AutoShape 10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0" name="Line 10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AutoShape 10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7" name="Group 102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56" name="AutoShape 10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57" name="Line 10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" name="AutoShape 10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8" name="Group 102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53" name="AutoShape 10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54" name="Line 10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AutoShape 10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9" name="Group 102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50" name="AutoShape 10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51" name="Line 10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AutoShape 10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5" name="Group 1032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000" name="Group 103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37" name="AutoShape 10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8" name="Line 10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AutoShape 10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1" name="Group 103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34" name="AutoShape 10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5" name="Line 10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AutoShape 10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2" name="Group 104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31" name="AutoShape 10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2" name="Line 10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" name="AutoShape 10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3" name="Group 104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28" name="AutoShape 10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9" name="Line 10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" name="AutoShape 10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4" name="Group 104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25" name="AutoShape 10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" name="Line 10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" name="AutoShape 10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5" name="Group 105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22" name="AutoShape 10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3" name="Line 10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" name="AutoShape 10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6" name="Group 105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19" name="AutoShape 10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0" name="Line 10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1" name="AutoShape 10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7" name="Group 106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16" name="AutoShape 10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17" name="Line 10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8" name="AutoShape 10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8" name="Group 106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13" name="AutoShape 10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14" name="Line 10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" name="AutoShape 10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09" name="Group 106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10" name="AutoShape 10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11" name="Line 10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" name="AutoShape 10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6" name="Group 1073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960" name="Group 107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997" name="AutoShape 10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98" name="Line 10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AutoShape 10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1" name="Group 107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994" name="AutoShape 10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95" name="Line 10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AutoShape 10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2" name="Group 108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991" name="AutoShape 10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92" name="Line 10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" name="AutoShape 10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3" name="Group 108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988" name="AutoShape 10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89" name="Line 10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" name="AutoShape 10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4" name="Group 109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985" name="AutoShape 10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86" name="Line 10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" name="AutoShape 10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5" name="Group 109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982" name="AutoShape 10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83" name="Line 10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AutoShape 10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6" name="Group 109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979" name="AutoShape 10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80" name="Line 11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AutoShape 11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7" name="Group 110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976" name="AutoShape 11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77" name="Line 11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" name="AutoShape 11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8" name="Group 110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73" name="AutoShape 11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74" name="Line 11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AutoShape 11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9" name="Group 111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70" name="AutoShape 11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71" name="Line 11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AutoShape 11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7" name="Group 1114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920" name="Group 111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957" name="AutoShape 11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8" name="Line 11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AutoShape 11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1" name="Group 111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954" name="AutoShape 11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5" name="Line 11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AutoShape 11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2" name="Group 112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951" name="AutoShape 11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2" name="Line 11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AutoShape 11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3" name="Group 112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948" name="AutoShape 11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49" name="Line 11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0" name="AutoShape 11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4" name="Group 113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945" name="AutoShape 11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46" name="Line 11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" name="AutoShape 11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5" name="Group 113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942" name="AutoShape 11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43" name="Line 11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" name="AutoShape 11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6" name="Group 113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939" name="AutoShape 11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40" name="Line 11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" name="AutoShape 11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7" name="Group 114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936" name="AutoShape 11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37" name="Line 11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" name="AutoShape 11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8" name="Group 114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33" name="AutoShape 11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34" name="Line 11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" name="AutoShape 11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9" name="Group 115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30" name="AutoShape 11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31" name="Line 11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" name="AutoShape 11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8" name="Group 1155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880" name="Group 115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917" name="AutoShape 11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18" name="Line 11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AutoShape 11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1" name="Group 116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914" name="AutoShape 11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15" name="Line 11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AutoShape 11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2" name="Group 116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911" name="AutoShape 11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12" name="Line 11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AutoShape 11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3" name="Group 116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908" name="AutoShape 11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09" name="Line 11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AutoShape 11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4" name="Group 117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905" name="AutoShape 11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06" name="Line 11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AutoShape 11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5" name="Group 117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902" name="AutoShape 11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03" name="Line 11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AutoShape 11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6" name="Group 118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99" name="AutoShape 11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00" name="Line 11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AutoShape 11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7" name="Group 118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96" name="AutoShape 11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7" name="Line 11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AutoShape 11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8" name="Group 118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93" name="AutoShape 11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4" name="Line 11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AutoShape 11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89" name="Group 119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90" name="AutoShape 11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1" name="Line 11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AutoShape 11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39" name="Group 1196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840" name="Group 1197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877" name="AutoShape 11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8" name="Line 11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AutoShape 12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1" name="Group 1201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874" name="AutoShape 12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5" name="Line 12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AutoShape 12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2" name="Group 1205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871" name="AutoShape 12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2" name="Line 12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AutoShape 12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3" name="Group 1209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868" name="AutoShape 12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69" name="Line 12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AutoShape 12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4" name="Group 1213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865" name="AutoShape 12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66" name="Line 12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AutoShape 12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5" name="Group 1217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862" name="AutoShape 12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63" name="Line 12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AutoShape 12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6" name="Group 1221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859" name="AutoShape 12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60" name="Line 12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AutoShape 12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7" name="Group 1225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856" name="AutoShape 12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57" name="Line 12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AutoShape 12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8" name="Group 1229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853" name="AutoShape 12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54" name="Line 12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AutoShape 12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9" name="Group 1233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850" name="AutoShape 12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51" name="Line 12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AutoShape 12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240" name="Group 1237"/>
          <p:cNvGrpSpPr/>
          <p:nvPr/>
        </p:nvGrpSpPr>
        <p:grpSpPr bwMode="auto">
          <a:xfrm>
            <a:off x="430213" y="3114675"/>
            <a:ext cx="4013200" cy="1270000"/>
            <a:chOff x="2992" y="3312"/>
            <a:chExt cx="2528" cy="800"/>
          </a:xfrm>
        </p:grpSpPr>
        <p:grpSp>
          <p:nvGrpSpPr>
            <p:cNvPr id="1241" name="Group 1238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611" name="Group 123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48" name="AutoShape 12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9" name="Line 12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" name="AutoShape 12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2" name="Group 124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45" name="AutoShape 12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6" name="Line 12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" name="AutoShape 12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3" name="Group 124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42" name="AutoShape 12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3" name="Line 12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" name="AutoShape 12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4" name="Group 125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39" name="AutoShape 12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0" name="Line 12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" name="AutoShape 12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5" name="Group 125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36" name="AutoShape 12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7" name="Line 12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" name="AutoShape 12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6" name="Group 125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33" name="AutoShape 12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4" name="Line 12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" name="AutoShape 12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7" name="Group 126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30" name="AutoShape 12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1" name="Line 12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" name="AutoShape 12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8" name="Group 126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27" name="AutoShape 12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8" name="Line 12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" name="AutoShape 12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9" name="Group 127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24" name="AutoShape 12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5" name="Line 12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" name="AutoShape 12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0" name="Group 127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21" name="AutoShape 12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2" name="Line 12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" name="AutoShape 12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2" name="Group 1279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571" name="Group 128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08" name="AutoShape 12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9" name="Line 12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" name="AutoShape 12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2" name="Group 128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05" name="AutoShape 12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6" name="Line 12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" name="AutoShape 12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3" name="Group 128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02" name="AutoShape 12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3" name="Line 12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" name="AutoShape 12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4" name="Group 129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99" name="AutoShape 12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0" name="Line 12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" name="AutoShape 12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5" name="Group 129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96" name="AutoShape 12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7" name="Line 12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" name="AutoShape 12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6" name="Group 130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93" name="AutoShape 13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4" name="Line 13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" name="AutoShape 13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7" name="Group 130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90" name="AutoShape 13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1" name="Line 13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" name="AutoShape 13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8" name="Group 130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87" name="AutoShape 13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8" name="Line 13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" name="AutoShape 13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9" name="Group 131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84" name="AutoShape 13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5" name="Line 13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" name="AutoShape 13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0" name="Group 131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81" name="AutoShape 13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2" name="Line 13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" name="AutoShape 13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3" name="Group 1320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531" name="Group 132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68" name="AutoShape 13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9" name="Line 13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" name="AutoShape 13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2" name="Group 132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65" name="AutoShape 13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6" name="Line 13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" name="AutoShape 13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3" name="Group 132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62" name="AutoShape 13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3" name="Line 13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" name="AutoShape 13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4" name="Group 133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59" name="AutoShape 13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0" name="Line 13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" name="AutoShape 13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5" name="Group 133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56" name="AutoShape 13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7" name="Line 13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" name="AutoShape 13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6" name="Group 134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53" name="AutoShape 13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4" name="Line 13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" name="AutoShape 13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7" name="Group 134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50" name="AutoShape 13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1" name="Line 13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" name="AutoShape 13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8" name="Group 134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47" name="AutoShape 13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8" name="Line 13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" name="AutoShape 13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9" name="Group 135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44" name="AutoShape 13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5" name="Line 13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" name="AutoShape 13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0" name="Group 135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41" name="AutoShape 13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2" name="Line 13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" name="AutoShape 13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4" name="Group 1361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491" name="Group 136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28" name="AutoShape 13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9" name="Line 13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" name="AutoShape 13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2" name="Group 136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25" name="AutoShape 13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6" name="Line 13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7" name="AutoShape 13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3" name="Group 137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22" name="AutoShape 13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3" name="Line 13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4" name="AutoShape 13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4" name="Group 137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19" name="AutoShape 13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0" name="Line 13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1" name="AutoShape 13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5" name="Group 137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16" name="AutoShape 13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7" name="Line 13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" name="AutoShape 13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6" name="Group 138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13" name="AutoShape 13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4" name="Line 13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" name="AutoShape 13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7" name="Group 138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10" name="AutoShape 13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1" name="Line 13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2" name="AutoShape 13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8" name="Group 139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07" name="AutoShape 13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8" name="Line 13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9" name="AutoShape 13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9" name="Group 139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04" name="AutoShape 13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5" name="Line 13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6" name="AutoShape 13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0" name="Group 139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01" name="AutoShape 13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2" name="Line 14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3" name="AutoShape 14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5" name="Group 1402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451" name="Group 140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88" name="AutoShape 14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9" name="Line 14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" name="AutoShape 14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2" name="Group 140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85" name="AutoShape 14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6" name="Line 14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7" name="AutoShape 14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3" name="Group 141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82" name="AutoShape 14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3" name="Line 14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4" name="AutoShape 14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4" name="Group 141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79" name="AutoShape 14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0" name="Line 14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1" name="AutoShape 14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5" name="Group 141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76" name="AutoShape 14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7" name="Line 14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" name="AutoShape 14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6" name="Group 142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73" name="AutoShape 14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4" name="Line 14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" name="AutoShape 14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7" name="Group 142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70" name="AutoShape 14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1" name="Line 14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" name="AutoShape 14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8" name="Group 143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67" name="AutoShape 14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8" name="Line 14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9" name="AutoShape 14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9" name="Group 143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64" name="AutoShape 14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5" name="Line 14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" name="AutoShape 14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0" name="Group 143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61" name="AutoShape 14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2" name="Line 14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" name="AutoShape 14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6" name="Group 1443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411" name="Group 144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48" name="AutoShape 14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9" name="Line 14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" name="AutoShape 14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2" name="Group 144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45" name="AutoShape 14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6" name="Line 14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7" name="AutoShape 14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3" name="Group 145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42" name="AutoShape 14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3" name="Line 14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4" name="AutoShape 14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4" name="Group 145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39" name="AutoShape 14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0" name="Line 14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" name="AutoShape 14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5" name="Group 146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36" name="AutoShape 14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7" name="Line 14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" name="AutoShape 14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6" name="Group 146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33" name="AutoShape 14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4" name="Line 14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" name="AutoShape 14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7" name="Group 146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30" name="AutoShape 14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1" name="Line 14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2" name="AutoShape 14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8" name="Group 147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27" name="AutoShape 14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28" name="Line 14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9" name="AutoShape 14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9" name="Group 147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24" name="AutoShape 14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25" name="Line 14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6" name="AutoShape 14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20" name="Group 148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21" name="AutoShape 14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22" name="Line 14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3" name="AutoShape 14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7" name="Group 1484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371" name="Group 148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08" name="AutoShape 14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09" name="Line 14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0" name="AutoShape 14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2" name="Group 148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05" name="AutoShape 14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06" name="Line 14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7" name="AutoShape 14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3" name="Group 149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02" name="AutoShape 14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03" name="Line 14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4" name="AutoShape 14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4" name="Group 149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399" name="AutoShape 14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00" name="Line 14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1" name="AutoShape 15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5" name="Group 150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396" name="AutoShape 15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97" name="Line 15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8" name="AutoShape 15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6" name="Group 150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393" name="AutoShape 15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94" name="Line 15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5" name="AutoShape 15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7" name="Group 150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390" name="AutoShape 15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91" name="Line 15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2" name="AutoShape 15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8" name="Group 151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387" name="AutoShape 15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8" name="Line 15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9" name="AutoShape 15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9" name="Group 151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384" name="AutoShape 15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5" name="Line 15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6" name="AutoShape 15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80" name="Group 152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381" name="AutoShape 15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2" name="Line 15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3" name="AutoShape 15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8" name="Group 1525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331" name="Group 152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68" name="AutoShape 15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69" name="Line 15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" name="AutoShape 15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2" name="Group 153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365" name="AutoShape 15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66" name="Line 15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" name="AutoShape 15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3" name="Group 153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362" name="AutoShape 15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63" name="Line 15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" name="AutoShape 15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4" name="Group 153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359" name="AutoShape 15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60" name="Line 15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" name="AutoShape 15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5" name="Group 154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356" name="AutoShape 15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57" name="Line 15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" name="AutoShape 15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6" name="Group 154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353" name="AutoShape 15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54" name="Line 15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" name="AutoShape 15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7" name="Group 155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350" name="AutoShape 15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51" name="Line 15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" name="AutoShape 15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8" name="Group 155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347" name="AutoShape 15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48" name="Line 15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" name="AutoShape 15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9" name="Group 155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344" name="AutoShape 15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45" name="Line 15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" name="AutoShape 15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40" name="Group 156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341" name="AutoShape 15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42" name="Line 15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" name="AutoShape 15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49" name="Group 1566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291" name="Group 156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28" name="AutoShape 15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29" name="Line 15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AutoShape 15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2" name="Group 157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325" name="AutoShape 15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26" name="Line 15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7" name="AutoShape 15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3" name="Group 157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322" name="AutoShape 15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23" name="Line 15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4" name="AutoShape 15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4" name="Group 157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319" name="AutoShape 15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20" name="Line 15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1" name="AutoShape 15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5" name="Group 158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316" name="AutoShape 15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17" name="Line 15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8" name="AutoShape 15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6" name="Group 158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313" name="AutoShape 15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14" name="Line 15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5" name="AutoShape 15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7" name="Group 159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310" name="AutoShape 15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11" name="Line 15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2" name="AutoShape 15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8" name="Group 159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307" name="AutoShape 15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08" name="Line 15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" name="AutoShape 15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99" name="Group 159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304" name="AutoShape 16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05" name="Line 16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" name="AutoShape 16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00" name="Group 160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301" name="AutoShape 16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02" name="Line 16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AutoShape 16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50" name="Group 1607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251" name="Group 1608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288" name="AutoShape 16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89" name="Line 16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" name="AutoShape 16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2" name="Group 1612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285" name="AutoShape 16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86" name="Line 16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7" name="AutoShape 16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3" name="Group 1616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282" name="AutoShape 16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83" name="Line 16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4" name="AutoShape 16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4" name="Group 1620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279" name="AutoShape 16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80" name="Line 16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1" name="AutoShape 16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5" name="Group 1624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276" name="AutoShape 16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7" name="Line 16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8" name="AutoShape 16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6" name="Group 1628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273" name="AutoShape 16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4" name="Line 16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" name="AutoShape 16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7" name="Group 1632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270" name="AutoShape 16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1" name="Line 16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2" name="AutoShape 16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8" name="Group 1636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267" name="AutoShape 16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68" name="Line 16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9" name="AutoShape 16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9" name="Group 1640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264" name="AutoShape 16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65" name="Line 16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6" name="AutoShape 16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60" name="Group 1644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261" name="AutoShape 16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62" name="Line 16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AutoShape 16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651" name="Group 1648"/>
          <p:cNvGrpSpPr/>
          <p:nvPr/>
        </p:nvGrpSpPr>
        <p:grpSpPr bwMode="auto">
          <a:xfrm>
            <a:off x="431800" y="2819400"/>
            <a:ext cx="4013200" cy="1270000"/>
            <a:chOff x="2992" y="3312"/>
            <a:chExt cx="2528" cy="800"/>
          </a:xfrm>
        </p:grpSpPr>
        <p:grpSp>
          <p:nvGrpSpPr>
            <p:cNvPr id="1652" name="Group 1649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022" name="Group 165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59" name="AutoShape 16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0" name="Line 16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" name="AutoShape 16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3" name="Group 165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56" name="AutoShape 16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7" name="Line 16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AutoShape 16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4" name="Group 165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53" name="AutoShape 16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4" name="Line 16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" name="AutoShape 16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5" name="Group 166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50" name="AutoShape 16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1" name="Line 16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" name="AutoShape 16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6" name="Group 166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47" name="AutoShape 16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8" name="Line 16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" name="AutoShape 16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7" name="Group 167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44" name="AutoShape 16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5" name="Line 16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" name="AutoShape 16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8" name="Group 167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41" name="AutoShape 16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2" name="Line 16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" name="AutoShape 16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9" name="Group 167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038" name="AutoShape 16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39" name="Line 16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" name="AutoShape 16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30" name="Group 168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035" name="AutoShape 16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36" name="Line 16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" name="AutoShape 16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31" name="Group 168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032" name="AutoShape 16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33" name="Line 16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" name="AutoShape 16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53" name="Group 1690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982" name="Group 169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19" name="AutoShape 16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20" name="Line 16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" name="AutoShape 16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83" name="Group 169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16" name="AutoShape 16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17" name="Line 16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" name="AutoShape 16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84" name="Group 169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13" name="AutoShape 17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14" name="Line 17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" name="AutoShape 17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85" name="Group 170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10" name="AutoShape 17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11" name="Line 17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" name="AutoShape 17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86" name="Group 170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07" name="AutoShape 17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08" name="Line 17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" name="AutoShape 17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87" name="Group 171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04" name="AutoShape 17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05" name="Line 17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" name="AutoShape 17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88" name="Group 171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01" name="AutoShape 17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02" name="Line 17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" name="AutoShape 17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89" name="Group 171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98" name="AutoShape 17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99" name="Line 17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" name="AutoShape 17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90" name="Group 172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95" name="AutoShape 17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96" name="Line 17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" name="AutoShape 17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91" name="Group 172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92" name="AutoShape 17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93" name="Line 17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" name="AutoShape 17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54" name="Group 1731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942" name="Group 173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79" name="AutoShape 17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80" name="Line 17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" name="AutoShape 17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3" name="Group 173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76" name="AutoShape 17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77" name="Line 17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" name="AutoShape 17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4" name="Group 174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73" name="AutoShape 17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74" name="Line 17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" name="AutoShape 17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5" name="Group 174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70" name="AutoShape 17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71" name="Line 17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" name="AutoShape 17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6" name="Group 174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67" name="AutoShape 17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68" name="Line 17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" name="AutoShape 17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7" name="Group 175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64" name="AutoShape 17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65" name="Line 17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" name="AutoShape 17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8" name="Group 175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61" name="AutoShape 17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62" name="Line 17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" name="AutoShape 17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9" name="Group 176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58" name="AutoShape 17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59" name="Line 17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" name="AutoShape 17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50" name="Group 176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55" name="AutoShape 17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56" name="Line 17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" name="AutoShape 17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51" name="Group 176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52" name="AutoShape 17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53" name="Line 17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" name="AutoShape 17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55" name="Group 1772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902" name="Group 177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39" name="AutoShape 17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40" name="Line 17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1" name="AutoShape 17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03" name="Group 177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36" name="AutoShape 17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37" name="Line 17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8" name="AutoShape 17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04" name="Group 178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33" name="AutoShape 17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34" name="Line 17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5" name="AutoShape 17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05" name="Group 178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30" name="AutoShape 17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31" name="Line 17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2" name="AutoShape 17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06" name="Group 178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27" name="AutoShape 17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28" name="Line 17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9" name="AutoShape 17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07" name="Group 179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24" name="AutoShape 17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25" name="Line 17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" name="AutoShape 17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08" name="Group 179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21" name="AutoShape 17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22" name="Line 17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" name="AutoShape 18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09" name="Group 180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18" name="AutoShape 18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19" name="Line 18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0" name="AutoShape 18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10" name="Group 180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15" name="AutoShape 18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16" name="Line 18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7" name="AutoShape 18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11" name="Group 180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12" name="AutoShape 18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13" name="Line 18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4" name="AutoShape 18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56" name="Group 1813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862" name="Group 181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99" name="AutoShape 18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00" name="Line 18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" name="AutoShape 18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63" name="Group 181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96" name="AutoShape 18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97" name="Line 18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" name="AutoShape 18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64" name="Group 182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93" name="AutoShape 18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94" name="Line 18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" name="AutoShape 18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65" name="Group 182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90" name="AutoShape 18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91" name="Line 18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" name="AutoShape 18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66" name="Group 183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87" name="AutoShape 18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88" name="Line 18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9" name="AutoShape 18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67" name="Group 183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84" name="AutoShape 18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85" name="Line 18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" name="AutoShape 18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68" name="Group 183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81" name="AutoShape 18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82" name="Line 18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" name="AutoShape 18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69" name="Group 184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78" name="AutoShape 18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79" name="Line 18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" name="AutoShape 18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70" name="Group 184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75" name="AutoShape 18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76" name="Line 18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" name="AutoShape 18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71" name="Group 185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72" name="AutoShape 18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73" name="Line 18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" name="AutoShape 18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57" name="Group 1854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822" name="Group 185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59" name="AutoShape 18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0" name="Line 18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" name="AutoShape 18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23" name="Group 185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56" name="AutoShape 18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7" name="Line 18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" name="AutoShape 18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24" name="Group 186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53" name="AutoShape 18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4" name="Line 18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" name="AutoShape 18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25" name="Group 186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50" name="AutoShape 18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1" name="Line 18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" name="AutoShape 18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26" name="Group 187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47" name="AutoShape 18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8" name="Line 18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" name="AutoShape 18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27" name="Group 187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44" name="AutoShape 18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5" name="Line 18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" name="AutoShape 18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28" name="Group 187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41" name="AutoShape 18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2" name="Line 18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" name="AutoShape 18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29" name="Group 188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38" name="AutoShape 18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39" name="Line 18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0" name="AutoShape 18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30" name="Group 188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35" name="AutoShape 18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36" name="Line 18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" name="AutoShape 18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31" name="Group 189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32" name="AutoShape 18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33" name="Line 18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" name="AutoShape 18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58" name="Group 1895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782" name="Group 189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19" name="AutoShape 18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20" name="Line 18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" name="AutoShape 18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3" name="Group 190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16" name="AutoShape 19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17" name="Line 19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" name="AutoShape 19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4" name="Group 190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13" name="AutoShape 19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14" name="Line 19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" name="AutoShape 19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5" name="Group 190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10" name="AutoShape 19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11" name="Line 19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" name="AutoShape 19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6" name="Group 191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07" name="AutoShape 19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8" name="Line 19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" name="AutoShape 19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7" name="Group 191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04" name="AutoShape 19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5" name="Line 19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" name="AutoShape 19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8" name="Group 192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01" name="AutoShape 19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2" name="Line 19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" name="AutoShape 19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9" name="Group 192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98" name="AutoShape 19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9" name="Line 19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" name="AutoShape 19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0" name="Group 192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95" name="AutoShape 19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6" name="Line 19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" name="AutoShape 19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1" name="Group 193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92" name="AutoShape 19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3" name="Line 19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" name="AutoShape 19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59" name="Group 1936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742" name="Group 193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79" name="AutoShape 19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0" name="Line 19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" name="AutoShape 19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3" name="Group 194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76" name="AutoShape 19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7" name="Line 19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" name="AutoShape 19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4" name="Group 194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73" name="AutoShape 19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4" name="Line 19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" name="AutoShape 19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5" name="Group 194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70" name="AutoShape 19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1" name="Line 19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" name="AutoShape 19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6" name="Group 195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67" name="AutoShape 19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8" name="Line 19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" name="AutoShape 19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7" name="Group 195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64" name="AutoShape 19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" name="Line 19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" name="AutoShape 19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8" name="Group 196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61" name="AutoShape 19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2" name="Line 19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" name="AutoShape 19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9" name="Group 196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58" name="AutoShape 19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9" name="Line 19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" name="AutoShape 19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0" name="Group 196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55" name="AutoShape 19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6" name="Line 19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" name="AutoShape 19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1" name="Group 197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52" name="AutoShape 19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3" name="Line 19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" name="AutoShape 19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60" name="Group 1977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702" name="Group 197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39" name="AutoShape 19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" name="Line 19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" name="AutoShape 19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3" name="Group 198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36" name="AutoShape 19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7" name="Line 19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8" name="AutoShape 19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4" name="Group 198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33" name="AutoShape 19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4" name="Line 19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5" name="AutoShape 19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5" name="Group 199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30" name="AutoShape 19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1" name="Line 19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2" name="AutoShape 19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6" name="Group 199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27" name="AutoShape 19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" name="Line 19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9" name="AutoShape 19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7" name="Group 199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24" name="AutoShape 19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5" name="Line 20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6" name="AutoShape 20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8" name="Group 200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21" name="AutoShape 20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2" name="Line 20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3" name="AutoShape 20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9" name="Group 200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18" name="AutoShape 20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" name="Line 20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" name="AutoShape 20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0" name="Group 201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15" name="AutoShape 20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6" name="Line 20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" name="AutoShape 20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1" name="Group 201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12" name="AutoShape 20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3" name="Line 20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" name="AutoShape 20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61" name="Group 2018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662" name="Group 2019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699" name="AutoShape 20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0" name="Line 20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" name="AutoShape 20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3" name="Group 2023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696" name="AutoShape 20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7" name="Line 20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" name="AutoShape 20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4" name="Group 2027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693" name="AutoShape 20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4" name="Line 20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" name="AutoShape 20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5" name="Group 2031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690" name="AutoShape 20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1" name="Line 20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" name="AutoShape 20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6" name="Group 2035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687" name="AutoShape 20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8" name="Line 20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" name="AutoShape 20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7" name="Group 2039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684" name="AutoShape 20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5" name="Line 20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" name="AutoShape 20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8" name="Group 2043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681" name="AutoShape 20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2" name="Line 20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" name="AutoShape 20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9" name="Group 2047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678" name="AutoShape 20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9" name="Line 20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" name="AutoShape 20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0" name="Group 2051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675" name="AutoShape 20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6" name="Line 20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" name="AutoShape 20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1" name="Group 2055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672" name="AutoShape 20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3" name="Line 20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" name="AutoShape 20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062" name="Group 2059"/>
          <p:cNvGrpSpPr/>
          <p:nvPr/>
        </p:nvGrpSpPr>
        <p:grpSpPr bwMode="auto">
          <a:xfrm>
            <a:off x="420688" y="2503488"/>
            <a:ext cx="4013200" cy="1270000"/>
            <a:chOff x="2992" y="3312"/>
            <a:chExt cx="2528" cy="800"/>
          </a:xfrm>
        </p:grpSpPr>
        <p:grpSp>
          <p:nvGrpSpPr>
            <p:cNvPr id="2063" name="Group 2060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433" name="Group 206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70" name="AutoShape 20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1" name="Line 20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" name="AutoShape 20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34" name="Group 206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67" name="AutoShape 20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8" name="Line 20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" name="AutoShape 20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35" name="Group 206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64" name="AutoShape 20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5" name="Line 20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" name="AutoShape 20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36" name="Group 207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61" name="AutoShape 20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2" name="Line 20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" name="AutoShape 20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37" name="Group 207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58" name="AutoShape 20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9" name="Line 20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" name="AutoShape 20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38" name="Group 208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55" name="AutoShape 20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6" name="Line 20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7" name="AutoShape 20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39" name="Group 208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52" name="AutoShape 20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3" name="Line 20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4" name="AutoShape 20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40" name="Group 208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49" name="AutoShape 20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0" name="Line 20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1" name="AutoShape 20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41" name="Group 209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46" name="AutoShape 20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47" name="Line 20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8" name="AutoShape 20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42" name="Group 209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43" name="AutoShape 20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44" name="Line 20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5" name="AutoShape 21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64" name="Group 2101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393" name="Group 210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30" name="AutoShape 21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31" name="Line 21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2" name="AutoShape 21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94" name="Group 210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27" name="AutoShape 21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28" name="Line 21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9" name="AutoShape 21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95" name="Group 211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24" name="AutoShape 21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25" name="Line 21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6" name="AutoShape 21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96" name="Group 211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21" name="AutoShape 21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22" name="Line 21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3" name="AutoShape 21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97" name="Group 211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18" name="AutoShape 21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19" name="Line 21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0" name="AutoShape 21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98" name="Group 212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15" name="AutoShape 21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16" name="Line 21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7" name="AutoShape 21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99" name="Group 212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12" name="AutoShape 21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13" name="Line 21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4" name="AutoShape 21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00" name="Group 213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09" name="AutoShape 21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10" name="Line 21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1" name="AutoShape 21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01" name="Group 213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06" name="AutoShape 21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07" name="Line 21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8" name="AutoShape 21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02" name="Group 213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03" name="AutoShape 21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04" name="Line 21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5" name="AutoShape 21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65" name="Group 2142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353" name="Group 214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90" name="AutoShape 21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91" name="Line 21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" name="AutoShape 21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4" name="Group 214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87" name="AutoShape 21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88" name="Line 21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" name="AutoShape 21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5" name="Group 215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84" name="AutoShape 21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85" name="Line 21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" name="AutoShape 21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6" name="Group 215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81" name="AutoShape 21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82" name="Line 21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" name="AutoShape 21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7" name="Group 215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78" name="AutoShape 21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79" name="Line 21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0" name="AutoShape 21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8" name="Group 216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75" name="AutoShape 21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76" name="Line 21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" name="AutoShape 21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9" name="Group 216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72" name="AutoShape 21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73" name="Line 21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" name="AutoShape 21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60" name="Group 217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69" name="AutoShape 21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70" name="Line 21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" name="AutoShape 21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61" name="Group 217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66" name="AutoShape 21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67" name="Line 21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" name="AutoShape 21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62" name="Group 217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63" name="AutoShape 21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64" name="Line 21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" name="AutoShape 21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66" name="Group 2183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313" name="Group 218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50" name="AutoShape 21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1" name="Line 21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2" name="AutoShape 21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14" name="Group 218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47" name="AutoShape 21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48" name="Line 21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9" name="AutoShape 21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15" name="Group 219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44" name="AutoShape 21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45" name="Line 21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" name="AutoShape 21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16" name="Group 219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41" name="AutoShape 21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42" name="Line 21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3" name="AutoShape 21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17" name="Group 220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38" name="AutoShape 22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39" name="Line 22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0" name="AutoShape 22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18" name="Group 220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35" name="AutoShape 22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36" name="Line 22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7" name="AutoShape 22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19" name="Group 220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32" name="AutoShape 22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33" name="Line 22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" name="AutoShape 22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20" name="Group 221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29" name="AutoShape 22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30" name="Line 22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1" name="AutoShape 22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21" name="Group 221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26" name="AutoShape 22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27" name="Line 22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8" name="AutoShape 22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22" name="Group 222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23" name="AutoShape 22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24" name="Line 22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5" name="AutoShape 22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67" name="Group 2224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273" name="Group 222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10" name="AutoShape 22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11" name="Line 22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2" name="AutoShape 22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74" name="Group 222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07" name="AutoShape 22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08" name="Line 22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9" name="AutoShape 22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75" name="Group 223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04" name="AutoShape 22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05" name="Line 22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6" name="AutoShape 22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76" name="Group 223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01" name="AutoShape 22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02" name="Line 22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3" name="AutoShape 22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77" name="Group 224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98" name="AutoShape 22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99" name="Line 22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0" name="AutoShape 22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78" name="Group 224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95" name="AutoShape 22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96" name="Line 22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7" name="AutoShape 22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79" name="Group 224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92" name="AutoShape 22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93" name="Line 22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" name="AutoShape 22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80" name="Group 225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89" name="AutoShape 22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90" name="Line 22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" name="AutoShape 22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81" name="Group 225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86" name="AutoShape 22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87" name="Line 22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8" name="AutoShape 22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82" name="Group 226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83" name="AutoShape 22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84" name="Line 22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AutoShape 22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68" name="Group 2265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233" name="Group 226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270" name="AutoShape 22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1" name="Line 22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" name="AutoShape 22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34" name="Group 227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267" name="AutoShape 22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8" name="Line 22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AutoShape 22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35" name="Group 227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264" name="AutoShape 22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5" name="Line 22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" name="AutoShape 22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36" name="Group 227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61" name="AutoShape 22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2" name="Line 22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" name="AutoShape 22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37" name="Group 228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58" name="AutoShape 22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9" name="Line 22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" name="AutoShape 22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38" name="Group 228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55" name="AutoShape 22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6" name="Line 22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AutoShape 22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39" name="Group 229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52" name="AutoShape 22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3" name="Line 22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AutoShape 22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40" name="Group 229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49" name="AutoShape 22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0" name="Line 22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AutoShape 22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41" name="Group 229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46" name="AutoShape 22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47" name="Line 23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AutoShape 23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42" name="Group 230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43" name="AutoShape 23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44" name="Line 23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AutoShape 23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69" name="Group 2306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193" name="Group 230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230" name="AutoShape 23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31" name="Line 23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" name="AutoShape 23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94" name="Group 231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227" name="AutoShape 23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8" name="Line 23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AutoShape 23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95" name="Group 231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224" name="AutoShape 23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5" name="Line 23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AutoShape 23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96" name="Group 231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21" name="AutoShape 23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2" name="Line 23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" name="AutoShape 23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97" name="Group 232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18" name="AutoShape 23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19" name="Line 23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AutoShape 23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98" name="Group 232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15" name="AutoShape 23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16" name="Line 23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" name="AutoShape 23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99" name="Group 233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12" name="AutoShape 23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13" name="Line 23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" name="AutoShape 23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00" name="Group 233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09" name="AutoShape 23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10" name="Line 23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" name="AutoShape 23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01" name="Group 233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06" name="AutoShape 23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07" name="Line 23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" name="AutoShape 23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02" name="Group 234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03" name="AutoShape 23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04" name="Line 23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" name="AutoShape 23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70" name="Group 2347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153" name="Group 234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90" name="AutoShape 23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1" name="Line 23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" name="AutoShape 23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4" name="Group 235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87" name="AutoShape 23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8" name="Line 23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" name="AutoShape 23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5" name="Group 235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84" name="AutoShape 23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5" name="Line 23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" name="AutoShape 23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6" name="Group 236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81" name="AutoShape 23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2" name="Line 23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" name="AutoShape 23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7" name="Group 236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78" name="AutoShape 23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9" name="Line 23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" name="AutoShape 23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8" name="Group 236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75" name="AutoShape 23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6" name="Line 23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" name="AutoShape 23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9" name="Group 237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72" name="AutoShape 23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3" name="Line 23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" name="AutoShape 23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60" name="Group 237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69" name="AutoShape 23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0" name="Line 23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" name="AutoShape 23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61" name="Group 238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66" name="AutoShape 23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7" name="Line 23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" name="AutoShape 23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62" name="Group 238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63" name="AutoShape 23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4" name="Line 23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" name="AutoShape 23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71" name="Group 2388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113" name="Group 238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50" name="AutoShape 23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1" name="Line 23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" name="AutoShape 23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14" name="Group 239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47" name="AutoShape 23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8" name="Line 23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" name="AutoShape 23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15" name="Group 239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44" name="AutoShape 23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5" name="Line 23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" name="AutoShape 24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16" name="Group 240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41" name="AutoShape 24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2" name="Line 24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3" name="AutoShape 24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17" name="Group 240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38" name="AutoShape 24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39" name="Line 24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0" name="AutoShape 24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18" name="Group 240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35" name="AutoShape 24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36" name="Line 24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7" name="AutoShape 24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19" name="Group 241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32" name="AutoShape 24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33" name="Line 24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4" name="AutoShape 24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20" name="Group 241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29" name="AutoShape 24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30" name="Line 24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AutoShape 24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21" name="Group 242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26" name="AutoShape 24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7" name="Line 24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AutoShape 24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22" name="Group 242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23" name="AutoShape 24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" name="Line 24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AutoShape 24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72" name="Group 2429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073" name="Group 2430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110" name="AutoShape 24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1" name="Line 24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2" name="AutoShape 24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74" name="Group 2434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107" name="AutoShape 24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8" name="Line 24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AutoShape 24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75" name="Group 2438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104" name="AutoShape 24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5" name="Line 24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6" name="AutoShape 24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76" name="Group 2442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101" name="AutoShape 24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2" name="Line 24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3" name="AutoShape 24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77" name="Group 2446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098" name="AutoShape 24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9" name="Line 24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AutoShape 24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78" name="Group 2450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095" name="AutoShape 24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6" name="Line 24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AutoShape 24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79" name="Group 2454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092" name="AutoShape 24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3" name="Line 24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AutoShape 24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80" name="Group 2458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089" name="AutoShape 24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0" name="Line 24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AutoShape 24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81" name="Group 2462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086" name="AutoShape 24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7" name="Line 24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" name="AutoShape 24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82" name="Group 2466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083" name="AutoShape 24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4" name="Line 24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AutoShape 24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473" name="Group 2470"/>
          <p:cNvGrpSpPr/>
          <p:nvPr/>
        </p:nvGrpSpPr>
        <p:grpSpPr bwMode="auto">
          <a:xfrm>
            <a:off x="425450" y="2209800"/>
            <a:ext cx="4013200" cy="1270000"/>
            <a:chOff x="2992" y="3312"/>
            <a:chExt cx="2528" cy="800"/>
          </a:xfrm>
        </p:grpSpPr>
        <p:grpSp>
          <p:nvGrpSpPr>
            <p:cNvPr id="2474" name="Group 2471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844" name="Group 247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81" name="AutoShape 24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82" name="Line 24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3" name="AutoShape 24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45" name="Group 247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78" name="AutoShape 24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9" name="Line 24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" name="AutoShape 24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46" name="Group 248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75" name="AutoShape 24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6" name="Line 24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" name="AutoShape 24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47" name="Group 248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72" name="AutoShape 24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3" name="Line 24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4" name="AutoShape 24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48" name="Group 248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69" name="AutoShape 24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0" name="Line 24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" name="AutoShape 24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49" name="Group 249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66" name="AutoShape 24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7" name="Line 24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" name="AutoShape 24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50" name="Group 249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63" name="AutoShape 24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4" name="Line 24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5" name="AutoShape 24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51" name="Group 250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60" name="AutoShape 25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1" name="Line 25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2" name="AutoShape 25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52" name="Group 250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57" name="AutoShape 25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58" name="Line 25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9" name="AutoShape 25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53" name="Group 250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54" name="AutoShape 25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55" name="Line 25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6" name="AutoShape 25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75" name="Group 2512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804" name="Group 251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41" name="AutoShape 25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42" name="Line 25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3" name="AutoShape 25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05" name="Group 251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38" name="AutoShape 25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39" name="Line 25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0" name="AutoShape 25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06" name="Group 252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35" name="AutoShape 25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36" name="Line 25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7" name="AutoShape 25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07" name="Group 252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32" name="AutoShape 25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33" name="Line 25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4" name="AutoShape 25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08" name="Group 252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29" name="AutoShape 25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30" name="Line 25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1" name="AutoShape 25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09" name="Group 253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26" name="AutoShape 25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27" name="Line 25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" name="AutoShape 25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10" name="Group 253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23" name="AutoShape 25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24" name="Line 25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" name="AutoShape 25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11" name="Group 254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20" name="AutoShape 25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21" name="Line 25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" name="AutoShape 25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12" name="Group 254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17" name="AutoShape 25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18" name="Line 25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9" name="AutoShape 25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13" name="Group 254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14" name="AutoShape 25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15" name="Line 25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" name="AutoShape 25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76" name="Group 2553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764" name="Group 255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01" name="AutoShape 25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02" name="Line 25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3" name="AutoShape 25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5" name="Group 255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98" name="AutoShape 25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99" name="Line 25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0" name="AutoShape 25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6" name="Group 256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95" name="AutoShape 25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96" name="Line 25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" name="AutoShape 25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7" name="Group 256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92" name="AutoShape 25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93" name="Line 25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" name="AutoShape 25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8" name="Group 257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89" name="AutoShape 25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90" name="Line 25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" name="AutoShape 25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9" name="Group 257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86" name="AutoShape 25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87" name="Line 25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" name="AutoShape 25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70" name="Group 257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83" name="AutoShape 25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84" name="Line 25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" name="AutoShape 25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71" name="Group 258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80" name="AutoShape 25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81" name="Line 25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" name="AutoShape 25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72" name="Group 258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77" name="AutoShape 25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78" name="Line 25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" name="AutoShape 25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73" name="Group 259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74" name="AutoShape 25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75" name="Line 25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" name="AutoShape 25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77" name="Group 2594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724" name="Group 259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61" name="AutoShape 25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62" name="Line 25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3" name="AutoShape 25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25" name="Group 259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58" name="AutoShape 26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59" name="Line 26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0" name="AutoShape 26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26" name="Group 260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55" name="AutoShape 26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56" name="Line 26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7" name="AutoShape 26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27" name="Group 260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52" name="AutoShape 26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53" name="Line 26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4" name="AutoShape 26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28" name="Group 261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49" name="AutoShape 26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50" name="Line 26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1" name="AutoShape 26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29" name="Group 261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46" name="AutoShape 26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47" name="Line 26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8" name="AutoShape 26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30" name="Group 261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43" name="AutoShape 26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44" name="Line 26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5" name="AutoShape 26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31" name="Group 262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40" name="AutoShape 26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41" name="Line 26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2" name="AutoShape 26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32" name="Group 262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37" name="AutoShape 26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38" name="Line 26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9" name="AutoShape 26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33" name="Group 263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34" name="AutoShape 26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35" name="Line 26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6" name="AutoShape 26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78" name="Group 2635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684" name="Group 263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21" name="AutoShape 26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22" name="Line 26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3" name="AutoShape 26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85" name="Group 264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18" name="AutoShape 26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19" name="Line 26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0" name="AutoShape 26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86" name="Group 264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15" name="AutoShape 26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16" name="Line 26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7" name="AutoShape 26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87" name="Group 264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12" name="AutoShape 26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13" name="Line 26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" name="AutoShape 26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88" name="Group 265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09" name="AutoShape 26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10" name="Line 26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" name="AutoShape 26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89" name="Group 265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06" name="AutoShape 26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07" name="Line 26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8" name="AutoShape 26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90" name="Group 266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03" name="AutoShape 26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04" name="Line 26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5" name="AutoShape 26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91" name="Group 266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00" name="AutoShape 26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01" name="Line 26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" name="AutoShape 26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92" name="Group 266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97" name="AutoShape 26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98" name="Line 26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" name="AutoShape 26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93" name="Group 267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94" name="AutoShape 26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95" name="Line 26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" name="AutoShape 26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79" name="Group 2676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644" name="Group 267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681" name="AutoShape 26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82" name="Line 26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" name="AutoShape 26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45" name="Group 268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678" name="AutoShape 26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9" name="Line 26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" name="AutoShape 26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46" name="Group 268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675" name="AutoShape 26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6" name="Line 26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" name="AutoShape 26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47" name="Group 268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672" name="AutoShape 26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3" name="Line 26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4" name="AutoShape 26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48" name="Group 269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669" name="AutoShape 26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0" name="Line 26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" name="AutoShape 26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49" name="Group 269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666" name="AutoShape 26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7" name="Line 26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" name="AutoShape 27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50" name="Group 270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663" name="AutoShape 27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4" name="Line 27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" name="AutoShape 27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51" name="Group 270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60" name="AutoShape 27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1" name="Line 27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2" name="AutoShape 27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52" name="Group 270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57" name="AutoShape 27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58" name="Line 27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9" name="AutoShape 27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53" name="Group 271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54" name="AutoShape 27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55" name="Line 27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6" name="AutoShape 27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80" name="Group 2717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604" name="Group 271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641" name="AutoShape 27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42" name="Line 27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3" name="AutoShape 27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05" name="Group 272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638" name="AutoShape 27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39" name="Line 27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" name="AutoShape 27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06" name="Group 272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635" name="AutoShape 27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36" name="Line 27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7" name="AutoShape 27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07" name="Group 273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632" name="AutoShape 27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33" name="Line 27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4" name="AutoShape 27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08" name="Group 273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629" name="AutoShape 27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30" name="Line 27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1" name="AutoShape 27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09" name="Group 273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626" name="AutoShape 27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27" name="Line 27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8" name="AutoShape 27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10" name="Group 274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623" name="AutoShape 27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24" name="Line 27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" name="AutoShape 27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11" name="Group 274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20" name="AutoShape 27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21" name="Line 27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2" name="AutoShape 27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12" name="Group 275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17" name="AutoShape 27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18" name="Line 27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9" name="AutoShape 27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13" name="Group 275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14" name="AutoShape 27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15" name="Line 27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6" name="AutoShape 27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81" name="Group 2758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564" name="Group 275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601" name="AutoShape 27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02" name="Line 27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3" name="AutoShape 27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65" name="Group 276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98" name="AutoShape 27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99" name="Line 27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0" name="AutoShape 27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66" name="Group 276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95" name="AutoShape 27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96" name="Line 27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" name="AutoShape 27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67" name="Group 277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92" name="AutoShape 27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93" name="Line 27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" name="AutoShape 27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68" name="Group 277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89" name="AutoShape 27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90" name="Line 27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" name="AutoShape 27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69" name="Group 277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86" name="AutoShape 27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87" name="Line 27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" name="AutoShape 27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70" name="Group 278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83" name="AutoShape 27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84" name="Line 27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" name="AutoShape 27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71" name="Group 278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80" name="AutoShape 27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81" name="Line 27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" name="AutoShape 27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72" name="Group 279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77" name="AutoShape 27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78" name="Line 27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" name="AutoShape 27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73" name="Group 279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74" name="AutoShape 27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75" name="Line 27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" name="AutoShape 27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82" name="Group 2799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524" name="Group 280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61" name="AutoShape 28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2" name="Line 28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" name="AutoShape 28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25" name="Group 280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58" name="AutoShape 28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59" name="Line 28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0" name="AutoShape 28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26" name="Group 280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55" name="AutoShape 28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56" name="Line 28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7" name="AutoShape 28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27" name="Group 281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52" name="AutoShape 28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53" name="Line 28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4" name="AutoShape 28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28" name="Group 281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49" name="AutoShape 28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50" name="Line 28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1" name="AutoShape 28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29" name="Group 282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46" name="AutoShape 28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47" name="Line 28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8" name="AutoShape 28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30" name="Group 282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43" name="AutoShape 28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44" name="Line 28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5" name="AutoShape 28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31" name="Group 282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40" name="AutoShape 28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41" name="Line 28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2" name="AutoShape 28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32" name="Group 283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37" name="AutoShape 28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38" name="Line 28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9" name="AutoShape 28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33" name="Group 283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34" name="AutoShape 28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35" name="Line 28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6" name="AutoShape 28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83" name="Group 2840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484" name="Group 2841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521" name="AutoShape 28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2" name="Line 28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" name="AutoShape 28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85" name="Group 2845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518" name="AutoShape 28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19" name="Line 28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0" name="AutoShape 28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86" name="Group 2849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515" name="AutoShape 28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16" name="Line 28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7" name="AutoShape 28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87" name="Group 2853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512" name="AutoShape 28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13" name="Line 28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4" name="AutoShape 28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88" name="Group 2857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509" name="AutoShape 28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10" name="Line 28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1" name="AutoShape 28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89" name="Group 2861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506" name="AutoShape 28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07" name="Line 28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8" name="AutoShape 28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90" name="Group 2865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503" name="AutoShape 28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04" name="Line 28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5" name="AutoShape 28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91" name="Group 2869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500" name="AutoShape 28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01" name="Line 28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2" name="AutoShape 28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92" name="Group 2873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497" name="AutoShape 28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98" name="Line 28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" name="AutoShape 28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93" name="Group 2877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494" name="AutoShape 28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95" name="Line 28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6" name="AutoShape 28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884" name="Group 2881"/>
          <p:cNvGrpSpPr/>
          <p:nvPr/>
        </p:nvGrpSpPr>
        <p:grpSpPr bwMode="auto">
          <a:xfrm>
            <a:off x="425450" y="1905000"/>
            <a:ext cx="4013200" cy="1270000"/>
            <a:chOff x="2992" y="3312"/>
            <a:chExt cx="2528" cy="800"/>
          </a:xfrm>
        </p:grpSpPr>
        <p:grpSp>
          <p:nvGrpSpPr>
            <p:cNvPr id="2885" name="Group 2882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255" name="Group 288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92" name="AutoShape 28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93" name="Line 28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" name="AutoShape 28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56" name="Group 288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89" name="AutoShape 28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90" name="Line 28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" name="AutoShape 28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57" name="Group 289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86" name="AutoShape 28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87" name="Line 28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" name="AutoShape 28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58" name="Group 289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83" name="AutoShape 28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84" name="Line 28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AutoShape 28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59" name="Group 289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80" name="AutoShape 29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81" name="Line 29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AutoShape 29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60" name="Group 290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77" name="AutoShape 29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8" name="Line 29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" name="AutoShape 29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61" name="Group 290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74" name="AutoShape 29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5" name="Line 29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6" name="AutoShape 29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62" name="Group 291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71" name="AutoShape 29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2" name="Line 29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AutoShape 29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63" name="Group 291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68" name="AutoShape 29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69" name="Line 29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AutoShape 29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64" name="Group 291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65" name="AutoShape 29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66" name="Line 29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7" name="AutoShape 29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86" name="Group 2923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215" name="Group 292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52" name="AutoShape 29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53" name="Line 29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4" name="AutoShape 29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16" name="Group 292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49" name="AutoShape 29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50" name="Line 29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1" name="AutoShape 29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17" name="Group 293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46" name="AutoShape 29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47" name="Line 29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8" name="AutoShape 29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18" name="Group 293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43" name="AutoShape 29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44" name="Line 29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5" name="AutoShape 29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19" name="Group 294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40" name="AutoShape 29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41" name="Line 29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2" name="AutoShape 29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20" name="Group 294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37" name="AutoShape 29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38" name="Line 29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9" name="AutoShape 29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21" name="Group 294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34" name="AutoShape 29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35" name="Line 29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AutoShape 29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22" name="Group 295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31" name="AutoShape 29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32" name="Line 29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AutoShape 29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23" name="Group 295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28" name="AutoShape 29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29" name="Line 29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0" name="AutoShape 29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24" name="Group 296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25" name="AutoShape 29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26" name="Line 29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7" name="AutoShape 29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87" name="Group 2964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175" name="Group 296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12" name="AutoShape 29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13" name="Line 29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4" name="AutoShape 29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76" name="Group 296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09" name="AutoShape 29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10" name="Line 29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1" name="AutoShape 29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77" name="Group 297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06" name="AutoShape 29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07" name="Line 29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AutoShape 29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78" name="Group 297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03" name="AutoShape 29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04" name="Line 29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AutoShape 29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79" name="Group 298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00" name="AutoShape 29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01" name="Line 29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2" name="AutoShape 29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80" name="Group 298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97" name="AutoShape 29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98" name="Line 29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9" name="AutoShape 29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81" name="Group 298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94" name="AutoShape 29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95" name="Line 29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" name="AutoShape 29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82" name="Group 299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91" name="AutoShape 29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92" name="Line 29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3" name="AutoShape 29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83" name="Group 299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88" name="AutoShape 29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89" name="Line 29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" name="AutoShape 30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84" name="Group 300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85" name="AutoShape 30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86" name="Line 30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" name="AutoShape 30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88" name="Group 3005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135" name="Group 300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72" name="AutoShape 30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3" name="Line 30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" name="AutoShape 30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36" name="Group 301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69" name="AutoShape 30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0" name="Line 30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" name="AutoShape 30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37" name="Group 301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66" name="AutoShape 30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67" name="Line 30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" name="AutoShape 30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38" name="Group 301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63" name="AutoShape 30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64" name="Line 30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" name="AutoShape 30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39" name="Group 302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60" name="AutoShape 30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61" name="Line 30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2" name="AutoShape 30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40" name="Group 302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57" name="AutoShape 30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58" name="Line 30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9" name="AutoShape 30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41" name="Group 303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54" name="AutoShape 30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55" name="Line 30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6" name="AutoShape 30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42" name="Group 303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51" name="AutoShape 30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52" name="Line 30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AutoShape 30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43" name="Group 303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48" name="AutoShape 30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49" name="Line 30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AutoShape 30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44" name="Group 304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45" name="AutoShape 30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46" name="Line 30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7" name="AutoShape 30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89" name="Group 3046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095" name="Group 304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32" name="AutoShape 30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33" name="Line 30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4" name="AutoShape 30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96" name="Group 305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29" name="AutoShape 30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30" name="Line 30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" name="AutoShape 30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97" name="Group 305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26" name="AutoShape 30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7" name="Line 30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8" name="AutoShape 30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98" name="Group 305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23" name="AutoShape 30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4" name="Line 30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AutoShape 30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99" name="Group 306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20" name="AutoShape 30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1" name="Line 30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AutoShape 30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0" name="Group 306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17" name="AutoShape 30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8" name="Line 30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AutoShape 30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1" name="Group 307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14" name="AutoShape 30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5" name="Line 30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AutoShape 30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2" name="Group 307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11" name="AutoShape 30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2" name="Line 30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3" name="AutoShape 30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3" name="Group 307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08" name="AutoShape 30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09" name="Line 30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0" name="AutoShape 30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4" name="Group 308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05" name="AutoShape 30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06" name="Line 30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7" name="AutoShape 30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90" name="Group 3087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055" name="Group 308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092" name="AutoShape 30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3" name="Line 30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" name="AutoShape 30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56" name="Group 309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089" name="AutoShape 30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0" name="Line 30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AutoShape 30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57" name="Group 309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086" name="AutoShape 30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87" name="Line 30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" name="AutoShape 30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58" name="Group 310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083" name="AutoShape 31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84" name="Line 31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5" name="AutoShape 31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59" name="Group 310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080" name="AutoShape 31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81" name="Line 31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" name="AutoShape 31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60" name="Group 310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077" name="AutoShape 31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8" name="Line 31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" name="AutoShape 31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61" name="Group 311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074" name="AutoShape 31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5" name="Line 31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" name="AutoShape 31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62" name="Group 311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071" name="AutoShape 31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2" name="Line 31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" name="AutoShape 31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63" name="Group 312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068" name="AutoShape 31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69" name="Line 31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0" name="AutoShape 31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64" name="Group 312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065" name="AutoShape 31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66" name="Line 31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" name="AutoShape 31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91" name="Group 3128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015" name="Group 312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052" name="AutoShape 31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53" name="Line 31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4" name="AutoShape 31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16" name="Group 313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049" name="AutoShape 31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50" name="Line 31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1" name="AutoShape 31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17" name="Group 313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046" name="AutoShape 31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47" name="Line 31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8" name="AutoShape 31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18" name="Group 314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043" name="AutoShape 31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44" name="Line 31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5" name="AutoShape 31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19" name="Group 314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040" name="AutoShape 31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41" name="Line 31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2" name="AutoShape 31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20" name="Group 314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037" name="AutoShape 31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38" name="Line 31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9" name="AutoShape 31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21" name="Group 315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034" name="AutoShape 31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35" name="Line 31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6" name="AutoShape 31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22" name="Group 315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031" name="AutoShape 31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32" name="Line 31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" name="AutoShape 31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23" name="Group 316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028" name="AutoShape 31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29" name="Line 31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" name="AutoShape 31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24" name="Group 316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025" name="AutoShape 31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26" name="Line 31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" name="AutoShape 31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92" name="Group 3169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975" name="Group 317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012" name="AutoShape 31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13" name="Line 31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4" name="AutoShape 31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6" name="Group 317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009" name="AutoShape 31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10" name="Line 31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" name="AutoShape 31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7" name="Group 317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006" name="AutoShape 31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07" name="Line 31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8" name="AutoShape 31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8" name="Group 318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003" name="AutoShape 31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04" name="Line 31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5" name="AutoShape 31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9" name="Group 318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000" name="AutoShape 31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01" name="Line 31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2" name="AutoShape 31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80" name="Group 319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97" name="AutoShape 31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98" name="Line 31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" name="AutoShape 31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81" name="Group 319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94" name="AutoShape 31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95" name="Line 31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" name="AutoShape 31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82" name="Group 319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91" name="AutoShape 31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92" name="Line 32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" name="AutoShape 32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83" name="Group 320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88" name="AutoShape 32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89" name="Line 32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" name="AutoShape 32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84" name="Group 320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85" name="AutoShape 32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86" name="Line 32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" name="AutoShape 32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93" name="Group 3210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935" name="Group 321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72" name="AutoShape 32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3" name="Line 32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" name="AutoShape 32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36" name="Group 321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69" name="AutoShape 32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0" name="Line 32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" name="AutoShape 32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37" name="Group 321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66" name="AutoShape 32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67" name="Line 32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8" name="AutoShape 32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38" name="Group 322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63" name="AutoShape 32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64" name="Line 32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5" name="AutoShape 32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39" name="Group 322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60" name="AutoShape 32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61" name="Line 32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2" name="AutoShape 32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40" name="Group 323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57" name="AutoShape 32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58" name="Line 32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9" name="AutoShape 32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41" name="Group 323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54" name="AutoShape 32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55" name="Line 32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6" name="AutoShape 32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42" name="Group 323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51" name="AutoShape 32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52" name="Line 32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3" name="AutoShape 32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43" name="Group 324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48" name="AutoShape 32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49" name="Line 32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0" name="AutoShape 32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44" name="Group 324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45" name="AutoShape 32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46" name="Line 32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7" name="AutoShape 32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94" name="Group 3251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895" name="Group 3252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932" name="AutoShape 32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33" name="Line 32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4" name="AutoShape 32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96" name="Group 3256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929" name="AutoShape 32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30" name="Line 32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" name="AutoShape 32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97" name="Group 3260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926" name="AutoShape 32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27" name="Line 32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8" name="AutoShape 32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98" name="Group 3264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923" name="AutoShape 32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24" name="Line 32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" name="AutoShape 32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99" name="Group 3268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920" name="AutoShape 32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21" name="Line 32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" name="AutoShape 32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00" name="Group 3272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917" name="AutoShape 32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18" name="Line 32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9" name="AutoShape 32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01" name="Group 3276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914" name="AutoShape 32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15" name="Line 32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" name="AutoShape 32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02" name="Group 3280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911" name="AutoShape 32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12" name="Line 32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" name="AutoShape 32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03" name="Group 3284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908" name="AutoShape 32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09" name="Line 32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" name="AutoShape 32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04" name="Group 3288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905" name="AutoShape 32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06" name="Line 32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7" name="AutoShape 32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295" name="Group 3292"/>
          <p:cNvGrpSpPr/>
          <p:nvPr/>
        </p:nvGrpSpPr>
        <p:grpSpPr bwMode="auto">
          <a:xfrm>
            <a:off x="428625" y="1600200"/>
            <a:ext cx="4013200" cy="1270000"/>
            <a:chOff x="2992" y="3312"/>
            <a:chExt cx="2528" cy="800"/>
          </a:xfrm>
        </p:grpSpPr>
        <p:grpSp>
          <p:nvGrpSpPr>
            <p:cNvPr id="3296" name="Group 3293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666" name="Group 3294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03" name="AutoShape 32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04" name="Line 32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5" name="AutoShape 32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67" name="Group 3298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00" name="AutoShape 32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01" name="Line 33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2" name="AutoShape 33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68" name="Group 3302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97" name="AutoShape 33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98" name="Line 33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9" name="AutoShape 33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69" name="Group 3306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94" name="AutoShape 33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95" name="Line 33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" name="AutoShape 33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70" name="Group 3310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91" name="AutoShape 33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92" name="Line 33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3" name="AutoShape 33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71" name="Group 3314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88" name="AutoShape 33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89" name="Line 33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0" name="AutoShape 33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72" name="Group 3318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85" name="AutoShape 33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86" name="Line 33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7" name="AutoShape 33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73" name="Group 3322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82" name="AutoShape 33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83" name="Line 33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4" name="AutoShape 33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74" name="Group 3326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79" name="AutoShape 33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80" name="Line 33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1" name="AutoShape 33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75" name="Group 3330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76" name="AutoShape 33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77" name="Line 33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8" name="AutoShape 33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297" name="Group 3334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626" name="Group 333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63" name="AutoShape 33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64" name="Line 33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5" name="AutoShape 33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27" name="Group 333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60" name="AutoShape 334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61" name="Line 334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2" name="AutoShape 334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28" name="Group 334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57" name="AutoShape 334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58" name="Line 334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9" name="AutoShape 334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29" name="Group 334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54" name="AutoShape 334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55" name="Line 334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6" name="AutoShape 335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30" name="Group 335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51" name="AutoShape 33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52" name="Line 33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3" name="AutoShape 33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31" name="Group 335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48" name="AutoShape 33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49" name="Line 33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0" name="AutoShape 33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32" name="Group 335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45" name="AutoShape 33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46" name="Line 33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" name="AutoShape 33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33" name="Group 336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42" name="AutoShape 33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43" name="Line 33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" name="AutoShape 33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34" name="Group 336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39" name="AutoShape 33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40" name="Line 33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1" name="AutoShape 33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35" name="Group 337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36" name="AutoShape 33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37" name="Line 33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8" name="AutoShape 33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298" name="Group 3375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586" name="Group 337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23" name="AutoShape 33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24" name="Line 33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" name="AutoShape 33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87" name="Group 338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20" name="AutoShape 338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21" name="Line 338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" name="AutoShape 338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88" name="Group 338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17" name="AutoShape 338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18" name="Line 338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" name="AutoShape 338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89" name="Group 338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14" name="AutoShape 338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15" name="Line 339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" name="AutoShape 339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0" name="Group 339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11" name="AutoShape 33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12" name="Line 33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" name="AutoShape 33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1" name="Group 339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08" name="AutoShape 33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09" name="Line 33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" name="AutoShape 33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2" name="Group 340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05" name="AutoShape 34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06" name="Line 34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" name="AutoShape 34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3" name="Group 340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02" name="AutoShape 34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03" name="Line 34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4" name="AutoShape 34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4" name="Group 340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99" name="AutoShape 34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00" name="Line 34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1" name="AutoShape 34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95" name="Group 341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96" name="AutoShape 34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97" name="Line 34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8" name="AutoShape 34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299" name="Group 3416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546" name="Group 341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83" name="AutoShape 34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4" name="Line 34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5" name="AutoShape 34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47" name="Group 342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80" name="AutoShape 34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1" name="Line 34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" name="AutoShape 34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48" name="Group 342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77" name="AutoShape 34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78" name="Line 34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" name="AutoShape 34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49" name="Group 342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74" name="AutoShape 34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75" name="Line 34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" name="AutoShape 34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50" name="Group 343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71" name="AutoShape 34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72" name="Line 34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3" name="AutoShape 34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51" name="Group 343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68" name="AutoShape 34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69" name="Line 34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" name="AutoShape 34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52" name="Group 344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65" name="AutoShape 34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66" name="Line 34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" name="AutoShape 34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53" name="Group 344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62" name="AutoShape 34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63" name="Line 34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" name="AutoShape 34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54" name="Group 344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59" name="AutoShape 34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60" name="Line 34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1" name="AutoShape 34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55" name="Group 345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56" name="AutoShape 34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57" name="Line 34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" name="AutoShape 34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300" name="Group 3457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506" name="Group 345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43" name="AutoShape 34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44" name="Line 34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5" name="AutoShape 34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07" name="Group 346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40" name="AutoShape 34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41" name="Line 34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2" name="AutoShape 34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08" name="Group 346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37" name="AutoShape 34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38" name="Line 34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9" name="AutoShape 34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09" name="Group 347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34" name="AutoShape 34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35" name="Line 34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6" name="AutoShape 34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10" name="Group 347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31" name="AutoShape 34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32" name="Line 34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3" name="AutoShape 34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11" name="Group 347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28" name="AutoShape 34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29" name="Line 34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0" name="AutoShape 34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12" name="Group 348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25" name="AutoShape 34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26" name="Line 34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7" name="AutoShape 34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13" name="Group 348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22" name="AutoShape 34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23" name="Line 34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4" name="AutoShape 34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14" name="Group 349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19" name="AutoShape 34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20" name="Line 34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" name="AutoShape 34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15" name="Group 349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16" name="AutoShape 34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17" name="Line 34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" name="AutoShape 34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301" name="Group 3498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466" name="Group 349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03" name="AutoShape 35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04" name="Line 35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" name="AutoShape 35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67" name="Group 350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00" name="AutoShape 35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01" name="Line 35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" name="AutoShape 35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68" name="Group 350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97" name="AutoShape 35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98" name="Line 35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9" name="AutoShape 35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69" name="Group 351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94" name="AutoShape 35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95" name="Line 35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6" name="AutoShape 35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70" name="Group 351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491" name="AutoShape 35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92" name="Line 35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" name="AutoShape 35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71" name="Group 351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488" name="AutoShape 35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9" name="Line 35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" name="AutoShape 35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72" name="Group 352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485" name="AutoShape 35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6" name="Line 35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" name="AutoShape 35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73" name="Group 352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482" name="AutoShape 352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3" name="Line 352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" name="AutoShape 353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74" name="Group 353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479" name="AutoShape 353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0" name="Line 353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1" name="AutoShape 353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75" name="Group 353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476" name="AutoShape 353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77" name="Line 353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8" name="AutoShape 353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302" name="Group 3539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426" name="Group 354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463" name="AutoShape 35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64" name="Line 35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5" name="AutoShape 35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27" name="Group 354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60" name="AutoShape 35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61" name="Line 35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" name="AutoShape 35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28" name="Group 354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57" name="AutoShape 35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58" name="Line 35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9" name="AutoShape 35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29" name="Group 355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54" name="AutoShape 35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55" name="Line 35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6" name="AutoShape 35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30" name="Group 355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451" name="AutoShape 35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52" name="Line 35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3" name="AutoShape 35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31" name="Group 356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448" name="AutoShape 35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49" name="Line 35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0" name="AutoShape 35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32" name="Group 356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445" name="AutoShape 35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46" name="Line 35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7" name="AutoShape 35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33" name="Group 356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442" name="AutoShape 356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43" name="Line 357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" name="AutoShape 357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34" name="Group 357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439" name="AutoShape 357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40" name="Line 357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" name="AutoShape 357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35" name="Group 357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436" name="AutoShape 357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37" name="Line 357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8" name="AutoShape 357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303" name="Group 3580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386" name="Group 358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423" name="AutoShape 35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24" name="Line 35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" name="AutoShape 35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87" name="Group 358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20" name="AutoShape 35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21" name="Line 35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" name="AutoShape 35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88" name="Group 358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17" name="AutoShape 35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18" name="Line 35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" name="AutoShape 35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89" name="Group 359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14" name="AutoShape 35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15" name="Line 35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" name="AutoShape 35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90" name="Group 359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411" name="AutoShape 35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12" name="Line 35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" name="AutoShape 36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91" name="Group 360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408" name="AutoShape 36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9" name="Line 36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" name="AutoShape 36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92" name="Group 360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405" name="AutoShape 36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6" name="Line 36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" name="AutoShape 36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93" name="Group 360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402" name="AutoShape 36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3" name="Line 36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" name="AutoShape 36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94" name="Group 361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99" name="AutoShape 36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0" name="Line 36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" name="AutoShape 36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95" name="Group 361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96" name="AutoShape 36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7" name="Line 36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" name="AutoShape 36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304" name="Group 3621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346" name="Group 362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383" name="AutoShape 36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4" name="Line 36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" name="AutoShape 36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47" name="Group 362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380" name="AutoShape 36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1" name="Line 36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" name="AutoShape 36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48" name="Group 363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377" name="AutoShape 36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78" name="Line 36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" name="AutoShape 36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49" name="Group 363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374" name="AutoShape 36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75" name="Line 36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6" name="AutoShape 36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50" name="Group 363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71" name="AutoShape 36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72" name="Line 36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" name="AutoShape 36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51" name="Group 364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68" name="AutoShape 36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69" name="Line 36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" name="AutoShape 36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52" name="Group 364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65" name="AutoShape 36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66" name="Line 36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" name="AutoShape 36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53" name="Group 365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62" name="AutoShape 36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63" name="Line 36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" name="AutoShape 36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54" name="Group 365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59" name="AutoShape 36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60" name="Line 36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" name="AutoShape 36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55" name="Group 365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56" name="AutoShape 36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57" name="Line 36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" name="AutoShape 36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305" name="Group 3662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306" name="Group 3663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343" name="AutoShape 36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44" name="Line 36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" name="AutoShape 36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07" name="Group 3667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340" name="AutoShape 36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41" name="Line 36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" name="AutoShape 36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08" name="Group 3671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337" name="AutoShape 36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38" name="Line 36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" name="AutoShape 36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09" name="Group 3675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334" name="AutoShape 36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35" name="Line 36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6" name="AutoShape 36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10" name="Group 3679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331" name="AutoShape 36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32" name="Line 36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" name="AutoShape 36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11" name="Group 3683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328" name="AutoShape 36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29" name="Line 36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" name="AutoShape 36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12" name="Group 3687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325" name="AutoShape 36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26" name="Line 36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" name="AutoShape 36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13" name="Group 3691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322" name="AutoShape 36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23" name="Line 36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" name="AutoShape 36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14" name="Group 3695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319" name="AutoShape 36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20" name="Line 36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" name="AutoShape 36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15" name="Group 3699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316" name="AutoShape 37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17" name="Line 37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" name="AutoShape 37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706" name="Group 3703"/>
          <p:cNvGrpSpPr/>
          <p:nvPr/>
        </p:nvGrpSpPr>
        <p:grpSpPr bwMode="auto">
          <a:xfrm>
            <a:off x="422275" y="1308100"/>
            <a:ext cx="4013200" cy="1270000"/>
            <a:chOff x="2992" y="3312"/>
            <a:chExt cx="2528" cy="800"/>
          </a:xfrm>
        </p:grpSpPr>
        <p:grpSp>
          <p:nvGrpSpPr>
            <p:cNvPr id="3707" name="Group 3704"/>
            <p:cNvGrpSpPr/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4077" name="Group 3705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14" name="AutoShape 37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15" name="Line 37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6" name="AutoShape 37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78" name="Group 3709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11" name="AutoShape 371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12" name="Line 371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3" name="AutoShape 371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79" name="Group 3713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08" name="AutoShape 371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09" name="Line 371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" name="AutoShape 371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0" name="Group 3717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05" name="AutoShape 371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06" name="Line 371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" name="AutoShape 372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1" name="Group 3721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102" name="AutoShape 372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03" name="Line 372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" name="AutoShape 372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2" name="Group 3725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99" name="AutoShape 372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00" name="Line 372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" name="AutoShape 372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3" name="Group 3729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96" name="AutoShape 373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97" name="Line 373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" name="AutoShape 373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4" name="Group 3733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93" name="AutoShape 37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94" name="Line 37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5" name="AutoShape 37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5" name="Group 3737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90" name="AutoShape 37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91" name="Line 37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2" name="AutoShape 37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86" name="Group 3741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87" name="AutoShape 37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88" name="Line 37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9" name="AutoShape 37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08" name="Group 3745"/>
            <p:cNvGrpSpPr/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4037" name="Group 3746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74" name="AutoShape 37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75" name="Line 37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" name="AutoShape 37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38" name="Group 3750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71" name="AutoShape 375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72" name="Line 375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3" name="AutoShape 375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39" name="Group 3754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68" name="AutoShape 375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69" name="Line 375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0" name="AutoShape 375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0" name="Group 3758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65" name="AutoShape 375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66" name="Line 376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7" name="AutoShape 376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1" name="Group 3762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62" name="AutoShape 376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63" name="Line 376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4" name="AutoShape 376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2" name="Group 3766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59" name="AutoShape 376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60" name="Line 376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1" name="AutoShape 376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3" name="Group 3770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56" name="AutoShape 377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57" name="Line 377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8" name="AutoShape 377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4" name="Group 3774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53" name="AutoShape 37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54" name="Line 37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5" name="AutoShape 37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5" name="Group 3778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50" name="AutoShape 37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51" name="Line 37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2" name="AutoShape 37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46" name="Group 3782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47" name="AutoShape 37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48" name="Line 37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9" name="AutoShape 37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09" name="Group 3786"/>
            <p:cNvGrpSpPr/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997" name="Group 3787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34" name="AutoShape 37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35" name="Line 37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6" name="AutoShape 37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98" name="Group 3791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31" name="AutoShape 379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32" name="Line 379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3" name="AutoShape 379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99" name="Group 3795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28" name="AutoShape 379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29" name="Line 379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0" name="AutoShape 379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0" name="Group 3799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25" name="AutoShape 380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26" name="Line 380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7" name="AutoShape 380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1" name="Group 3803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22" name="AutoShape 380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23" name="Line 380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4" name="AutoShape 380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2" name="Group 3807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19" name="AutoShape 380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20" name="Line 380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" name="AutoShape 381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3" name="Group 3811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16" name="AutoShape 381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17" name="Line 381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8" name="AutoShape 381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4" name="Group 3815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13" name="AutoShape 381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14" name="Line 381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5" name="AutoShape 381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5" name="Group 3819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10" name="AutoShape 382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11" name="Line 382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" name="AutoShape 382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06" name="Group 3823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07" name="AutoShape 382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08" name="Line 382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" name="AutoShape 382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0" name="Group 3827"/>
            <p:cNvGrpSpPr/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957" name="Group 3828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94" name="AutoShape 38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5" name="Line 38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" name="AutoShape 38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58" name="Group 3832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91" name="AutoShape 383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2" name="Line 383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3" name="AutoShape 383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59" name="Group 3836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88" name="AutoShape 383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89" name="Line 383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0" name="AutoShape 383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0" name="Group 3840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85" name="AutoShape 384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86" name="Line 384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7" name="AutoShape 384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1" name="Group 3844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82" name="AutoShape 384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83" name="Line 384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4" name="AutoShape 384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2" name="Group 3848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79" name="AutoShape 384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80" name="Line 385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1" name="AutoShape 385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3" name="Group 3852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76" name="AutoShape 385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77" name="Line 385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8" name="AutoShape 385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4" name="Group 3856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73" name="AutoShape 385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74" name="Line 385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5" name="AutoShape 385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5" name="Group 3860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70" name="AutoShape 386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71" name="Line 386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2" name="AutoShape 386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66" name="Group 3864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67" name="AutoShape 386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68" name="Line 386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9" name="AutoShape 386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1" name="Group 3868"/>
            <p:cNvGrpSpPr/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917" name="Group 3869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54" name="AutoShape 38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55" name="Line 38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6" name="AutoShape 38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18" name="Group 3873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51" name="AutoShape 387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52" name="Line 387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3" name="AutoShape 387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19" name="Group 3877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48" name="AutoShape 387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49" name="Line 387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0" name="AutoShape 388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0" name="Group 3881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45" name="AutoShape 388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46" name="Line 388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7" name="AutoShape 388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1" name="Group 3885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42" name="AutoShape 388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43" name="Line 388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4" name="AutoShape 388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2" name="Group 3889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39" name="AutoShape 389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40" name="Line 389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1" name="AutoShape 389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3" name="Group 3893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36" name="AutoShape 389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37" name="Line 389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8" name="AutoShape 389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4" name="Group 3897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33" name="AutoShape 389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34" name="Line 389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5" name="AutoShape 390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5" name="Group 3901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30" name="AutoShape 390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31" name="Line 390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2" name="AutoShape 390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26" name="Group 3905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27" name="AutoShape 390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28" name="Line 390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9" name="AutoShape 390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2" name="Group 3909"/>
            <p:cNvGrpSpPr/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877" name="Group 3910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14" name="AutoShape 39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15" name="Line 39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6" name="AutoShape 39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78" name="Group 3914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11" name="AutoShape 391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12" name="Line 391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3" name="AutoShape 391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79" name="Group 3918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08" name="AutoShape 391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09" name="Line 392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0" name="AutoShape 392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0" name="Group 3922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05" name="AutoShape 392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06" name="Line 392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" name="AutoShape 392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1" name="Group 3926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02" name="AutoShape 392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03" name="Line 392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" name="AutoShape 392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2" name="Group 3930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99" name="AutoShape 393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00" name="Line 393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" name="AutoShape 393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3" name="Group 3934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96" name="AutoShape 393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7" name="Line 393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" name="AutoShape 393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4" name="Group 3938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893" name="AutoShape 393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4" name="Line 394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" name="AutoShape 394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5" name="Group 3942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890" name="AutoShape 394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1" name="Line 394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2" name="AutoShape 394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86" name="Group 3946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887" name="AutoShape 394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88" name="Line 394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9" name="AutoShape 394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3" name="Group 3950"/>
            <p:cNvGrpSpPr/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837" name="Group 3951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874" name="AutoShape 395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75" name="Line 395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6" name="AutoShape 395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38" name="Group 3955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871" name="AutoShape 395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72" name="Line 395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3" name="AutoShape 395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39" name="Group 3959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868" name="AutoShape 396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69" name="Line 396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0" name="AutoShape 396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0" name="Group 3963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865" name="AutoShape 396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66" name="Line 396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7" name="AutoShape 396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1" name="Group 3967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62" name="AutoShape 396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63" name="Line 396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4" name="AutoShape 397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2" name="Group 3971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59" name="AutoShape 397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60" name="Line 397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" name="AutoShape 397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3" name="Group 3975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56" name="AutoShape 397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57" name="Line 397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" name="AutoShape 397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4" name="Group 3979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853" name="AutoShape 398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54" name="Line 398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5" name="AutoShape 398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5" name="Group 3983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850" name="AutoShape 398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51" name="Line 398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2" name="AutoShape 398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46" name="Group 3987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847" name="AutoShape 398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48" name="Line 398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9" name="AutoShape 399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4" name="Group 3991"/>
            <p:cNvGrpSpPr/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797" name="Group 3992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834" name="AutoShape 399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35" name="Line 399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6" name="AutoShape 399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98" name="Group 3996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831" name="AutoShape 399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32" name="Line 399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3" name="AutoShape 399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99" name="Group 4000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828" name="AutoShape 400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29" name="Line 400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0" name="AutoShape 400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0" name="Group 4004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825" name="AutoShape 400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26" name="Line 400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7" name="AutoShape 400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1" name="Group 4008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22" name="AutoShape 400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23" name="Line 401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4" name="AutoShape 401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2" name="Group 4012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19" name="AutoShape 401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20" name="Line 401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1" name="AutoShape 401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3" name="Group 4016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16" name="AutoShape 401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17" name="Line 401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8" name="AutoShape 401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4" name="Group 4020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813" name="AutoShape 402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14" name="Line 402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5" name="AutoShape 402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5" name="Group 4024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810" name="AutoShape 402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11" name="Line 402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" name="AutoShape 402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06" name="Group 4028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807" name="AutoShape 402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08" name="Line 403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9" name="AutoShape 403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5" name="Group 4032"/>
            <p:cNvGrpSpPr/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757" name="Group 4033"/>
              <p:cNvGrpSpPr/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94" name="AutoShape 403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5" name="Line 403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" name="AutoShape 403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58" name="Group 4037"/>
              <p:cNvGrpSpPr/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91" name="AutoShape 403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2" name="Line 403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3" name="AutoShape 404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59" name="Group 4041"/>
              <p:cNvGrpSpPr/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788" name="AutoShape 404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89" name="Line 404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0" name="AutoShape 404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0" name="Group 4045"/>
              <p:cNvGrpSpPr/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785" name="AutoShape 404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86" name="Line 404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7" name="AutoShape 404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1" name="Group 4049"/>
              <p:cNvGrpSpPr/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782" name="AutoShape 405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83" name="Line 405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4" name="AutoShape 405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2" name="Group 4053"/>
              <p:cNvGrpSpPr/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779" name="AutoShape 4054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80" name="Line 4055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1" name="AutoShape 4056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3" name="Group 4057"/>
              <p:cNvGrpSpPr/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776" name="AutoShape 4058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77" name="Line 4059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8" name="AutoShape 4060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4" name="Group 4061"/>
              <p:cNvGrpSpPr/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73" name="AutoShape 4062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74" name="Line 4063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5" name="AutoShape 4064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5" name="Group 4065"/>
              <p:cNvGrpSpPr/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70" name="AutoShape 4066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71" name="Line 4067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2" name="AutoShape 4068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66" name="Group 4069"/>
              <p:cNvGrpSpPr/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67" name="AutoShape 4070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68" name="Line 4071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9" name="AutoShape 4072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16" name="Group 4073"/>
            <p:cNvGrpSpPr/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717" name="Group 4074"/>
              <p:cNvGrpSpPr/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754" name="AutoShape 407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55" name="Line 407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6" name="AutoShape 407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18" name="Group 4078"/>
              <p:cNvGrpSpPr/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751" name="AutoShape 407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52" name="Line 408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3" name="AutoShape 408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19" name="Group 4082"/>
              <p:cNvGrpSpPr/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748" name="AutoShape 408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49" name="Line 408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0" name="AutoShape 408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0" name="Group 4086"/>
              <p:cNvGrpSpPr/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745" name="AutoShape 408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46" name="Line 408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" name="AutoShape 408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1" name="Group 4090"/>
              <p:cNvGrpSpPr/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742" name="AutoShape 409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43" name="Line 409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4" name="AutoShape 409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2" name="Group 4094"/>
              <p:cNvGrpSpPr/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739" name="AutoShape 4095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40" name="Line 4096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1" name="AutoShape 4097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3" name="Group 4098"/>
              <p:cNvGrpSpPr/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736" name="AutoShape 4099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37" name="Line 4100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" name="AutoShape 4101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4" name="Group 4102"/>
              <p:cNvGrpSpPr/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733" name="AutoShape 4103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34" name="Line 4104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5" name="AutoShape 4105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5" name="Group 4106"/>
              <p:cNvGrpSpPr/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730" name="AutoShape 4107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31" name="Line 4108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2" name="AutoShape 4109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26" name="Group 4110"/>
              <p:cNvGrpSpPr/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727" name="AutoShape 4111"/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rgbClr val="CC00C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28" name="Line 4112"/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9" name="AutoShape 4113"/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rgbClr val="CC00CC"/>
                  </a:solidFill>
                  <a:prstDash val="dash"/>
                  <a:miter lim="800000"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4117" name="Group 4114"/>
          <p:cNvGrpSpPr/>
          <p:nvPr/>
        </p:nvGrpSpPr>
        <p:grpSpPr bwMode="auto">
          <a:xfrm>
            <a:off x="428625" y="1295400"/>
            <a:ext cx="4013200" cy="4000500"/>
            <a:chOff x="1584" y="1104"/>
            <a:chExt cx="2448" cy="2456"/>
          </a:xfrm>
        </p:grpSpPr>
        <p:sp>
          <p:nvSpPr>
            <p:cNvPr id="4118" name="AutoShape 4115"/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CC00CC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9" name="Line 4116"/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AutoShape 4117"/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rgbClr val="CC00CC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21" name="Text Box 4120"/>
          <p:cNvSpPr txBox="1">
            <a:spLocks noChangeArrowheads="1"/>
          </p:cNvSpPr>
          <p:nvPr/>
        </p:nvSpPr>
        <p:spPr bwMode="auto">
          <a:xfrm>
            <a:off x="2260600" y="833438"/>
            <a:ext cx="990600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1m</a:t>
            </a:r>
            <a:endParaRPr lang="en-US" altLang="en-US" sz="2800" b="1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4122" name="Text Box 30"/>
          <p:cNvSpPr txBox="1">
            <a:spLocks noChangeArrowheads="1"/>
          </p:cNvSpPr>
          <p:nvPr/>
        </p:nvSpPr>
        <p:spPr bwMode="auto">
          <a:xfrm rot="18901824">
            <a:off x="3667125" y="4619625"/>
            <a:ext cx="10461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10 hàng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(1 lớp)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3" name="Text Box 9"/>
          <p:cNvSpPr txBox="1">
            <a:spLocks noChangeArrowheads="1"/>
          </p:cNvSpPr>
          <p:nvPr/>
        </p:nvSpPr>
        <p:spPr bwMode="auto">
          <a:xfrm rot="16200000">
            <a:off x="-327818" y="3790156"/>
            <a:ext cx="996950" cy="461963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10 lớp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4" name="TextBox 4128"/>
          <p:cNvSpPr txBox="1">
            <a:spLocks noChangeArrowheads="1"/>
          </p:cNvSpPr>
          <p:nvPr/>
        </p:nvSpPr>
        <p:spPr bwMode="auto">
          <a:xfrm>
            <a:off x="1017588" y="5238750"/>
            <a:ext cx="22987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 hàng 10 hình 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5" name="TextBox 4124"/>
          <p:cNvSpPr txBox="1"/>
          <p:nvPr/>
        </p:nvSpPr>
        <p:spPr>
          <a:xfrm>
            <a:off x="4943476" y="1443022"/>
            <a:ext cx="4357718" cy="206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err="1">
                <a:solidFill>
                  <a:srgbClr val="FF3300"/>
                </a:solidFill>
              </a:rPr>
              <a:t>Cần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1000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1dm 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1m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  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6" name="TextBox 4125"/>
          <p:cNvSpPr txBox="1">
            <a:spLocks noChangeArrowheads="1"/>
          </p:cNvSpPr>
          <p:nvPr/>
        </p:nvSpPr>
        <p:spPr bwMode="auto">
          <a:xfrm>
            <a:off x="5148291" y="3776667"/>
            <a:ext cx="3724275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:  1m</a:t>
            </a:r>
            <a:r>
              <a:rPr lang="en-US" altLang="en-US" sz="2800" b="1" baseline="30000" dirty="0">
                <a:solidFill>
                  <a:srgbClr val="CC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= 1 000dm</a:t>
            </a:r>
            <a:r>
              <a:rPr lang="en-US" altLang="en-US" sz="2800" b="1" baseline="30000" dirty="0">
                <a:solidFill>
                  <a:srgbClr val="CC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5" grpId="0" animBg="1"/>
      <p:bldP spid="4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3000400" y="1641376"/>
            <a:ext cx="265547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: 1m = 100cm</a:t>
            </a:r>
            <a:endParaRPr lang="en-US" altLang="en-US" sz="2400" b="1" dirty="0">
              <a:solidFill>
                <a:srgbClr val="190C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336104" y="2322668"/>
            <a:ext cx="78488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190C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2856384" y="2979911"/>
            <a:ext cx="34724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100 x 100 = 10 000 (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190C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127"/>
          <p:cNvSpPr txBox="1">
            <a:spLocks noChangeArrowheads="1"/>
          </p:cNvSpPr>
          <p:nvPr/>
        </p:nvSpPr>
        <p:spPr bwMode="auto">
          <a:xfrm>
            <a:off x="480120" y="3546683"/>
            <a:ext cx="86409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en-US" sz="22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2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ình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1cm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 1m 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190C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 Box 128"/>
          <p:cNvSpPr txBox="1">
            <a:spLocks noChangeArrowheads="1"/>
          </p:cNvSpPr>
          <p:nvPr/>
        </p:nvSpPr>
        <p:spPr bwMode="auto">
          <a:xfrm>
            <a:off x="2568352" y="4708103"/>
            <a:ext cx="424186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10 000 x 100 = 1 000 000 (</a:t>
            </a:r>
            <a:r>
              <a:rPr lang="en-US" altLang="en-US" sz="2400" b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190C4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2424336" y="5817840"/>
            <a:ext cx="3490272" cy="7048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ts val="18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1m</a:t>
            </a:r>
            <a:r>
              <a:rPr lang="en-US" sz="28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= 1000 000cm</a:t>
            </a:r>
            <a:r>
              <a:rPr lang="en-US" sz="28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sz="2800" b="1" baseline="30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0" name="Cloud Callout 49"/>
          <p:cNvSpPr/>
          <p:nvPr/>
        </p:nvSpPr>
        <p:spPr bwMode="auto">
          <a:xfrm>
            <a:off x="2352328" y="-86816"/>
            <a:ext cx="4800600" cy="1371600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defTabSz="967105">
              <a:lnSpc>
                <a:spcPct val="150000"/>
              </a:lnSpc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1m</a:t>
            </a:r>
            <a:r>
              <a:rPr lang="en-US" sz="3200" b="1" baseline="30000" dirty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= ?cm</a:t>
            </a:r>
            <a:r>
              <a:rPr lang="en-US" sz="3200" b="1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3200" b="1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indent="0" algn="l" defTabSz="967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8"/>
          <p:cNvSpPr txBox="1">
            <a:spLocks noChangeArrowheads="1"/>
          </p:cNvSpPr>
          <p:nvPr/>
        </p:nvSpPr>
        <p:spPr bwMode="auto">
          <a:xfrm>
            <a:off x="2591878" y="2075165"/>
            <a:ext cx="3379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en-US" sz="3600" b="1" baseline="300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1000dm</a:t>
            </a:r>
            <a:r>
              <a:rPr lang="en-US" sz="3600" b="1" baseline="300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baseline="30000" dirty="0">
              <a:solidFill>
                <a:srgbClr val="190C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8"/>
          <p:cNvSpPr txBox="1">
            <a:spLocks noChangeArrowheads="1"/>
          </p:cNvSpPr>
          <p:nvPr/>
        </p:nvSpPr>
        <p:spPr bwMode="auto">
          <a:xfrm>
            <a:off x="2576950" y="2867253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lang="en-US" sz="3600" b="1" baseline="300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1000cm</a:t>
            </a:r>
            <a:r>
              <a:rPr lang="en-US" sz="3600" b="1" baseline="300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baseline="30000" dirty="0">
              <a:solidFill>
                <a:srgbClr val="190C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8"/>
          <p:cNvSpPr txBox="1">
            <a:spLocks noChangeArrowheads="1"/>
          </p:cNvSpPr>
          <p:nvPr/>
        </p:nvSpPr>
        <p:spPr bwMode="auto">
          <a:xfrm>
            <a:off x="2164574" y="3803357"/>
            <a:ext cx="5032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en-US" sz="3600" b="1" baseline="300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(1000 × 1000) cm</a:t>
            </a:r>
            <a:r>
              <a:rPr lang="en-US" sz="3600" b="1" baseline="300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baseline="30000" dirty="0">
              <a:solidFill>
                <a:srgbClr val="190C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8"/>
          <p:cNvSpPr txBox="1">
            <a:spLocks noChangeArrowheads="1"/>
          </p:cNvSpPr>
          <p:nvPr/>
        </p:nvSpPr>
        <p:spPr bwMode="auto">
          <a:xfrm>
            <a:off x="2680741" y="4574827"/>
            <a:ext cx="3999813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1 000 000cm</a:t>
            </a:r>
            <a:r>
              <a:rPr lang="en-US" sz="3600" b="1" baseline="300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baseline="30000" dirty="0">
              <a:solidFill>
                <a:srgbClr val="190C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800"/>
              </a:spcBef>
            </a:pPr>
            <a:r>
              <a:rPr lang="en-US" sz="3600" b="1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en-US" sz="3600" b="1" baseline="300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1000 000cm</a:t>
            </a:r>
            <a:r>
              <a:rPr lang="en-US" sz="3600" b="1" baseline="300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baseline="30000" dirty="0">
              <a:solidFill>
                <a:srgbClr val="190C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baseline="30000" dirty="0">
              <a:solidFill>
                <a:srgbClr val="190C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baseline="30000" dirty="0">
              <a:solidFill>
                <a:srgbClr val="190C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 bwMode="auto">
          <a:xfrm>
            <a:off x="4876800" y="413792"/>
            <a:ext cx="4800600" cy="1371600"/>
          </a:xfrm>
          <a:prstGeom prst="cloudCallout">
            <a:avLst/>
          </a:prstGeom>
          <a:solidFill>
            <a:srgbClr val="92D05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67105">
              <a:lnSpc>
                <a:spcPct val="150000"/>
              </a:lnSpc>
            </a:pPr>
            <a:r>
              <a:rPr lang="en-US" sz="3600" b="1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en-US" sz="3600" b="1" baseline="300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?cm</a:t>
            </a:r>
            <a:r>
              <a:rPr lang="en-US" sz="3600" b="1" baseline="300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baseline="30000" dirty="0">
              <a:solidFill>
                <a:srgbClr val="190C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67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190C4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450776"/>
            <a:ext cx="10134600" cy="7924800"/>
          </a:xfrm>
          <a:prstGeom prst="rect">
            <a:avLst/>
          </a:prstGeom>
        </p:spPr>
      </p:pic>
      <p:graphicFrame>
        <p:nvGraphicFramePr>
          <p:cNvPr id="6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1503602"/>
          <a:ext cx="8686800" cy="301194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95600"/>
                <a:gridCol w="2895600"/>
                <a:gridCol w="2895600"/>
              </a:tblGrid>
              <a:tr h="573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kumimoji="0" lang="en-US" sz="280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kumimoji="0" lang="en-US" sz="2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dm</a:t>
                      </a:r>
                      <a:r>
                        <a:rPr kumimoji="0" lang="en-US" sz="280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kumimoji="0" lang="en-US" sz="2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cm</a:t>
                      </a:r>
                      <a:r>
                        <a:rPr kumimoji="0" lang="en-US" sz="280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kumimoji="0" lang="en-US" sz="2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24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</a:t>
                      </a:r>
                      <a:endParaRPr kumimoji="0" lang="en-US" sz="2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endParaRPr kumimoji="0" lang="en-US" sz="2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</a:t>
                      </a:r>
                      <a:endParaRPr kumimoji="0" lang="en-US" sz="2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pSp>
        <p:nvGrpSpPr>
          <p:cNvPr id="7" name="Group 17"/>
          <p:cNvGrpSpPr/>
          <p:nvPr/>
        </p:nvGrpSpPr>
        <p:grpSpPr bwMode="auto">
          <a:xfrm>
            <a:off x="3771900" y="2947267"/>
            <a:ext cx="1219200" cy="1052513"/>
            <a:chOff x="-912" y="2649"/>
            <a:chExt cx="768" cy="663"/>
          </a:xfrm>
        </p:grpSpPr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  <a:endParaRPr lang="en-US" altLang="en-US" b="1">
                <a:solidFill>
                  <a:srgbClr val="CC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  <a:endParaRPr lang="en-US" altLang="en-US" b="1" dirty="0">
                <a:solidFill>
                  <a:srgbClr val="CC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1"/>
          <p:cNvGrpSpPr/>
          <p:nvPr/>
        </p:nvGrpSpPr>
        <p:grpSpPr bwMode="auto">
          <a:xfrm>
            <a:off x="6553200" y="2536581"/>
            <a:ext cx="1219200" cy="1052513"/>
            <a:chOff x="-912" y="2649"/>
            <a:chExt cx="768" cy="663"/>
          </a:xfrm>
        </p:grpSpPr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  <a:endParaRPr lang="en-US" altLang="en-US" b="1">
                <a:solidFill>
                  <a:srgbClr val="CC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  <a:endParaRPr lang="en-US" altLang="en-US" b="1" dirty="0">
                <a:solidFill>
                  <a:srgbClr val="CC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838200" y="27797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C0000"/>
                </a:solidFill>
                <a:latin typeface="Arial" panose="020B0604020202020204" pitchFamily="34" charset="0"/>
              </a:rPr>
              <a:t>1000</a:t>
            </a:r>
            <a:endParaRPr lang="en-US" altLang="en-US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657600" y="256084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C0000"/>
                </a:solidFill>
                <a:latin typeface="Arial" panose="020B0604020202020204" pitchFamily="34" charset="0"/>
              </a:rPr>
              <a:t>1000</a:t>
            </a:r>
            <a:endParaRPr lang="en-US" altLang="en-US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268186" y="208321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.VnTime" pitchFamily="34" charset="0"/>
              </a:rPr>
              <a:t>1m</a:t>
            </a:r>
            <a:r>
              <a:rPr lang="en-US" altLang="en-US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  <a:endParaRPr lang="en-US" altLang="en-US" b="1" baseline="30000" dirty="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25929" y="2816420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b="1" dirty="0">
                <a:solidFill>
                  <a:schemeClr val="accent2"/>
                </a:solidFill>
                <a:latin typeface=".VnTime" pitchFamily="34" charset="0"/>
              </a:rPr>
              <a:t>dm</a:t>
            </a:r>
            <a:r>
              <a:rPr lang="en-US" altLang="en-US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  <a:endParaRPr lang="en-US" altLang="en-US" b="1" baseline="30000" dirty="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3810000" y="208321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.VnTime" pitchFamily="34" charset="0"/>
              </a:rPr>
              <a:t>1dm</a:t>
            </a:r>
            <a:r>
              <a:rPr lang="en-US" altLang="en-US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  <a:endParaRPr lang="en-US" altLang="en-US" b="1" baseline="30000" dirty="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6934200" y="2063824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  <a:latin typeface=".VnTime" pitchFamily="34" charset="0"/>
              </a:rPr>
              <a:t>1cm</a:t>
            </a:r>
            <a:r>
              <a:rPr lang="en-US" altLang="en-US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  <a:endParaRPr lang="en-US" altLang="en-US" b="1" baseline="30000" dirty="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407228" y="2548737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b="1" dirty="0">
                <a:solidFill>
                  <a:schemeClr val="accent2"/>
                </a:solidFill>
                <a:latin typeface=".VnTime" pitchFamily="34" charset="0"/>
              </a:rPr>
              <a:t>c</a:t>
            </a:r>
            <a:r>
              <a:rPr lang="en-US" altLang="en-US" sz="32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32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  <a:endParaRPr lang="en-US" altLang="en-US" sz="3200" b="1" baseline="30000" dirty="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3390900" y="3093566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altLang="en-US" sz="32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32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  <a:endParaRPr lang="en-US" altLang="en-US" sz="3200" b="1" baseline="30000" dirty="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81000" y="4654624"/>
            <a:ext cx="92202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1" u="sng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u="sng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u="sng" dirty="0">
                <a:solidFill>
                  <a:srgbClr val="800080"/>
                </a:solidFill>
                <a:latin typeface="Times New Roman" panose="02020603050405020304" pitchFamily="18" charset="0"/>
              </a:rPr>
              <a:t>:</a:t>
            </a:r>
            <a:endParaRPr lang="en-US" altLang="en-US" b="1" u="sng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1000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6248400" y="2719462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b="1" dirty="0">
                <a:solidFill>
                  <a:schemeClr val="accent2"/>
                </a:solidFill>
                <a:latin typeface=".VnTime" pitchFamily="34" charset="0"/>
              </a:rPr>
              <a:t>d</a:t>
            </a:r>
            <a:r>
              <a:rPr lang="en-US" altLang="en-US" sz="32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32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  <a:endParaRPr lang="en-US" altLang="en-US" sz="3200" b="1" baseline="30000" dirty="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3445328" y="399978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altLang="en-US" sz="32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32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  <a:endParaRPr lang="en-US" altLang="en-US" sz="3200" b="1" baseline="30000" dirty="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3761014" y="399978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C0000"/>
                </a:solidFill>
                <a:latin typeface="Arial" panose="020B0604020202020204" pitchFamily="34" charset="0"/>
              </a:rPr>
              <a:t>0,001</a:t>
            </a:r>
            <a:endParaRPr lang="en-US" altLang="en-US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6553200" y="3589094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C0000"/>
                </a:solidFill>
                <a:latin typeface="Arial" panose="020B0604020202020204" pitchFamily="34" charset="0"/>
              </a:rPr>
              <a:t>0,001</a:t>
            </a:r>
            <a:endParaRPr lang="en-US" altLang="en-US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6248400" y="3589094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b="1" dirty="0">
                <a:solidFill>
                  <a:schemeClr val="accent2"/>
                </a:solidFill>
                <a:latin typeface=".VnTime" pitchFamily="34" charset="0"/>
              </a:rPr>
              <a:t>d</a:t>
            </a:r>
            <a:r>
              <a:rPr lang="en-US" altLang="en-US" sz="32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32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  <a:endParaRPr lang="en-US" altLang="en-US" sz="3200" b="1" baseline="30000" dirty="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359228" y="5797624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en-US" altLang="en-US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7" name="Group 27"/>
          <p:cNvGrpSpPr/>
          <p:nvPr/>
        </p:nvGrpSpPr>
        <p:grpSpPr bwMode="auto">
          <a:xfrm>
            <a:off x="4495800" y="5599980"/>
            <a:ext cx="1219200" cy="1052513"/>
            <a:chOff x="-912" y="2649"/>
            <a:chExt cx="768" cy="663"/>
          </a:xfrm>
        </p:grpSpPr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  <a:endParaRPr lang="en-US" altLang="en-US" b="1">
                <a:solidFill>
                  <a:srgbClr val="CC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  <a:endParaRPr lang="en-US" altLang="en-US" b="1" dirty="0">
                <a:solidFill>
                  <a:srgbClr val="CC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Line 3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361102" y="848933"/>
            <a:ext cx="33419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Mét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khối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vi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ế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t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6328" y="29312"/>
            <a:ext cx="9601199" cy="963991"/>
          </a:xfrm>
        </p:spPr>
        <p:txBody>
          <a:bodyPr/>
          <a:lstStyle/>
          <a:p>
            <a:pPr marL="1047750" lvl="1" indent="-565150" eaLnBrk="1" hangingPunct="1"/>
            <a:br>
              <a:rPr 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b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543300" y="848933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.VnTime" pitchFamily="34" charset="0"/>
              </a:rPr>
              <a:t>m</a:t>
            </a:r>
            <a:r>
              <a:rPr lang="en-US" altLang="en-US" b="1" baseline="30000" dirty="0" smtClean="0">
                <a:solidFill>
                  <a:srgbClr val="FF0000"/>
                </a:solidFill>
                <a:latin typeface=".VnTime" pitchFamily="34" charset="0"/>
              </a:rPr>
              <a:t>3</a:t>
            </a:r>
            <a:endParaRPr lang="en-US" altLang="en-US" b="1" baseline="30000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2" grpId="0"/>
      <p:bldP spid="33" grpId="0"/>
      <p:bldP spid="3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46" y="-12193"/>
            <a:ext cx="9794488" cy="7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39649" y="2659090"/>
            <a:ext cx="5061641" cy="2304257"/>
          </a:xfrm>
          <a:prstGeom prst="rect">
            <a:avLst/>
          </a:prstGeom>
          <a:noFill/>
          <a:ln>
            <a:noFill/>
          </a:ln>
        </p:spPr>
        <p:txBody>
          <a:bodyPr wrap="none" lIns="108265" tIns="54132" rIns="108265" bIns="54132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vi-VN" sz="85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lang="en-US" sz="85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8001000"/>
          </a:xfr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57200" y="1288504"/>
            <a:ext cx="800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57023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600" b="1" u="sng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/118</a:t>
            </a:r>
            <a:endParaRPr lang="en-US" altLang="en-US" sz="3600" b="1" u="sng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en-US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altLang="en-US" sz="3000" b="1" dirty="0">
              <a:solidFill>
                <a:srgbClr val="8000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en-US" altLang="en-US" sz="3000" b="1" dirty="0">
              <a:solidFill>
                <a:srgbClr val="8000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3000" b="1" dirty="0">
              <a:solidFill>
                <a:srgbClr val="9900CC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449286" y="2542948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lăm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khối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449286" y="3294187"/>
            <a:ext cx="525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49286" y="3921352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1942" y="4648200"/>
            <a:ext cx="7431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685800" y="2542948"/>
                <a:ext cx="1905000" cy="351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Clr>
                    <a:srgbClr val="4A85BF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Font typeface="Wingdings 2" panose="05020102010507070707" pitchFamily="18" charset="2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Font typeface="Wingdings 2" panose="05020102010507070707" pitchFamily="18" charset="2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15m</a:t>
                </a:r>
                <a:r>
                  <a:rPr lang="en-US" altLang="en-US" sz="3200" b="1" baseline="300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:</a:t>
                </a:r>
                <a:endParaRPr lang="en-US" altLang="en-US" sz="3200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205m</a:t>
                </a:r>
                <a:r>
                  <a:rPr lang="en-US" altLang="en-US" sz="32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:</a:t>
                </a:r>
                <a:endParaRPr lang="en-US" altLang="en-US" sz="3200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  <m:t>𝟐𝟓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m</a:t>
                </a:r>
                <a:r>
                  <a:rPr lang="en-US" altLang="en-US" sz="32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3 :</a:t>
                </a:r>
                <a:endParaRPr lang="en-US" altLang="en-US" sz="3200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0,911m</a:t>
                </a:r>
                <a:r>
                  <a:rPr lang="en-US" altLang="en-US" sz="32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:</a:t>
                </a:r>
                <a:endParaRPr lang="en-US" altLang="en-US" sz="3200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542948"/>
                <a:ext cx="1905000" cy="3519425"/>
              </a:xfrm>
              <a:prstGeom prst="rect">
                <a:avLst/>
              </a:prstGeom>
              <a:blipFill rotWithShape="1">
                <a:blip r:embed="rId2"/>
                <a:stretch>
                  <a:fillRect t="-1599" b="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772400"/>
          </a:xfrm>
        </p:spPr>
      </p:pic>
      <p:sp>
        <p:nvSpPr>
          <p:cNvPr id="6" name="Rectangle 5"/>
          <p:cNvSpPr/>
          <p:nvPr/>
        </p:nvSpPr>
        <p:spPr>
          <a:xfrm>
            <a:off x="1916832" y="417240"/>
            <a:ext cx="2987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u="sng" dirty="0" err="1">
                <a:solidFill>
                  <a:schemeClr val="accent4">
                    <a:lumMod val="10000"/>
                  </a:schemeClr>
                </a:solidFill>
              </a:rPr>
              <a:t>Bài</a:t>
            </a:r>
            <a:r>
              <a:rPr lang="en-US" altLang="en-US" sz="3200" b="1" u="sng" dirty="0">
                <a:solidFill>
                  <a:schemeClr val="accent4">
                    <a:lumMod val="10000"/>
                  </a:schemeClr>
                </a:solidFill>
              </a:rPr>
              <a:t> 1/118:</a:t>
            </a: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3400" y="1497360"/>
            <a:ext cx="8763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b)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Viết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các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số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đo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thể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tích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+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Bảy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nghìn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trăm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mét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khối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+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Bốn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trăm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mét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khối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+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Một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phần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tám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mét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khối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  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+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Không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phẩy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không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năm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mét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khối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81800" y="2361456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</a:rPr>
              <a:t>7200</a:t>
            </a:r>
            <a:endParaRPr lang="en-US" altLang="en-US" sz="3200" dirty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04014" y="3153544"/>
            <a:ext cx="127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</a:rPr>
              <a:t>400</a:t>
            </a: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200" b="1" baseline="30000" dirty="0">
                <a:solidFill>
                  <a:srgbClr val="D60093"/>
                </a:solidFill>
                <a:latin typeface="Times New Roman" panose="02020603050405020304" pitchFamily="18" charset="0"/>
              </a:rPr>
              <a:t>3</a:t>
            </a:r>
            <a:endParaRPr lang="en-US" altLang="en-US" sz="3200" dirty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" name="Group 18"/>
          <p:cNvGrpSpPr/>
          <p:nvPr/>
        </p:nvGrpSpPr>
        <p:grpSpPr bwMode="auto">
          <a:xfrm>
            <a:off x="5852319" y="3585592"/>
            <a:ext cx="1036638" cy="1041400"/>
            <a:chOff x="7239000" y="685800"/>
            <a:chExt cx="1036431" cy="1041975"/>
          </a:xfrm>
        </p:grpSpPr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7239000" y="685800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D60093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3200">
                <a:solidFill>
                  <a:srgbClr val="D6009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7239000" y="1143000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D60093"/>
                  </a:solidFill>
                  <a:latin typeface="Times New Roman" panose="02020603050405020304" pitchFamily="18" charset="0"/>
                </a:rPr>
                <a:t>8</a:t>
              </a:r>
              <a:endParaRPr lang="en-US" altLang="en-US" sz="3200">
                <a:solidFill>
                  <a:srgbClr val="D60093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239000" y="1219495"/>
              <a:ext cx="380924" cy="1589"/>
            </a:xfrm>
            <a:prstGeom prst="line">
              <a:avLst/>
            </a:prstGeom>
            <a:ln w="28575"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7613070" y="900545"/>
              <a:ext cx="6623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b="1" dirty="0">
                  <a:solidFill>
                    <a:srgbClr val="D60093"/>
                  </a:solidFill>
                </a:rPr>
                <a:t>m</a:t>
              </a:r>
              <a:r>
                <a:rPr lang="en-US" altLang="en-US" b="1" baseline="30000" dirty="0">
                  <a:solidFill>
                    <a:srgbClr val="D60093"/>
                  </a:solidFill>
                </a:rPr>
                <a:t>3</a:t>
              </a:r>
              <a:endParaRPr lang="en-US" altLang="en-US" dirty="0"/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96200" y="4593704"/>
            <a:ext cx="138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0,05m</a:t>
            </a:r>
            <a:r>
              <a:rPr lang="en-US" altLang="en-US" sz="3200" b="1" baseline="30000" dirty="0">
                <a:solidFill>
                  <a:srgbClr val="D60093"/>
                </a:solidFill>
                <a:latin typeface="Times New Roman" panose="02020603050405020304" pitchFamily="18" charset="0"/>
              </a:rPr>
              <a:t>3</a:t>
            </a:r>
            <a:endParaRPr lang="en-US" altLang="en-US" sz="3200" dirty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75943" y="2361456"/>
            <a:ext cx="662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200" b="1" baseline="30000" dirty="0">
                <a:solidFill>
                  <a:srgbClr val="D60093"/>
                </a:solidFill>
                <a:latin typeface="Times New Roman" panose="02020603050405020304" pitchFamily="18" charset="0"/>
              </a:rPr>
              <a:t>3</a:t>
            </a:r>
            <a:endParaRPr lang="en-US" altLang="en-US" sz="3200" dirty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391400"/>
          </a:xfr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98419" y="57200"/>
            <a:ext cx="2536079" cy="486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u="sng" dirty="0" err="1">
                <a:solidFill>
                  <a:schemeClr val="accent4">
                    <a:lumMod val="10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accent4">
                    <a:lumMod val="10000"/>
                  </a:schemeClr>
                </a:solidFill>
              </a:rPr>
              <a:t> 2/118:</a:t>
            </a:r>
            <a:endParaRPr lang="en-US" sz="3200" b="1" u="sng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19427" y="705272"/>
            <a:ext cx="83616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b) </a:t>
            </a:r>
            <a:r>
              <a:rPr lang="en-US" altLang="en-US" sz="2800" b="1" dirty="0" err="1">
                <a:solidFill>
                  <a:srgbClr val="C00000"/>
                </a:solidFill>
              </a:rPr>
              <a:t>Viết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các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đo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sau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dưới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dạng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đo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đơn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vị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xăng-ti-mét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khối</a:t>
            </a:r>
            <a:r>
              <a:rPr lang="en-US" altLang="en-US" sz="2800" b="1" dirty="0">
                <a:solidFill>
                  <a:srgbClr val="C00000"/>
                </a:solidFill>
              </a:rPr>
              <a:t>:</a:t>
            </a:r>
            <a:endParaRPr lang="en-US" altLang="en-US" sz="2800" b="1" dirty="0">
              <a:solidFill>
                <a:srgbClr val="C00000"/>
              </a:solidFill>
            </a:endParaRPr>
          </a:p>
          <a:p>
            <a:pPr eaLnBrk="1" hangingPunct="1"/>
            <a:endParaRPr lang="en-US" altLang="en-US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057400" y="2145432"/>
          <a:ext cx="1428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8" name="Equation" r:id="rId2" imgW="571500" imgH="203200" progId="">
                  <p:embed/>
                </p:oleObj>
              </mc:Choice>
              <mc:Fallback>
                <p:oleObj name="Equation" r:id="rId2" imgW="571500" imgH="203200" progId="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45432"/>
                        <a:ext cx="14287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819400" y="2793504"/>
          <a:ext cx="1447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" name="Equation" r:id="rId4" imgW="571500" imgH="203200" progId="">
                  <p:embed/>
                </p:oleObj>
              </mc:Choice>
              <mc:Fallback>
                <p:oleObj name="Equation" r:id="rId4" imgW="571500" imgH="203200" progId="">
                  <p:embed/>
                  <p:pic>
                    <p:nvPicPr>
                      <p:cNvPr id="0" name="Picture 7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93504"/>
                        <a:ext cx="1447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920280" y="3585592"/>
          <a:ext cx="19050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0" name="Equation" r:id="rId6" imgW="736600" imgH="203200" progId="">
                  <p:embed/>
                </p:oleObj>
              </mc:Choice>
              <mc:Fallback>
                <p:oleObj name="Equation" r:id="rId6" imgW="736600" imgH="203200" progId="">
                  <p:embed/>
                  <p:pic>
                    <p:nvPicPr>
                      <p:cNvPr id="0" name="Picture 7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280" y="3585592"/>
                        <a:ext cx="19050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590800" y="4460602"/>
          <a:ext cx="24336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" name="Equation" r:id="rId8" imgW="876300" imgH="203200" progId="">
                  <p:embed/>
                </p:oleObj>
              </mc:Choice>
              <mc:Fallback>
                <p:oleObj name="Equation" r:id="rId8" imgW="876300" imgH="203200" progId="">
                  <p:embed/>
                  <p:pic>
                    <p:nvPicPr>
                      <p:cNvPr id="0" name="Picture 7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60602"/>
                        <a:ext cx="243363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57200" y="2145432"/>
                <a:ext cx="2133600" cy="3648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Clr>
                    <a:srgbClr val="4A85BF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Font typeface="Wingdings 2" panose="05020102010507070707" pitchFamily="18" charset="2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Font typeface="Wingdings 2" panose="05020102010507070707" pitchFamily="18" charset="2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1dm</a:t>
                </a:r>
                <a:r>
                  <a:rPr lang="en-US" altLang="en-US" sz="3200" b="1" baseline="30000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=</a:t>
                </a:r>
                <a:endParaRPr lang="en-US" altLang="en-US" sz="3200" dirty="0">
                  <a:solidFill>
                    <a:schemeClr val="accent1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1,969dm</a:t>
                </a:r>
                <a:r>
                  <a:rPr lang="en-US" altLang="en-US" sz="3200" b="1" baseline="30000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=</a:t>
                </a:r>
                <a:endParaRPr lang="en-US" altLang="en-US" sz="3200" dirty="0">
                  <a:solidFill>
                    <a:schemeClr val="accent1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m</a:t>
                </a:r>
                <a:r>
                  <a:rPr lang="en-US" altLang="en-US" sz="32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=</a:t>
                </a:r>
                <a:endParaRPr lang="en-US" altLang="en-US" sz="3200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19,54m</a:t>
                </a:r>
                <a:r>
                  <a:rPr lang="en-US" altLang="en-US" sz="32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=</a:t>
                </a:r>
                <a:endParaRPr lang="en-US" altLang="en-US" sz="3200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145432"/>
                <a:ext cx="2133600" cy="3648243"/>
              </a:xfrm>
              <a:prstGeom prst="rect">
                <a:avLst/>
              </a:prstGeom>
              <a:blipFill rotWithShape="1">
                <a:blip r:embed="rId10"/>
                <a:stretch>
                  <a:fillRect t="-1543" b="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414021" y="2145432"/>
                <a:ext cx="2572436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rgbClr val="0070C0"/>
                            </a:solidFill>
                            <a:latin typeface="Cambria Math" panose="02040503050406030204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m</a:t>
                </a:r>
                <a:r>
                  <a:rPr lang="en-US" altLang="en-US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= 0,25m</a:t>
                </a:r>
                <a:r>
                  <a:rPr lang="en-US" altLang="en-US" sz="28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2800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021" y="2145432"/>
                <a:ext cx="2572436" cy="712631"/>
              </a:xfrm>
              <a:prstGeom prst="rect">
                <a:avLst/>
              </a:prstGeom>
              <a:blipFill rotWithShape="1">
                <a:blip r:embed="rId11"/>
                <a:stretch>
                  <a:fillRect t="-6116" r="2" b="7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414021" y="3009528"/>
            <a:ext cx="4680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= (0,25 x 1000 000)cm</a:t>
            </a:r>
            <a:r>
              <a:rPr lang="en-US" alt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3873624"/>
            <a:ext cx="4680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= 250 000cm</a:t>
            </a:r>
            <a:r>
              <a:rPr lang="en-US" alt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181600" y="2289448"/>
            <a:ext cx="0" cy="2819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2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46" y="-12193"/>
            <a:ext cx="9794488" cy="7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39649" y="2659090"/>
            <a:ext cx="5061641" cy="2304257"/>
          </a:xfrm>
          <a:prstGeom prst="rect">
            <a:avLst/>
          </a:prstGeom>
          <a:noFill/>
          <a:ln>
            <a:noFill/>
          </a:ln>
        </p:spPr>
        <p:txBody>
          <a:bodyPr wrap="none" lIns="108265" tIns="54132" rIns="108265" bIns="54132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5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5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5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5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974" y="777280"/>
            <a:ext cx="9271226" cy="1819275"/>
          </a:xfrm>
        </p:spPr>
        <p:txBody>
          <a:bodyPr/>
          <a:lstStyle/>
          <a:p>
            <a:pPr algn="l" eaLnBrk="1" hangingPunct="1"/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3/118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5dm;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3dm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2dm.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1dm</a:t>
            </a:r>
            <a:r>
              <a:rPr lang="en-US" sz="36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6" name="Group 4"/>
          <p:cNvGrpSpPr/>
          <p:nvPr/>
        </p:nvGrpSpPr>
        <p:grpSpPr bwMode="auto">
          <a:xfrm>
            <a:off x="766117" y="4632325"/>
            <a:ext cx="2079625" cy="1138238"/>
            <a:chOff x="576" y="3120"/>
            <a:chExt cx="1248" cy="672"/>
          </a:xfrm>
        </p:grpSpPr>
        <p:sp>
          <p:nvSpPr>
            <p:cNvPr id="13354" name="Line 5"/>
            <p:cNvSpPr>
              <a:spLocks noChangeShapeType="1"/>
            </p:cNvSpPr>
            <p:nvPr/>
          </p:nvSpPr>
          <p:spPr bwMode="auto">
            <a:xfrm>
              <a:off x="864" y="3504"/>
              <a:ext cx="9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6"/>
            <p:cNvSpPr>
              <a:spLocks noChangeShapeType="1"/>
            </p:cNvSpPr>
            <p:nvPr/>
          </p:nvSpPr>
          <p:spPr bwMode="auto">
            <a:xfrm>
              <a:off x="864" y="3120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7"/>
            <p:cNvSpPr>
              <a:spLocks noChangeShapeType="1"/>
            </p:cNvSpPr>
            <p:nvPr/>
          </p:nvSpPr>
          <p:spPr bwMode="auto">
            <a:xfrm flipH="1">
              <a:off x="576" y="3504"/>
              <a:ext cx="288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57" name="Group 8"/>
            <p:cNvGrpSpPr/>
            <p:nvPr/>
          </p:nvGrpSpPr>
          <p:grpSpPr bwMode="auto">
            <a:xfrm>
              <a:off x="576" y="3120"/>
              <a:ext cx="1248" cy="672"/>
              <a:chOff x="576" y="3120"/>
              <a:chExt cx="1248" cy="672"/>
            </a:xfrm>
          </p:grpSpPr>
          <p:sp>
            <p:nvSpPr>
              <p:cNvPr id="13358" name="Rectangle 9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960" cy="384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9" name="Line 10"/>
              <p:cNvSpPr>
                <a:spLocks noChangeShapeType="1"/>
              </p:cNvSpPr>
              <p:nvPr/>
            </p:nvSpPr>
            <p:spPr bwMode="auto">
              <a:xfrm flipV="1">
                <a:off x="1536" y="312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Line 11"/>
              <p:cNvSpPr>
                <a:spLocks noChangeShapeType="1"/>
              </p:cNvSpPr>
              <p:nvPr/>
            </p:nvSpPr>
            <p:spPr bwMode="auto">
              <a:xfrm>
                <a:off x="1824" y="312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Line 12"/>
              <p:cNvSpPr>
                <a:spLocks noChangeShapeType="1"/>
              </p:cNvSpPr>
              <p:nvPr/>
            </p:nvSpPr>
            <p:spPr bwMode="auto">
              <a:xfrm flipH="1">
                <a:off x="1536" y="3504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Line 13"/>
              <p:cNvSpPr>
                <a:spLocks noChangeShapeType="1"/>
              </p:cNvSpPr>
              <p:nvPr/>
            </p:nvSpPr>
            <p:spPr bwMode="auto">
              <a:xfrm>
                <a:off x="864" y="3120"/>
                <a:ext cx="96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Line 14"/>
              <p:cNvSpPr>
                <a:spLocks noChangeShapeType="1"/>
              </p:cNvSpPr>
              <p:nvPr/>
            </p:nvSpPr>
            <p:spPr bwMode="auto">
              <a:xfrm flipH="1">
                <a:off x="576" y="312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4800600" y="5527675"/>
            <a:ext cx="320675" cy="323850"/>
          </a:xfrm>
          <a:prstGeom prst="rect">
            <a:avLst/>
          </a:prstGeom>
          <a:solidFill>
            <a:schemeClr val="accent1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5360988" y="4470400"/>
            <a:ext cx="319087" cy="325438"/>
          </a:xfrm>
          <a:prstGeom prst="rect">
            <a:avLst/>
          </a:prstGeom>
          <a:solidFill>
            <a:srgbClr val="66FFFF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4800600" y="6015038"/>
            <a:ext cx="320675" cy="325437"/>
          </a:xfrm>
          <a:prstGeom prst="rect">
            <a:avLst/>
          </a:prstGeom>
          <a:solidFill>
            <a:schemeClr val="accent1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5440363" y="3819525"/>
            <a:ext cx="320675" cy="325438"/>
          </a:xfrm>
          <a:prstGeom prst="rect">
            <a:avLst/>
          </a:prstGeom>
          <a:solidFill>
            <a:srgbClr val="66FFFF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5280025" y="5527675"/>
            <a:ext cx="320675" cy="323850"/>
          </a:xfrm>
          <a:prstGeom prst="rect">
            <a:avLst/>
          </a:prstGeom>
          <a:solidFill>
            <a:schemeClr val="accent1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5840413" y="4470400"/>
            <a:ext cx="320675" cy="325438"/>
          </a:xfrm>
          <a:prstGeom prst="rect">
            <a:avLst/>
          </a:prstGeom>
          <a:solidFill>
            <a:srgbClr val="66FFFF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5280025" y="6015038"/>
            <a:ext cx="320675" cy="325437"/>
          </a:xfrm>
          <a:prstGeom prst="rect">
            <a:avLst/>
          </a:prstGeom>
          <a:solidFill>
            <a:schemeClr val="accent1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5921375" y="3819525"/>
            <a:ext cx="319088" cy="325438"/>
          </a:xfrm>
          <a:prstGeom prst="rect">
            <a:avLst/>
          </a:prstGeom>
          <a:solidFill>
            <a:srgbClr val="66FFFF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5761038" y="5527675"/>
            <a:ext cx="319087" cy="323850"/>
          </a:xfrm>
          <a:prstGeom prst="rect">
            <a:avLst/>
          </a:prstGeom>
          <a:solidFill>
            <a:schemeClr val="accent1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6480175" y="3819525"/>
            <a:ext cx="320675" cy="325438"/>
          </a:xfrm>
          <a:prstGeom prst="rect">
            <a:avLst/>
          </a:prstGeom>
          <a:solidFill>
            <a:srgbClr val="66FFFF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5761038" y="6015038"/>
            <a:ext cx="319087" cy="325437"/>
          </a:xfrm>
          <a:prstGeom prst="rect">
            <a:avLst/>
          </a:prstGeom>
          <a:solidFill>
            <a:schemeClr val="accent1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6321425" y="4470400"/>
            <a:ext cx="319088" cy="325438"/>
          </a:xfrm>
          <a:prstGeom prst="rect">
            <a:avLst/>
          </a:prstGeom>
          <a:solidFill>
            <a:srgbClr val="66FFFF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6240463" y="5527675"/>
            <a:ext cx="320675" cy="323850"/>
          </a:xfrm>
          <a:prstGeom prst="rect">
            <a:avLst/>
          </a:prstGeom>
          <a:solidFill>
            <a:schemeClr val="accent1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6961188" y="3819525"/>
            <a:ext cx="319087" cy="325438"/>
          </a:xfrm>
          <a:prstGeom prst="rect">
            <a:avLst/>
          </a:prstGeom>
          <a:solidFill>
            <a:srgbClr val="66FFFF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6240463" y="6015038"/>
            <a:ext cx="320675" cy="325437"/>
          </a:xfrm>
          <a:prstGeom prst="rect">
            <a:avLst/>
          </a:prstGeom>
          <a:solidFill>
            <a:schemeClr val="accent1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347" name="Line 45"/>
          <p:cNvSpPr>
            <a:spLocks noChangeShapeType="1"/>
          </p:cNvSpPr>
          <p:nvPr/>
        </p:nvSpPr>
        <p:spPr bwMode="auto">
          <a:xfrm>
            <a:off x="800100" y="5121275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348" name="Line 46"/>
          <p:cNvSpPr>
            <a:spLocks noChangeShapeType="1"/>
          </p:cNvSpPr>
          <p:nvPr/>
        </p:nvSpPr>
        <p:spPr bwMode="auto">
          <a:xfrm flipH="1">
            <a:off x="2400300" y="4632325"/>
            <a:ext cx="479425" cy="488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Line 47"/>
          <p:cNvSpPr>
            <a:spLocks noChangeShapeType="1"/>
          </p:cNvSpPr>
          <p:nvPr/>
        </p:nvSpPr>
        <p:spPr bwMode="auto">
          <a:xfrm flipV="1">
            <a:off x="2400300" y="5121275"/>
            <a:ext cx="0" cy="6492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Line 48"/>
          <p:cNvSpPr>
            <a:spLocks noChangeShapeType="1"/>
          </p:cNvSpPr>
          <p:nvPr/>
        </p:nvSpPr>
        <p:spPr bwMode="auto">
          <a:xfrm flipV="1">
            <a:off x="800100" y="5121275"/>
            <a:ext cx="0" cy="6492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Text Box 49"/>
          <p:cNvSpPr txBox="1">
            <a:spLocks noChangeArrowheads="1"/>
          </p:cNvSpPr>
          <p:nvPr/>
        </p:nvSpPr>
        <p:spPr bwMode="auto">
          <a:xfrm>
            <a:off x="1219200" y="5715000"/>
            <a:ext cx="7620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67105">
              <a:spcBef>
                <a:spcPct val="50000"/>
              </a:spcBef>
            </a:pPr>
            <a:r>
              <a:rPr lang="en-US" dirty="0">
                <a:solidFill>
                  <a:srgbClr val="190C4E"/>
                </a:solidFill>
              </a:rPr>
              <a:t>5dm</a:t>
            </a:r>
            <a:endParaRPr lang="en-US" dirty="0">
              <a:solidFill>
                <a:srgbClr val="190C4E"/>
              </a:solidFill>
            </a:endParaRPr>
          </a:p>
        </p:txBody>
      </p:sp>
      <p:sp>
        <p:nvSpPr>
          <p:cNvPr id="13352" name="Text Box 50"/>
          <p:cNvSpPr txBox="1">
            <a:spLocks noChangeArrowheads="1"/>
          </p:cNvSpPr>
          <p:nvPr/>
        </p:nvSpPr>
        <p:spPr bwMode="auto">
          <a:xfrm>
            <a:off x="2590800" y="5410200"/>
            <a:ext cx="6858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67105">
              <a:spcBef>
                <a:spcPct val="50000"/>
              </a:spcBef>
            </a:pPr>
            <a:r>
              <a:rPr lang="en-US" dirty="0">
                <a:solidFill>
                  <a:srgbClr val="190C4E"/>
                </a:solidFill>
              </a:rPr>
              <a:t>3dm</a:t>
            </a:r>
            <a:endParaRPr lang="en-US" dirty="0">
              <a:solidFill>
                <a:srgbClr val="190C4E"/>
              </a:solidFill>
            </a:endParaRPr>
          </a:p>
        </p:txBody>
      </p:sp>
      <p:sp>
        <p:nvSpPr>
          <p:cNvPr id="13353" name="Text Box 51"/>
          <p:cNvSpPr txBox="1">
            <a:spLocks noChangeArrowheads="1"/>
          </p:cNvSpPr>
          <p:nvPr/>
        </p:nvSpPr>
        <p:spPr bwMode="auto">
          <a:xfrm>
            <a:off x="2857500" y="4610100"/>
            <a:ext cx="7620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67105">
              <a:spcBef>
                <a:spcPct val="50000"/>
              </a:spcBef>
            </a:pPr>
            <a:r>
              <a:rPr lang="en-US" dirty="0">
                <a:solidFill>
                  <a:srgbClr val="190C4E"/>
                </a:solidFill>
              </a:rPr>
              <a:t>2dm</a:t>
            </a:r>
            <a:endParaRPr lang="en-US" dirty="0">
              <a:solidFill>
                <a:srgbClr val="190C4E"/>
              </a:solidFill>
            </a:endParaRPr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2002971" y="3520579"/>
            <a:ext cx="966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190C4E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400" b="1" i="1" dirty="0" err="1">
                <a:solidFill>
                  <a:srgbClr val="190C4E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i="1" dirty="0">
                <a:solidFill>
                  <a:srgbClr val="190C4E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 i="1" dirty="0">
              <a:solidFill>
                <a:srgbClr val="190C4E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2002971" y="3982244"/>
            <a:ext cx="483393" cy="1008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3505200" y="3274357"/>
            <a:ext cx="58020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altLang="en-US" sz="2800" b="1" dirty="0" err="1">
                <a:solidFill>
                  <a:srgbClr val="190C4E"/>
                </a:solidFill>
              </a:rPr>
              <a:t>Tính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số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hình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lập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phương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của</a:t>
            </a:r>
            <a:r>
              <a:rPr lang="en-US" altLang="en-US" sz="2800" b="1" dirty="0">
                <a:solidFill>
                  <a:srgbClr val="190C4E"/>
                </a:solidFill>
              </a:rPr>
              <a:t> 1 </a:t>
            </a:r>
            <a:r>
              <a:rPr lang="en-US" altLang="en-US" sz="2800" b="1" dirty="0" err="1">
                <a:solidFill>
                  <a:srgbClr val="190C4E"/>
                </a:solidFill>
              </a:rPr>
              <a:t>lớp</a:t>
            </a:r>
            <a:endParaRPr lang="en-US" altLang="en-US" sz="2800" b="1" dirty="0">
              <a:solidFill>
                <a:srgbClr val="190C4E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3505200" y="4466530"/>
            <a:ext cx="6096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altLang="en-US" sz="2800" b="1" dirty="0" err="1">
                <a:solidFill>
                  <a:srgbClr val="190C4E"/>
                </a:solidFill>
              </a:rPr>
              <a:t>Tính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số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hình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lập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phương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của</a:t>
            </a:r>
            <a:r>
              <a:rPr lang="en-US" altLang="en-US" sz="2800" b="1" dirty="0">
                <a:solidFill>
                  <a:srgbClr val="190C4E"/>
                </a:solidFill>
              </a:rPr>
              <a:t> 2 </a:t>
            </a:r>
            <a:r>
              <a:rPr lang="en-US" altLang="en-US" sz="2800" b="1" dirty="0" err="1">
                <a:solidFill>
                  <a:srgbClr val="190C4E"/>
                </a:solidFill>
              </a:rPr>
              <a:t>lớp</a:t>
            </a:r>
            <a:r>
              <a:rPr lang="en-US" altLang="en-US" sz="2800" b="1" dirty="0">
                <a:solidFill>
                  <a:srgbClr val="190C4E"/>
                </a:solidFill>
              </a:rPr>
              <a:t> (</a:t>
            </a:r>
            <a:r>
              <a:rPr lang="en-US" altLang="en-US" sz="2800" b="1" dirty="0" err="1">
                <a:solidFill>
                  <a:srgbClr val="190C4E"/>
                </a:solidFill>
              </a:rPr>
              <a:t>số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hình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lập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phương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cạnh</a:t>
            </a:r>
            <a:r>
              <a:rPr lang="en-US" altLang="en-US" sz="2800" b="1" dirty="0">
                <a:solidFill>
                  <a:srgbClr val="190C4E"/>
                </a:solidFill>
              </a:rPr>
              <a:t> 1</a:t>
            </a:r>
            <a:r>
              <a:rPr lang="en-US" altLang="en-US" sz="2800" b="1" dirty="0">
                <a:solidFill>
                  <a:srgbClr val="190C4E"/>
                </a:solidFill>
                <a:latin typeface="Times New Roman" panose="02020603050405020304" pitchFamily="18" charset="0"/>
              </a:rPr>
              <a:t>dm</a:t>
            </a:r>
            <a:r>
              <a:rPr lang="en-US" altLang="en-US" sz="2800" b="1" baseline="30000" dirty="0">
                <a:solidFill>
                  <a:srgbClr val="190C4E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190C4E"/>
                </a:solidFill>
              </a:rPr>
              <a:t>cần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để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xếp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đầy</a:t>
            </a:r>
            <a:r>
              <a:rPr lang="en-US" altLang="en-US" sz="2800" b="1" dirty="0">
                <a:solidFill>
                  <a:srgbClr val="190C4E"/>
                </a:solidFill>
              </a:rPr>
              <a:t> </a:t>
            </a:r>
            <a:r>
              <a:rPr lang="en-US" altLang="en-US" sz="2800" b="1" dirty="0" err="1">
                <a:solidFill>
                  <a:srgbClr val="190C4E"/>
                </a:solidFill>
              </a:rPr>
              <a:t>hộp</a:t>
            </a:r>
            <a:r>
              <a:rPr lang="en-US" altLang="en-US" sz="2800" b="1" dirty="0">
                <a:solidFill>
                  <a:srgbClr val="190C4E"/>
                </a:solidFill>
              </a:rPr>
              <a:t>)</a:t>
            </a:r>
            <a:endParaRPr lang="en-US" altLang="en-US" sz="2800" b="1" dirty="0">
              <a:solidFill>
                <a:srgbClr val="190C4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987E-6 L -0.38333 -0.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1656E-6 L -0.40834 0.088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7549E-8 L -0.31666 -0.122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4394E-6 L -0.35 0.17761 " pathEditMode="relative" ptsTypes="AA">
                                      <p:cBhvr>
                                        <p:cTn id="18" dur="2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987E-6 L -0.3 -0.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1656E-6 L -0.50834 0.111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7549E-8 L -0.41666 -0.099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4394E-6 L -0.45 0.199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987E-6 L -0.4 -0.0333 " pathEditMode="relative" ptsTypes="AA">
                                      <p:cBhvr>
                                        <p:cTn id="38" dur="2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4394E-6 L -0.44166 0.199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7549E-8 L -0.51666 -0.077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1656E-6 L -0.54167 0.133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987E-6 L -0.5 -0.011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4394E-6 L -0.54166 0.22201 " pathEditMode="relative" ptsTypes="AA">
                                      <p:cBhvr>
                                        <p:cTn id="58" dur="2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7549E-8 L -0.43333 -0.07771 " pathEditMode="relative" ptsTypes="AA">
                                      <p:cBhvr>
                                        <p:cTn id="62" dur="2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1" grpId="0" animBg="1"/>
      <p:bldP spid="60432" grpId="0" animBg="1"/>
      <p:bldP spid="60433" grpId="0" animBg="1"/>
      <p:bldP spid="60434" grpId="0" animBg="1"/>
      <p:bldP spid="60435" grpId="0" animBg="1"/>
      <p:bldP spid="60436" grpId="0" animBg="1"/>
      <p:bldP spid="60437" grpId="0" animBg="1"/>
      <p:bldP spid="60438" grpId="0" animBg="1"/>
      <p:bldP spid="60439" grpId="0" animBg="1"/>
      <p:bldP spid="60440" grpId="0" animBg="1"/>
      <p:bldP spid="60441" grpId="0" animBg="1"/>
      <p:bldP spid="60442" grpId="0" animBg="1"/>
      <p:bldP spid="60443" grpId="0" animBg="1"/>
      <p:bldP spid="60444" grpId="0" animBg="1"/>
      <p:bldP spid="60445" grpId="0" animBg="1"/>
      <p:bldP spid="56" grpId="0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"/>
            <a:ext cx="9601200" cy="75438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1216" y="993304"/>
            <a:ext cx="8951912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b="1" u="sng" dirty="0" err="1">
                <a:solidFill>
                  <a:schemeClr val="bg1">
                    <a:lumMod val="50000"/>
                  </a:schemeClr>
                </a:solidFill>
              </a:rPr>
              <a:t>Bài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vi-VN" b="1" u="sng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altLang="en-US" sz="3200" b="1" dirty="0">
                <a:solidFill>
                  <a:srgbClr val="800080"/>
                </a:solidFill>
                <a:latin typeface=".VnTime" pitchFamily="34" charset="0"/>
              </a:rPr>
              <a:t>	</a:t>
            </a:r>
            <a:endParaRPr lang="en-US" altLang="en-US" sz="3200" b="1" dirty="0">
              <a:solidFill>
                <a:srgbClr val="800080"/>
              </a:solidFill>
              <a:latin typeface=".VnTime" pitchFamily="34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en-US" sz="3600" b="1" u="sng" dirty="0" err="1">
                <a:solidFill>
                  <a:schemeClr val="bg1">
                    <a:lumMod val="50000"/>
                  </a:schemeClr>
                </a:solidFill>
                <a:latin typeface=".VnTime" pitchFamily="34" charset="0"/>
              </a:rPr>
              <a:t>Bài</a:t>
            </a:r>
            <a:r>
              <a:rPr lang="en-US" altLang="en-US" sz="3600" b="1" u="sng" dirty="0">
                <a:solidFill>
                  <a:schemeClr val="bg1">
                    <a:lumMod val="50000"/>
                  </a:schemeClr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 smtClean="0">
                <a:solidFill>
                  <a:schemeClr val="bg1">
                    <a:lumMod val="50000"/>
                  </a:schemeClr>
                </a:solidFill>
                <a:latin typeface=".VnTime" pitchFamily="34" charset="0"/>
              </a:rPr>
              <a:t>giải</a:t>
            </a:r>
            <a:endParaRPr lang="en-US" altLang="en-US" sz="3600" b="1" u="sng" dirty="0">
              <a:solidFill>
                <a:schemeClr val="bg1">
                  <a:lumMod val="50000"/>
                </a:schemeClr>
              </a:solidFill>
              <a:latin typeface=".VnTime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2088" y="2255699"/>
            <a:ext cx="895191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1dm</a:t>
            </a:r>
            <a:r>
              <a:rPr lang="en-US" altLang="en-US" sz="3600" b="1" baseline="30000" dirty="0">
                <a:solidFill>
                  <a:srgbClr val="0070C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			5 x 3 = 15 (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) 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0847" y="3584229"/>
            <a:ext cx="895191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1dm</a:t>
            </a:r>
            <a:r>
              <a:rPr lang="en-US" altLang="en-US" sz="3600" b="1" baseline="30000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			15 x 2 = 30 (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28192" y="4861502"/>
            <a:ext cx="71517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vi-VN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30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endParaRPr lang="en-US" altLang="en-US" sz="3600" b="1" dirty="0">
              <a:solidFill>
                <a:srgbClr val="0070C0"/>
              </a:solidFill>
              <a:latin typeface=".VnTim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04"/>
            <a:ext cx="9601200" cy="8153400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675259"/>
            <a:ext cx="8642350" cy="4827587"/>
          </a:xfrm>
        </p:spPr>
        <p:txBody>
          <a:bodyPr/>
          <a:lstStyle/>
          <a:p>
            <a:pPr eaLnBrk="1" hangingPunct="1"/>
            <a:r>
              <a:rPr lang="en-US" dirty="0" err="1"/>
              <a:t>Dặn</a:t>
            </a:r>
            <a:r>
              <a:rPr lang="en-US" dirty="0"/>
              <a:t> </a:t>
            </a:r>
            <a:r>
              <a:rPr lang="en-US" dirty="0" err="1"/>
              <a:t>dò</a:t>
            </a:r>
            <a:r>
              <a:rPr lang="en-US" dirty="0"/>
              <a:t>: -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359229" y="2156410"/>
            <a:ext cx="8022771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</a:rPr>
              <a:t>1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1dm.  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348343" y="3082826"/>
            <a:ext cx="803365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381000" y="4045396"/>
            <a:ext cx="3429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1m</a:t>
            </a:r>
            <a:r>
              <a:rPr lang="en-US" sz="2800" b="1" baseline="30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1000dm</a:t>
            </a:r>
            <a:r>
              <a:rPr lang="en-US" sz="2800" b="1" baseline="30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6"/>
          <p:cNvSpPr txBox="1">
            <a:spLocks noChangeArrowheads="1"/>
          </p:cNvSpPr>
          <p:nvPr/>
        </p:nvSpPr>
        <p:spPr bwMode="auto">
          <a:xfrm>
            <a:off x="419100" y="4722917"/>
            <a:ext cx="3048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 1m</a:t>
            </a:r>
            <a:r>
              <a:rPr lang="en-US" sz="2800" b="1" baseline="30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1000cm</a:t>
            </a:r>
            <a:r>
              <a:rPr lang="en-US" sz="2800" b="1" baseline="30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</a:rPr>
              <a:t>.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8534400" y="2254696"/>
            <a:ext cx="609601" cy="57883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S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8545831" y="3194637"/>
            <a:ext cx="576580" cy="5696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Đ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8534400" y="3913823"/>
            <a:ext cx="588011" cy="5670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Đ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8542336" y="4617530"/>
            <a:ext cx="601665" cy="56705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S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419100" y="5531296"/>
            <a:ext cx="36957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 1m</a:t>
            </a:r>
            <a:r>
              <a:rPr lang="en-US" sz="2800" b="1" baseline="30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1 000 000cm</a:t>
            </a:r>
            <a:r>
              <a:rPr lang="en-US" sz="2800" b="1" baseline="30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8564107" y="5307159"/>
            <a:ext cx="588011" cy="5670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Đ</a:t>
            </a:r>
            <a:endParaRPr lang="en-US" sz="2000" dirty="0"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6183" y="30680"/>
            <a:ext cx="170035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454" y="-31304"/>
            <a:ext cx="14462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664113" y="124975"/>
            <a:ext cx="63768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vi-VN" sz="36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Ai </a:t>
            </a:r>
            <a:r>
              <a:rPr lang="en-US" sz="3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8199082" y="6485403"/>
            <a:ext cx="346749" cy="381396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</a:ln>
        </p:spPr>
        <p:txBody>
          <a:bodyPr lIns="108265" tIns="54132" rIns="108265" bIns="54132"/>
          <a:lstStyle/>
          <a:p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095500" y="6670742"/>
            <a:ext cx="4800600" cy="88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vi-VN" sz="3800" i="1" dirty="0" smtClean="0">
                <a:solidFill>
                  <a:srgbClr val="FF0000"/>
                </a:solidFill>
              </a:rPr>
              <a:t>Phần </a:t>
            </a:r>
            <a:r>
              <a:rPr lang="en-US" sz="3800" i="1" dirty="0" err="1" smtClean="0">
                <a:solidFill>
                  <a:srgbClr val="FF0000"/>
                </a:solidFill>
              </a:rPr>
              <a:t>thưởng</a:t>
            </a:r>
            <a:r>
              <a:rPr lang="vi-VN" sz="3800" i="1" dirty="0" smtClean="0">
                <a:solidFill>
                  <a:srgbClr val="FF0000"/>
                </a:solidFill>
              </a:rPr>
              <a:t> của bạn</a:t>
            </a:r>
            <a:r>
              <a:rPr lang="en-US" sz="3800" i="1" dirty="0" smtClean="0">
                <a:solidFill>
                  <a:srgbClr val="FF0000"/>
                </a:solidFill>
              </a:rPr>
              <a:t> </a:t>
            </a:r>
            <a:endParaRPr lang="en-US" sz="3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22" grpId="0" animBg="1"/>
      <p:bldP spid="23" grpId="0"/>
      <p:bldP spid="2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924800"/>
          </a:xfrm>
        </p:spPr>
      </p:pic>
      <p:sp>
        <p:nvSpPr>
          <p:cNvPr id="6" name="Rounded Rectangle 5"/>
          <p:cNvSpPr/>
          <p:nvPr/>
        </p:nvSpPr>
        <p:spPr bwMode="auto">
          <a:xfrm>
            <a:off x="304800" y="2743200"/>
            <a:ext cx="1143000" cy="2057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67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Kiến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thức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cần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nhớ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447800" y="2438400"/>
            <a:ext cx="762000" cy="1295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 bwMode="auto">
          <a:xfrm>
            <a:off x="2209800" y="1828800"/>
            <a:ext cx="1447800" cy="762000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67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Mét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khối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3657600" y="2057400"/>
            <a:ext cx="805543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 bwMode="auto">
          <a:xfrm>
            <a:off x="4463142" y="1638300"/>
            <a:ext cx="4909457" cy="9525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67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</a:rPr>
              <a:t>Mét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khối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là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thể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tích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của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hình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lập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phương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có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cạnh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dài</a:t>
            </a:r>
            <a:r>
              <a:rPr lang="en-US" sz="2400" dirty="0">
                <a:solidFill>
                  <a:schemeClr val="bg2"/>
                </a:solidFill>
              </a:rPr>
              <a:t> 1m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16" name="Straight Connector 15"/>
          <p:cNvCxnSpPr>
            <a:endCxn id="20" idx="1"/>
          </p:cNvCxnSpPr>
          <p:nvPr/>
        </p:nvCxnSpPr>
        <p:spPr bwMode="auto">
          <a:xfrm>
            <a:off x="3657600" y="2432957"/>
            <a:ext cx="805543" cy="65314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4463143" y="2743200"/>
            <a:ext cx="4909456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defTabSz="967105"/>
            <a:r>
              <a:rPr lang="en-US" sz="2400" dirty="0" err="1">
                <a:solidFill>
                  <a:srgbClr val="FF0000"/>
                </a:solidFill>
              </a:rPr>
              <a:t>Mét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khối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viết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tắt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là</a:t>
            </a:r>
            <a:r>
              <a:rPr lang="en-US" sz="2400" dirty="0">
                <a:solidFill>
                  <a:schemeClr val="bg2"/>
                </a:solidFill>
              </a:rPr>
              <a:t>: </a:t>
            </a:r>
            <a:r>
              <a:rPr lang="en-US" sz="2800" b="1" dirty="0">
                <a:solidFill>
                  <a:srgbClr val="FF3300"/>
                </a:solidFill>
              </a:rPr>
              <a:t>m</a:t>
            </a:r>
            <a:r>
              <a:rPr lang="en-US" sz="2800" b="1" baseline="30000" dirty="0">
                <a:solidFill>
                  <a:srgbClr val="FF3300"/>
                </a:solidFill>
              </a:rPr>
              <a:t>3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22" name="Straight Connector 21"/>
          <p:cNvCxnSpPr>
            <a:stCxn id="6" idx="3"/>
          </p:cNvCxnSpPr>
          <p:nvPr/>
        </p:nvCxnSpPr>
        <p:spPr bwMode="auto">
          <a:xfrm>
            <a:off x="1447800" y="3771900"/>
            <a:ext cx="762000" cy="1028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 bwMode="auto">
          <a:xfrm>
            <a:off x="2209800" y="4419600"/>
            <a:ext cx="1524000" cy="914400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67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Mối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2400" b="0" i="0" u="none" strike="noStrike" cap="none" normalizeH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967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quan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hệ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7" name="Straight Connector 26"/>
          <p:cNvCxnSpPr>
            <a:endCxn id="29" idx="1"/>
          </p:cNvCxnSpPr>
          <p:nvPr/>
        </p:nvCxnSpPr>
        <p:spPr bwMode="auto">
          <a:xfrm flipV="1">
            <a:off x="3733800" y="4419600"/>
            <a:ext cx="794656" cy="457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3712028" y="4876800"/>
            <a:ext cx="805543" cy="533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 bwMode="auto">
          <a:xfrm>
            <a:off x="4528456" y="3962400"/>
            <a:ext cx="4920343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67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dirty="0" err="1">
                <a:solidFill>
                  <a:schemeClr val="bg2"/>
                </a:solidFill>
              </a:rPr>
              <a:t>Mỗi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đơn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vị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đo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thể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tích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lớn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gấp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1000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lần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đơn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vị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bé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liền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kề</a:t>
            </a:r>
            <a:r>
              <a:rPr lang="en-US" sz="2400" b="1" dirty="0">
                <a:solidFill>
                  <a:schemeClr val="bg2"/>
                </a:solidFill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ounded Rectangle 29"/>
              <p:cNvSpPr/>
              <p:nvPr/>
            </p:nvSpPr>
            <p:spPr bwMode="auto">
              <a:xfrm>
                <a:off x="4517570" y="5143500"/>
                <a:ext cx="5083629" cy="11811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6710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Mỗi 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đơn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vị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đo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thể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bé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bằng</a:t>
                </a:r>
                <a:endParaRPr lang="en-US" sz="2400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marR="0" indent="0" algn="l" defTabSz="96710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33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3300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3300"/>
                            </a:solidFill>
                            <a:latin typeface="Cambria Math" panose="02040503050406030204"/>
                          </a:rPr>
                          <m:t>𝟏𝟎𝟎𝟎</m:t>
                        </m:r>
                        <m:r>
                          <a:rPr lang="en-US" sz="2800" b="1" i="1" dirty="0" smtClean="0">
                            <a:solidFill>
                              <a:srgbClr val="FF3300"/>
                            </a:solidFill>
                            <a:latin typeface="Cambria Math" panose="02040503050406030204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lần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đơn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vị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lớn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liền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kề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7570" y="5143500"/>
                <a:ext cx="5083629" cy="1181100"/>
              </a:xfrm>
              <a:prstGeom prst="roundRect">
                <a:avLst/>
              </a:prstGeom>
              <a:blipFill rotWithShape="1">
                <a:blip r:embed="rId2"/>
                <a:stretch>
                  <a:fillRect l="-765" t="-1613" r="-749" b="-4946"/>
                </a:stretch>
              </a:blip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20" grpId="0" animBg="1"/>
      <p:bldP spid="26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817915" y="5410200"/>
            <a:ext cx="113607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50m</a:t>
            </a:r>
            <a:r>
              <a:rPr lang="en-US" sz="2400" b="1" baseline="30000" dirty="0">
                <a:solidFill>
                  <a:srgbClr val="FFFF00"/>
                </a:solidFill>
              </a:rPr>
              <a:t>3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629400" y="5410200"/>
            <a:ext cx="113607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6</a:t>
            </a:r>
            <a:r>
              <a:rPr lang="en-US" sz="2400" b="1">
                <a:solidFill>
                  <a:srgbClr val="FFFF00"/>
                </a:solidFill>
              </a:rPr>
              <a:t>,4m</a:t>
            </a:r>
            <a:r>
              <a:rPr lang="en-US" sz="2400" b="1" baseline="30000">
                <a:solidFill>
                  <a:srgbClr val="FFFF00"/>
                </a:solidFill>
              </a:rPr>
              <a:t>3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1"/>
            <a:ext cx="4724400" cy="4953000"/>
          </a:xfrm>
        </p:spPr>
      </p:pic>
      <p:pic>
        <p:nvPicPr>
          <p:cNvPr id="9218" name="Picture 2" descr="Bể bơi đúc sẵn composite - Hồ bơi bằng composite (GIÁ RẺ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4" y="469524"/>
            <a:ext cx="4563591" cy="49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6950" y="1583770"/>
            <a:ext cx="2646294" cy="694097"/>
          </a:xfrm>
          <a:prstGeom prst="rect">
            <a:avLst/>
          </a:prstGeom>
          <a:noFill/>
        </p:spPr>
        <p:txBody>
          <a:bodyPr wrap="square" lIns="108265" tIns="54132" rIns="108265" bIns="54132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6685" y="3427174"/>
            <a:ext cx="218709" cy="401709"/>
          </a:xfrm>
          <a:prstGeom prst="rect">
            <a:avLst/>
          </a:prstGeom>
          <a:noFill/>
        </p:spPr>
        <p:txBody>
          <a:bodyPr wrap="none" lIns="108265" tIns="54132" rIns="108265" bIns="54132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3089" y="2524364"/>
            <a:ext cx="7334015" cy="1863648"/>
          </a:xfrm>
          <a:prstGeom prst="rect">
            <a:avLst/>
          </a:prstGeom>
          <a:noFill/>
        </p:spPr>
        <p:txBody>
          <a:bodyPr wrap="square" lIns="108265" tIns="54132" rIns="108265" bIns="54132" rtlCol="0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919"/>
            <a:ext cx="9601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88"/>
    </mc:Choice>
    <mc:Fallback>
      <p:transition spd="slow" advTm="192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C:\Users\ADMIN\Pictures\images (5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35" y="-131620"/>
            <a:ext cx="9716107" cy="757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88488" y="278025"/>
            <a:ext cx="1735085" cy="6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800" dirty="0" err="1">
                <a:solidFill>
                  <a:srgbClr val="0000FF"/>
                </a:solidFill>
              </a:rPr>
              <a:t>Câu</a:t>
            </a:r>
            <a:r>
              <a:rPr lang="en-US" sz="3800" dirty="0">
                <a:solidFill>
                  <a:srgbClr val="0000FF"/>
                </a:solidFill>
              </a:rPr>
              <a:t> 1: </a:t>
            </a:r>
            <a:endParaRPr lang="en-US" sz="3800" dirty="0">
              <a:solidFill>
                <a:srgbClr val="0000FF"/>
              </a:solidFill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415181" y="1022160"/>
            <a:ext cx="2930926" cy="6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800" dirty="0">
                <a:solidFill>
                  <a:srgbClr val="FF0000"/>
                </a:solidFill>
              </a:rPr>
              <a:t>1dm</a:t>
            </a:r>
            <a:r>
              <a:rPr lang="en-US" sz="3800" baseline="30000" dirty="0">
                <a:solidFill>
                  <a:srgbClr val="FF0000"/>
                </a:solidFill>
              </a:rPr>
              <a:t>3 </a:t>
            </a:r>
            <a:r>
              <a:rPr lang="en-US" sz="3800" dirty="0">
                <a:solidFill>
                  <a:srgbClr val="FF0000"/>
                </a:solidFill>
              </a:rPr>
              <a:t>= ...cm</a:t>
            </a:r>
            <a:r>
              <a:rPr lang="en-US" sz="3800" baseline="30000" dirty="0">
                <a:solidFill>
                  <a:srgbClr val="FF0000"/>
                </a:solidFill>
              </a:rPr>
              <a:t>3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559748" y="278025"/>
            <a:ext cx="8161525" cy="6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800" dirty="0" err="1">
                <a:solidFill>
                  <a:srgbClr val="0000FF"/>
                </a:solidFill>
              </a:rPr>
              <a:t>Chọn</a:t>
            </a:r>
            <a:r>
              <a:rPr lang="en-US" sz="3800" dirty="0">
                <a:solidFill>
                  <a:srgbClr val="0000FF"/>
                </a:solidFill>
              </a:rPr>
              <a:t> </a:t>
            </a:r>
            <a:r>
              <a:rPr lang="en-US" sz="3800" dirty="0" err="1">
                <a:solidFill>
                  <a:srgbClr val="0000FF"/>
                </a:solidFill>
              </a:rPr>
              <a:t>số</a:t>
            </a:r>
            <a:r>
              <a:rPr lang="en-US" sz="3800" dirty="0">
                <a:solidFill>
                  <a:srgbClr val="0000FF"/>
                </a:solidFill>
              </a:rPr>
              <a:t> </a:t>
            </a:r>
            <a:r>
              <a:rPr lang="en-US" sz="3800" dirty="0" err="1">
                <a:solidFill>
                  <a:srgbClr val="0000FF"/>
                </a:solidFill>
              </a:rPr>
              <a:t>thích</a:t>
            </a:r>
            <a:r>
              <a:rPr lang="en-US" sz="3800" dirty="0">
                <a:solidFill>
                  <a:srgbClr val="0000FF"/>
                </a:solidFill>
              </a:rPr>
              <a:t> </a:t>
            </a:r>
            <a:r>
              <a:rPr lang="en-US" sz="3800" dirty="0" err="1">
                <a:solidFill>
                  <a:srgbClr val="0000FF"/>
                </a:solidFill>
              </a:rPr>
              <a:t>hợp</a:t>
            </a:r>
            <a:r>
              <a:rPr lang="en-US" sz="3800" dirty="0">
                <a:solidFill>
                  <a:srgbClr val="0000FF"/>
                </a:solidFill>
              </a:rPr>
              <a:t> </a:t>
            </a:r>
            <a:r>
              <a:rPr lang="en-US" sz="3800" dirty="0" err="1">
                <a:solidFill>
                  <a:srgbClr val="0000FF"/>
                </a:solidFill>
              </a:rPr>
              <a:t>điền</a:t>
            </a:r>
            <a:r>
              <a:rPr lang="en-US" sz="3800" dirty="0">
                <a:solidFill>
                  <a:srgbClr val="0000FF"/>
                </a:solidFill>
              </a:rPr>
              <a:t> </a:t>
            </a:r>
            <a:r>
              <a:rPr lang="en-US" sz="3800" dirty="0" err="1">
                <a:solidFill>
                  <a:srgbClr val="0000FF"/>
                </a:solidFill>
              </a:rPr>
              <a:t>vào</a:t>
            </a:r>
            <a:r>
              <a:rPr lang="en-US" sz="3800" dirty="0">
                <a:solidFill>
                  <a:srgbClr val="0000FF"/>
                </a:solidFill>
              </a:rPr>
              <a:t> </a:t>
            </a:r>
            <a:r>
              <a:rPr lang="en-US" sz="3800" dirty="0" err="1">
                <a:solidFill>
                  <a:srgbClr val="0000FF"/>
                </a:solidFill>
              </a:rPr>
              <a:t>chỗ</a:t>
            </a:r>
            <a:r>
              <a:rPr lang="en-US" sz="3800" dirty="0">
                <a:solidFill>
                  <a:srgbClr val="0000FF"/>
                </a:solidFill>
              </a:rPr>
              <a:t> </a:t>
            </a:r>
            <a:r>
              <a:rPr lang="en-US" sz="3800" dirty="0" err="1">
                <a:solidFill>
                  <a:srgbClr val="0000FF"/>
                </a:solidFill>
              </a:rPr>
              <a:t>chấm</a:t>
            </a:r>
            <a:r>
              <a:rPr lang="en-US" sz="3800" dirty="0">
                <a:solidFill>
                  <a:srgbClr val="0000FF"/>
                </a:solidFill>
              </a:rPr>
              <a:t>:</a:t>
            </a:r>
            <a:endParaRPr lang="en-US" sz="3800" dirty="0">
              <a:solidFill>
                <a:srgbClr val="0000FF"/>
              </a:solidFill>
            </a:endParaRPr>
          </a:p>
        </p:txBody>
      </p:sp>
      <p:sp>
        <p:nvSpPr>
          <p:cNvPr id="16398" name="Oval 13"/>
          <p:cNvSpPr>
            <a:spLocks noChangeArrowheads="1"/>
          </p:cNvSpPr>
          <p:nvPr/>
        </p:nvSpPr>
        <p:spPr bwMode="auto">
          <a:xfrm>
            <a:off x="717747" y="4382822"/>
            <a:ext cx="803730" cy="807442"/>
          </a:xfrm>
          <a:prstGeom prst="ellipse">
            <a:avLst/>
          </a:prstGeom>
          <a:solidFill>
            <a:schemeClr val="bg1"/>
          </a:solidFill>
          <a:ln w="57150" algn="ctr">
            <a:solidFill>
              <a:srgbClr val="FF0000"/>
            </a:solidFill>
            <a:round/>
          </a:ln>
        </p:spPr>
        <p:txBody>
          <a:bodyPr lIns="108265" tIns="54132" rIns="108265" bIns="54132"/>
          <a:lstStyle/>
          <a:p>
            <a:endParaRPr lang="en-US"/>
          </a:p>
        </p:txBody>
      </p:sp>
      <p:sp>
        <p:nvSpPr>
          <p:cNvPr id="14342" name="TextBox 14"/>
          <p:cNvSpPr txBox="1">
            <a:spLocks noChangeArrowheads="1"/>
          </p:cNvSpPr>
          <p:nvPr/>
        </p:nvSpPr>
        <p:spPr bwMode="auto">
          <a:xfrm>
            <a:off x="924578" y="2169413"/>
            <a:ext cx="1306830" cy="6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800" dirty="0"/>
              <a:t>A. 10</a:t>
            </a:r>
            <a:endParaRPr lang="en-US" sz="3800" dirty="0"/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870108" y="3279267"/>
            <a:ext cx="1633538" cy="6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800" dirty="0"/>
              <a:t>B. 100</a:t>
            </a:r>
            <a:endParaRPr lang="en-US" sz="38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70109" y="4323058"/>
            <a:ext cx="1960245" cy="6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800" dirty="0"/>
              <a:t>C.  1000</a:t>
            </a:r>
            <a:endParaRPr lang="en-US" sz="3800" dirty="0"/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320540" y="4307840"/>
            <a:ext cx="4800600" cy="18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800" i="1" dirty="0" err="1">
                <a:solidFill>
                  <a:srgbClr val="FF0000"/>
                </a:solidFill>
              </a:rPr>
              <a:t>Bạn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được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thưởng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endParaRPr lang="en-US" sz="3800" i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3800" i="1" dirty="0" err="1">
                <a:solidFill>
                  <a:srgbClr val="FF0000"/>
                </a:solidFill>
              </a:rPr>
              <a:t>một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tràng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vỗ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tay</a:t>
            </a:r>
            <a:r>
              <a:rPr lang="en-US" sz="3800" i="1" dirty="0">
                <a:solidFill>
                  <a:srgbClr val="FF0000"/>
                </a:solidFill>
              </a:rPr>
              <a:t>.</a:t>
            </a:r>
            <a:endParaRPr lang="en-US" sz="3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4342" grpId="0"/>
      <p:bldP spid="14343" grpId="0"/>
      <p:bldP spid="17" grpId="0"/>
      <p:bldP spid="17" grpId="1"/>
      <p:bldP spid="79" grpId="0"/>
      <p:bldP spid="7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ADMIN\Pictures\images (5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82" y="-59261"/>
            <a:ext cx="9716107" cy="741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2466" y="19555"/>
            <a:ext cx="9452012" cy="143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300" dirty="0" err="1">
                <a:solidFill>
                  <a:srgbClr val="0000FF"/>
                </a:solidFill>
              </a:rPr>
              <a:t>Câu</a:t>
            </a:r>
            <a:r>
              <a:rPr lang="en-US" sz="4300" dirty="0">
                <a:solidFill>
                  <a:srgbClr val="0000FF"/>
                </a:solidFill>
              </a:rPr>
              <a:t> 2:  </a:t>
            </a:r>
            <a:r>
              <a:rPr lang="en-US" sz="4300" dirty="0" err="1">
                <a:solidFill>
                  <a:srgbClr val="0000FF"/>
                </a:solidFill>
              </a:rPr>
              <a:t>Xăng-ti-mét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en-US" sz="4300" dirty="0" err="1">
                <a:solidFill>
                  <a:srgbClr val="0000FF"/>
                </a:solidFill>
              </a:rPr>
              <a:t>khối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en-US" sz="4300" dirty="0" err="1">
                <a:solidFill>
                  <a:srgbClr val="0000FF"/>
                </a:solidFill>
              </a:rPr>
              <a:t>là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en-US" sz="4300" dirty="0" err="1">
                <a:solidFill>
                  <a:srgbClr val="0000FF"/>
                </a:solidFill>
              </a:rPr>
              <a:t>thể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en-US" sz="4300" dirty="0" err="1">
                <a:solidFill>
                  <a:srgbClr val="0000FF"/>
                </a:solidFill>
              </a:rPr>
              <a:t>tích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en-US" sz="4300" dirty="0" err="1">
                <a:solidFill>
                  <a:srgbClr val="0000FF"/>
                </a:solidFill>
              </a:rPr>
              <a:t>hình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en-US" sz="4300" dirty="0" err="1">
                <a:solidFill>
                  <a:srgbClr val="0000FF"/>
                </a:solidFill>
              </a:rPr>
              <a:t>lập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en-US" sz="4300" dirty="0" err="1">
                <a:solidFill>
                  <a:srgbClr val="0000FF"/>
                </a:solidFill>
              </a:rPr>
              <a:t>phương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en-US" sz="4300" dirty="0" err="1">
                <a:solidFill>
                  <a:srgbClr val="0000FF"/>
                </a:solidFill>
              </a:rPr>
              <a:t>có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en-US" sz="4300" dirty="0" err="1">
                <a:solidFill>
                  <a:srgbClr val="0000FF"/>
                </a:solidFill>
              </a:rPr>
              <a:t>cạnh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en-US" sz="4300" dirty="0" err="1">
                <a:solidFill>
                  <a:srgbClr val="0000FF"/>
                </a:solidFill>
              </a:rPr>
              <a:t>là</a:t>
            </a:r>
            <a:r>
              <a:rPr lang="en-US" sz="4300" dirty="0">
                <a:solidFill>
                  <a:srgbClr val="0000FF"/>
                </a:solidFill>
              </a:rPr>
              <a:t>:</a:t>
            </a:r>
            <a:endParaRPr lang="en-US" sz="4300" dirty="0">
              <a:solidFill>
                <a:srgbClr val="0000FF"/>
              </a:solidFill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360170" y="2172137"/>
            <a:ext cx="653415" cy="612986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</a:ln>
        </p:spPr>
        <p:txBody>
          <a:bodyPr lIns="108265" tIns="54132" rIns="108265" bIns="54132"/>
          <a:lstStyle/>
          <a:p>
            <a:endParaRPr lang="en-US"/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1360170" y="4406597"/>
            <a:ext cx="2600325" cy="143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300" dirty="0"/>
              <a:t>C. 1000cm</a:t>
            </a:r>
            <a:endParaRPr lang="en-US" sz="4300" dirty="0"/>
          </a:p>
        </p:txBody>
      </p:sp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1360170" y="3321601"/>
            <a:ext cx="1800225" cy="143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300" dirty="0"/>
              <a:t>B. 1dm</a:t>
            </a:r>
            <a:endParaRPr lang="en-US" sz="43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00275" y="2019017"/>
            <a:ext cx="2120265" cy="7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300" dirty="0"/>
              <a:t>A. 1cm</a:t>
            </a:r>
            <a:endParaRPr lang="en-US" sz="4300" dirty="0"/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320540" y="4307840"/>
            <a:ext cx="4800600" cy="18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800" i="1" dirty="0" err="1">
                <a:solidFill>
                  <a:srgbClr val="FF0000"/>
                </a:solidFill>
              </a:rPr>
              <a:t>Bạn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được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thưởng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endParaRPr lang="en-US" sz="3800" i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3800" i="1" dirty="0" err="1">
                <a:solidFill>
                  <a:srgbClr val="FF0000"/>
                </a:solidFill>
              </a:rPr>
              <a:t>một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tràng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vỗ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tay</a:t>
            </a:r>
            <a:r>
              <a:rPr lang="en-US" sz="3800" i="1" dirty="0">
                <a:solidFill>
                  <a:srgbClr val="FF0000"/>
                </a:solidFill>
              </a:rPr>
              <a:t>.</a:t>
            </a:r>
            <a:endParaRPr lang="en-US" sz="3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365" grpId="0"/>
      <p:bldP spid="15366" grpId="0"/>
      <p:bldP spid="13" grpId="0"/>
      <p:bldP spid="13" grpId="1"/>
      <p:bldP spid="78" grpId="0"/>
      <p:bldP spid="7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ADMIN\Pictures\images (5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07" y="-82151"/>
            <a:ext cx="9716107" cy="741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49832" y="251427"/>
            <a:ext cx="6762103" cy="7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300" dirty="0" err="1">
                <a:solidFill>
                  <a:srgbClr val="0000FF"/>
                </a:solidFill>
              </a:rPr>
              <a:t>Câu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vi-VN" sz="4300" dirty="0">
                <a:solidFill>
                  <a:srgbClr val="0000FF"/>
                </a:solidFill>
              </a:rPr>
              <a:t>3</a:t>
            </a:r>
            <a:r>
              <a:rPr lang="en-US" sz="4300" dirty="0" smtClean="0">
                <a:solidFill>
                  <a:srgbClr val="0000FF"/>
                </a:solidFill>
              </a:rPr>
              <a:t>: </a:t>
            </a:r>
            <a:r>
              <a:rPr lang="en-US" sz="4300" dirty="0" err="1">
                <a:solidFill>
                  <a:srgbClr val="0000FF"/>
                </a:solidFill>
              </a:rPr>
              <a:t>Một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en-US" sz="4300" dirty="0" err="1">
                <a:solidFill>
                  <a:srgbClr val="0000FF"/>
                </a:solidFill>
              </a:rPr>
              <a:t>lít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en-US" sz="4300" dirty="0" err="1">
                <a:solidFill>
                  <a:srgbClr val="0000FF"/>
                </a:solidFill>
              </a:rPr>
              <a:t>rưỡi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en-US" sz="4300" dirty="0" err="1">
                <a:solidFill>
                  <a:srgbClr val="0000FF"/>
                </a:solidFill>
              </a:rPr>
              <a:t>nước</a:t>
            </a:r>
            <a:r>
              <a:rPr lang="en-US" sz="4300" dirty="0">
                <a:solidFill>
                  <a:srgbClr val="0000FF"/>
                </a:solidFill>
              </a:rPr>
              <a:t> </a:t>
            </a:r>
            <a:r>
              <a:rPr lang="en-US" sz="4300" dirty="0" err="1">
                <a:solidFill>
                  <a:srgbClr val="0000FF"/>
                </a:solidFill>
              </a:rPr>
              <a:t>là</a:t>
            </a:r>
            <a:r>
              <a:rPr lang="en-US" sz="4300" dirty="0">
                <a:solidFill>
                  <a:srgbClr val="0000FF"/>
                </a:solidFill>
              </a:rPr>
              <a:t>:</a:t>
            </a:r>
            <a:endParaRPr lang="en-US" sz="4300" dirty="0">
              <a:solidFill>
                <a:srgbClr val="0000FF"/>
              </a:solidFill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965303" y="1871724"/>
            <a:ext cx="869744" cy="80162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</a:ln>
        </p:spPr>
        <p:txBody>
          <a:bodyPr lIns="108265" tIns="54132" rIns="108265" bIns="54132"/>
          <a:lstStyle/>
          <a:p>
            <a:endParaRPr lang="en-US"/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1246593" y="4339002"/>
            <a:ext cx="2600325" cy="7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300" dirty="0"/>
              <a:t>C. 15</a:t>
            </a:r>
            <a:r>
              <a:rPr lang="en-US" sz="4300" dirty="0">
                <a:latin typeface=".VnTime" pitchFamily="34" charset="0"/>
              </a:rPr>
              <a:t>dm</a:t>
            </a:r>
            <a:r>
              <a:rPr lang="en-US" sz="4300" baseline="30000" dirty="0">
                <a:latin typeface=".VnTime" pitchFamily="34" charset="0"/>
              </a:rPr>
              <a:t>3</a:t>
            </a:r>
            <a:endParaRPr lang="en-US" sz="4300" dirty="0"/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1206588" y="3128031"/>
            <a:ext cx="2680335" cy="7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300" dirty="0"/>
              <a:t>B. 15</a:t>
            </a:r>
            <a:r>
              <a:rPr lang="en-US" sz="4300" dirty="0">
                <a:latin typeface=".VnTime" pitchFamily="34" charset="0"/>
              </a:rPr>
              <a:t>cm</a:t>
            </a:r>
            <a:r>
              <a:rPr lang="en-US" sz="4300" baseline="30000" dirty="0">
                <a:latin typeface=".VnTime" pitchFamily="34" charset="0"/>
              </a:rPr>
              <a:t>3</a:t>
            </a:r>
            <a:endParaRPr lang="en-US" sz="43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06588" y="1756198"/>
            <a:ext cx="3657621" cy="7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300" dirty="0"/>
              <a:t>A. 1 500</a:t>
            </a:r>
            <a:r>
              <a:rPr lang="en-US" sz="4300" dirty="0">
                <a:latin typeface=".VnTime" pitchFamily="34" charset="0"/>
              </a:rPr>
              <a:t>cm</a:t>
            </a:r>
            <a:r>
              <a:rPr lang="en-US" sz="4300" baseline="30000" dirty="0">
                <a:latin typeface=".VnTime" pitchFamily="34" charset="0"/>
              </a:rPr>
              <a:t>3</a:t>
            </a:r>
            <a:endParaRPr lang="en-US" sz="4300" dirty="0"/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4320540" y="4307840"/>
            <a:ext cx="4800600" cy="18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800" i="1" dirty="0" err="1">
                <a:solidFill>
                  <a:srgbClr val="FF0000"/>
                </a:solidFill>
              </a:rPr>
              <a:t>Bạn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được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thưởng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endParaRPr lang="en-US" sz="3800" i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3800" i="1" dirty="0" err="1">
                <a:solidFill>
                  <a:srgbClr val="FF0000"/>
                </a:solidFill>
              </a:rPr>
              <a:t>một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tràng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pháo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tay</a:t>
            </a:r>
            <a:r>
              <a:rPr lang="en-US" sz="3800" i="1" dirty="0">
                <a:solidFill>
                  <a:srgbClr val="FF0000"/>
                </a:solidFill>
              </a:rPr>
              <a:t>.</a:t>
            </a:r>
            <a:endParaRPr lang="en-US" sz="3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2" grpId="0"/>
      <p:bldP spid="8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Pictures\images (5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07" y="-96328"/>
            <a:ext cx="9716107" cy="741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8" y="175613"/>
            <a:ext cx="8641080" cy="1219200"/>
          </a:xfrm>
        </p:spPr>
        <p:txBody>
          <a:bodyPr/>
          <a:lstStyle/>
          <a:p>
            <a:pPr algn="l" eaLnBrk="1" hangingPunct="1"/>
            <a:r>
              <a:rPr lang="en-US" b="1" dirty="0" err="1">
                <a:solidFill>
                  <a:srgbClr val="FF00FF"/>
                </a:solidFill>
              </a:rPr>
              <a:t>Câu</a:t>
            </a:r>
            <a:r>
              <a:rPr lang="en-US" b="1" dirty="0">
                <a:solidFill>
                  <a:srgbClr val="FF00FF"/>
                </a:solidFill>
              </a:rPr>
              <a:t> 4: </a:t>
            </a:r>
            <a:r>
              <a:rPr lang="en-US" b="1" dirty="0" err="1">
                <a:solidFill>
                  <a:srgbClr val="FF00FF"/>
                </a:solidFill>
              </a:rPr>
              <a:t>Điền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vào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chỗ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trống</a:t>
            </a:r>
            <a:r>
              <a:rPr lang="en-US" b="1" dirty="0">
                <a:solidFill>
                  <a:srgbClr val="FF00FF"/>
                </a:solidFill>
              </a:rPr>
              <a:t>: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90921" y="1757269"/>
            <a:ext cx="8241030" cy="90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 dirty="0">
                <a:solidFill>
                  <a:srgbClr val="0000CC"/>
                </a:solidFill>
                <a:latin typeface="Arial" panose="020B0604020202020204" pitchFamily="34" charset="0"/>
              </a:rPr>
              <a:t>12000cm</a:t>
            </a:r>
            <a:r>
              <a:rPr lang="en-US" sz="5200" baseline="30000" dirty="0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r>
              <a:rPr lang="en-US" sz="5200" dirty="0">
                <a:solidFill>
                  <a:srgbClr val="0000CC"/>
                </a:solidFill>
                <a:latin typeface="Arial" panose="020B0604020202020204" pitchFamily="34" charset="0"/>
              </a:rPr>
              <a:t> = ……..dm</a:t>
            </a:r>
            <a:r>
              <a:rPr lang="en-US" sz="5200" baseline="30000" dirty="0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endParaRPr lang="en-US" sz="5200" baseline="300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4185853" y="1506962"/>
            <a:ext cx="885494" cy="90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5200" dirty="0">
                <a:solidFill>
                  <a:srgbClr val="FF0000"/>
                </a:solidFill>
              </a:rPr>
              <a:t>12</a:t>
            </a:r>
            <a:endParaRPr lang="vi-VN" sz="5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20540" y="4307840"/>
            <a:ext cx="4800600" cy="18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800" i="1" dirty="0" err="1">
                <a:solidFill>
                  <a:srgbClr val="FF0000"/>
                </a:solidFill>
              </a:rPr>
              <a:t>Bạn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được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thưởng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một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tràng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vỗ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tay</a:t>
            </a:r>
            <a:r>
              <a:rPr lang="en-US" sz="3800" i="1" dirty="0">
                <a:solidFill>
                  <a:srgbClr val="FF0000"/>
                </a:solidFill>
              </a:rPr>
              <a:t>.</a:t>
            </a:r>
            <a:endParaRPr lang="en-US" sz="3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Pictures\images (5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07" y="-96328"/>
            <a:ext cx="9716107" cy="741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61" y="482847"/>
            <a:ext cx="8641080" cy="1219200"/>
          </a:xfrm>
        </p:spPr>
        <p:txBody>
          <a:bodyPr/>
          <a:lstStyle/>
          <a:p>
            <a:pPr algn="l" eaLnBrk="1" hangingPunct="1"/>
            <a:r>
              <a:rPr lang="en-US" b="1" dirty="0" err="1">
                <a:solidFill>
                  <a:srgbClr val="FF00FF"/>
                </a:solidFill>
              </a:rPr>
              <a:t>Câu</a:t>
            </a:r>
            <a:r>
              <a:rPr lang="en-US" b="1" dirty="0">
                <a:solidFill>
                  <a:srgbClr val="FF00FF"/>
                </a:solidFill>
              </a:rPr>
              <a:t> 5: </a:t>
            </a:r>
            <a:r>
              <a:rPr lang="en-US" b="1" dirty="0" err="1">
                <a:solidFill>
                  <a:srgbClr val="FF00FF"/>
                </a:solidFill>
              </a:rPr>
              <a:t>Điền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vào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chỗ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chấm</a:t>
            </a:r>
            <a:r>
              <a:rPr lang="en-US" b="1" dirty="0">
                <a:solidFill>
                  <a:srgbClr val="FF00FF"/>
                </a:solidFill>
              </a:rPr>
              <a:t>: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40080" y="2438401"/>
            <a:ext cx="8241030" cy="90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>
                <a:solidFill>
                  <a:srgbClr val="0000CC"/>
                </a:solidFill>
                <a:latin typeface="Arial" panose="020B0604020202020204" pitchFamily="34" charset="0"/>
              </a:rPr>
              <a:t>2,76dm</a:t>
            </a:r>
            <a:r>
              <a:rPr lang="en-US" sz="5200" baseline="30000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r>
              <a:rPr lang="en-US" sz="5200">
                <a:solidFill>
                  <a:srgbClr val="0000CC"/>
                </a:solidFill>
                <a:latin typeface="Arial" panose="020B0604020202020204" pitchFamily="34" charset="0"/>
              </a:rPr>
              <a:t> = ……..cm</a:t>
            </a:r>
            <a:r>
              <a:rPr lang="en-US" sz="5200" baseline="30000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endParaRPr lang="en-US" sz="5200" baseline="300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3760471" y="2348656"/>
            <a:ext cx="1552343" cy="90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5200" dirty="0">
                <a:solidFill>
                  <a:srgbClr val="FF0000"/>
                </a:solidFill>
              </a:rPr>
              <a:t>2760</a:t>
            </a:r>
            <a:endParaRPr lang="vi-VN" sz="5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20540" y="4307840"/>
            <a:ext cx="4800600" cy="18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800" i="1" dirty="0" err="1">
                <a:solidFill>
                  <a:srgbClr val="FF0000"/>
                </a:solidFill>
              </a:rPr>
              <a:t>Bạn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được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thưởng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endParaRPr lang="en-US" sz="3800" i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3800" i="1" dirty="0" err="1">
                <a:solidFill>
                  <a:srgbClr val="FF0000"/>
                </a:solidFill>
              </a:rPr>
              <a:t>một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tràng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pháo</a:t>
            </a:r>
            <a:r>
              <a:rPr lang="en-US" sz="3800" i="1" dirty="0">
                <a:solidFill>
                  <a:srgbClr val="FF0000"/>
                </a:solidFill>
              </a:rPr>
              <a:t> </a:t>
            </a:r>
            <a:r>
              <a:rPr lang="en-US" sz="3800" i="1" dirty="0" err="1">
                <a:solidFill>
                  <a:srgbClr val="FF0000"/>
                </a:solidFill>
              </a:rPr>
              <a:t>tay</a:t>
            </a:r>
            <a:r>
              <a:rPr lang="en-US" sz="3800" i="1" dirty="0">
                <a:solidFill>
                  <a:srgbClr val="FF0000"/>
                </a:solidFill>
              </a:rPr>
              <a:t>.</a:t>
            </a:r>
            <a:endParaRPr lang="en-US" sz="3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61" y="0"/>
            <a:ext cx="9601200" cy="731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6926" y="1856165"/>
            <a:ext cx="83058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0070C0"/>
                </a:solidFill>
              </a:rPr>
              <a:t>Hình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lập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phương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có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cạnh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dài</a:t>
            </a:r>
            <a:r>
              <a:rPr lang="en-US" sz="2800" b="1" dirty="0">
                <a:solidFill>
                  <a:srgbClr val="0070C0"/>
                </a:solidFill>
              </a:rPr>
              <a:t> 1cm </a:t>
            </a:r>
            <a:r>
              <a:rPr lang="en-US" sz="2800" b="1" dirty="0" err="1">
                <a:solidFill>
                  <a:srgbClr val="0070C0"/>
                </a:solidFill>
              </a:rPr>
              <a:t>thì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thể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tích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hình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lập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phương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là</a:t>
            </a:r>
            <a:r>
              <a:rPr lang="en-US" sz="2400" b="1" dirty="0">
                <a:solidFill>
                  <a:srgbClr val="0070C0"/>
                </a:solidFill>
              </a:rPr>
              <a:t> 1cm</a:t>
            </a:r>
            <a:r>
              <a:rPr lang="en-US" sz="2400" b="1" baseline="30000" dirty="0">
                <a:solidFill>
                  <a:srgbClr val="0070C0"/>
                </a:solidFill>
              </a:rPr>
              <a:t>3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000" y="3626341"/>
            <a:ext cx="812872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70C0"/>
                </a:solidFill>
              </a:rPr>
              <a:t>Hình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lập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phương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có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cạnh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dài</a:t>
            </a:r>
            <a:r>
              <a:rPr lang="en-US" sz="2800" b="1" dirty="0">
                <a:solidFill>
                  <a:srgbClr val="0070C0"/>
                </a:solidFill>
              </a:rPr>
              <a:t> 1dm </a:t>
            </a:r>
            <a:r>
              <a:rPr lang="en-US" sz="2800" b="1" dirty="0" err="1">
                <a:solidFill>
                  <a:srgbClr val="0070C0"/>
                </a:solidFill>
              </a:rPr>
              <a:t>thì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thể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tích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hình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lập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phương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là</a:t>
            </a:r>
            <a:r>
              <a:rPr lang="en-US" sz="2400" b="1" dirty="0">
                <a:solidFill>
                  <a:srgbClr val="0070C0"/>
                </a:solidFill>
              </a:rPr>
              <a:t> 1dm</a:t>
            </a:r>
            <a:r>
              <a:rPr lang="en-US" sz="2400" b="1" baseline="30000" dirty="0">
                <a:solidFill>
                  <a:srgbClr val="0070C0"/>
                </a:solidFill>
              </a:rPr>
              <a:t>3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72303" y="1223274"/>
            <a:ext cx="3240360" cy="6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cm</a:t>
            </a:r>
            <a:r>
              <a:rPr lang="en-US" sz="4000" baseline="30000" dirty="0" smtClean="0">
                <a:solidFill>
                  <a:srgbClr val="FF0000"/>
                </a:solidFill>
              </a:rPr>
              <a:t>3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là</a:t>
            </a:r>
            <a:r>
              <a:rPr lang="vi-VN" sz="4000" dirty="0" smtClean="0">
                <a:solidFill>
                  <a:srgbClr val="FF0000"/>
                </a:solidFill>
              </a:rPr>
              <a:t> gì ?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20480" y="2865512"/>
            <a:ext cx="3074311" cy="6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dm</a:t>
            </a:r>
            <a:r>
              <a:rPr lang="en-US" sz="4000" baseline="30000" dirty="0" smtClean="0">
                <a:solidFill>
                  <a:srgbClr val="FF0000"/>
                </a:solidFill>
              </a:rPr>
              <a:t>3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là</a:t>
            </a:r>
            <a:r>
              <a:rPr lang="vi-VN" sz="4000" dirty="0" smtClean="0">
                <a:solidFill>
                  <a:srgbClr val="FF0000"/>
                </a:solidFill>
              </a:rPr>
              <a:t> gì ?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56184" y="4665712"/>
            <a:ext cx="7344816" cy="6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65" tIns="54132" rIns="108265" bIns="5413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vi-VN" sz="4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Tương tự , vậy </a:t>
            </a:r>
            <a:r>
              <a:rPr lang="en-US" sz="4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sz="4000" baseline="30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gì ?</a:t>
            </a:r>
            <a:r>
              <a:rPr lang="en-US" sz="4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12696" y="5529808"/>
            <a:ext cx="65921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Arial" panose="020B0604020202020204" pitchFamily="34" charset="0"/>
              </a:rPr>
              <a:t>Mét</a:t>
            </a:r>
            <a:r>
              <a:rPr lang="en-US" sz="2800" b="1" i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1m.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8" grpId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23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1498" y="0"/>
            <a:ext cx="9601199" cy="1871650"/>
          </a:xfrm>
        </p:spPr>
        <p:txBody>
          <a:bodyPr/>
          <a:lstStyle/>
          <a:p>
            <a:pPr marL="1047750" lvl="1" indent="-565150" eaLnBrk="1" hangingPunct="1"/>
            <a:br>
              <a:rPr 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6563"/>
            <a:ext cx="9601200" cy="482758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2"/>
          <p:cNvGrpSpPr/>
          <p:nvPr/>
        </p:nvGrpSpPr>
        <p:grpSpPr bwMode="auto">
          <a:xfrm>
            <a:off x="609599" y="2209800"/>
            <a:ext cx="2971801" cy="3352799"/>
            <a:chOff x="3312" y="1392"/>
            <a:chExt cx="2160" cy="2284"/>
          </a:xfrm>
        </p:grpSpPr>
        <p:sp>
          <p:nvSpPr>
            <p:cNvPr id="5" name="AutoShape 30"/>
            <p:cNvSpPr>
              <a:spLocks noChangeArrowheads="1"/>
            </p:cNvSpPr>
            <p:nvPr/>
          </p:nvSpPr>
          <p:spPr bwMode="auto">
            <a:xfrm>
              <a:off x="3312" y="1392"/>
              <a:ext cx="2160" cy="1920"/>
            </a:xfrm>
            <a:prstGeom prst="cube">
              <a:avLst>
                <a:gd name="adj" fmla="val 25000"/>
              </a:avLst>
            </a:prstGeom>
            <a:solidFill>
              <a:srgbClr val="0070C0"/>
            </a:solidFill>
            <a:ln w="381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3816" y="3297"/>
              <a:ext cx="764" cy="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1m</a:t>
              </a:r>
              <a:endParaRPr lang="en-US" sz="2400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139581" y="3571285"/>
            <a:ext cx="108037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1m</a:t>
            </a:r>
            <a:r>
              <a:rPr lang="en-US" sz="3200" b="1" baseline="300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endParaRPr lang="en-US" sz="3200" b="1" baseline="30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0" y="3401720"/>
            <a:ext cx="76199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1m</a:t>
            </a:r>
            <a:endParaRPr lang="en-US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86200" y="2494347"/>
            <a:ext cx="53340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Arial" panose="020B0604020202020204" pitchFamily="34" charset="0"/>
              </a:rPr>
              <a:t>Mét</a:t>
            </a:r>
            <a:r>
              <a:rPr lang="en-US" sz="2800" b="1" i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1m.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014782" y="3943352"/>
            <a:ext cx="3962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Mét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khối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vi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ết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tắt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712296" y="3943352"/>
            <a:ext cx="762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</a:rPr>
              <a:t>m</a:t>
            </a:r>
            <a:r>
              <a:rPr lang="en-US" sz="2800" b="1" baseline="30000" dirty="0">
                <a:solidFill>
                  <a:srgbClr val="FF3300"/>
                </a:solidFill>
              </a:rPr>
              <a:t>3</a:t>
            </a:r>
            <a:endParaRPr lang="en-US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671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671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3593</Words>
  <Application>WPS Presentation</Application>
  <PresentationFormat>Custom</PresentationFormat>
  <Paragraphs>376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.VnTime</vt:lpstr>
      <vt:lpstr>Segoe Print</vt:lpstr>
      <vt:lpstr>Verdana</vt:lpstr>
      <vt:lpstr>Wingdings 2</vt:lpstr>
      <vt:lpstr>Microsoft YaHei</vt:lpstr>
      <vt:lpstr>Arial Unicode MS</vt:lpstr>
      <vt:lpstr>Cambria Math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Câu 4: Điền vào chỗ trống:</vt:lpstr>
      <vt:lpstr>Câu 5: Điền vào chỗ chấm:</vt:lpstr>
      <vt:lpstr>PowerPoint 演示文稿</vt:lpstr>
      <vt:lpstr> Thứ sáu ngày 1 tháng 4 năm 2022 Toán Mét khối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Toán Mét khối </vt:lpstr>
      <vt:lpstr>PowerPoint 演示文稿</vt:lpstr>
      <vt:lpstr>PowerPoint 演示文稿</vt:lpstr>
      <vt:lpstr>PowerPoint 演示文稿</vt:lpstr>
      <vt:lpstr>PowerPoint 演示文稿</vt:lpstr>
      <vt:lpstr>Bài 3/118: Một hình hộp chữ nhật bằng bìa có chiều dài 5dm; chiều rộng 3dm và chiều cao 2dm. Hỏi có thể xếp được bao nhiêu hình lập phương 1dm3 để đầy cái hộp đó?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</dc:creator>
  <cp:lastModifiedBy>PC</cp:lastModifiedBy>
  <cp:revision>555</cp:revision>
  <cp:lastPrinted>2021-03-07T14:18:00Z</cp:lastPrinted>
  <dcterms:created xsi:type="dcterms:W3CDTF">2009-02-06T08:32:00Z</dcterms:created>
  <dcterms:modified xsi:type="dcterms:W3CDTF">2024-02-20T02:15:56Z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31EF1FB4326A432DB0CB6F925365707A_12</vt:lpwstr>
  </property>
  <property fmtid="{D5CDD505-2E9C-101B-9397-08002B2CF9AE}" pid="3" name="KSOProductBuildVer">
    <vt:lpwstr>1033-12.2.0.13431</vt:lpwstr>
  </property>
</Properties>
</file>