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62" r:id="rId3"/>
    <p:sldId id="269" r:id="rId4"/>
    <p:sldId id="267" r:id="rId5"/>
    <p:sldId id="259" r:id="rId6"/>
    <p:sldId id="272" r:id="rId7"/>
    <p:sldId id="292" r:id="rId9"/>
    <p:sldId id="273" r:id="rId10"/>
    <p:sldId id="274" r:id="rId11"/>
    <p:sldId id="275" r:id="rId12"/>
    <p:sldId id="264" r:id="rId13"/>
    <p:sldId id="278" r:id="rId14"/>
    <p:sldId id="279" r:id="rId15"/>
    <p:sldId id="280" r:id="rId16"/>
    <p:sldId id="281" r:id="rId17"/>
    <p:sldId id="265" r:id="rId18"/>
    <p:sldId id="270" r:id="rId19"/>
    <p:sldId id="260" r:id="rId20"/>
    <p:sldId id="283" r:id="rId21"/>
    <p:sldId id="284" r:id="rId22"/>
    <p:sldId id="286" r:id="rId23"/>
    <p:sldId id="268" r:id="rId24"/>
    <p:sldId id="287" r:id="rId25"/>
    <p:sldId id="288" r:id="rId26"/>
    <p:sldId id="289" r:id="rId27"/>
    <p:sldId id="290" r:id="rId28"/>
    <p:sldId id="291" r:id="rId29"/>
    <p:sldId id="294" r:id="rId30"/>
    <p:sldId id="293" r:id="rId31"/>
    <p:sldId id="271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2771"/>
    <a:srgbClr val="C52E05"/>
    <a:srgbClr val="157D29"/>
    <a:srgbClr val="F9DD50"/>
    <a:srgbClr val="99FF99"/>
    <a:srgbClr val="90EBC0"/>
    <a:srgbClr val="CBF7FC"/>
    <a:srgbClr val="FF6600"/>
    <a:srgbClr val="F87D00"/>
    <a:srgbClr val="398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13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BDECEE-A410-41BD-A407-7DA40027B63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EB4BDB-835A-47B0-8230-C905277D72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màu</a:t>
            </a:r>
            <a:r>
              <a:rPr lang="en-US" baseline="0" dirty="0"/>
              <a:t> </a:t>
            </a:r>
            <a:r>
              <a:rPr lang="en-US" baseline="0" dirty="0" err="1"/>
              <a:t>xanh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Kích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người</a:t>
            </a:r>
            <a:r>
              <a:rPr lang="en-US" baseline="0" dirty="0"/>
              <a:t> </a:t>
            </a:r>
            <a:r>
              <a:rPr lang="en-US" baseline="0" dirty="0" err="1"/>
              <a:t>bố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EB4BDB-835A-47B0-8230-C905277D72B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mũi</a:t>
            </a:r>
            <a:r>
              <a:rPr lang="en-US" baseline="0" dirty="0"/>
              <a:t> </a:t>
            </a:r>
            <a:r>
              <a:rPr lang="en-US" baseline="0" dirty="0" err="1"/>
              <a:t>tên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phần</a:t>
            </a:r>
            <a:r>
              <a:rPr lang="en-US" baseline="0" dirty="0"/>
              <a:t> </a:t>
            </a:r>
            <a:r>
              <a:rPr lang="en-US" baseline="0" dirty="0" err="1"/>
              <a:t>khám</a:t>
            </a:r>
            <a:r>
              <a:rPr lang="en-US" baseline="0" dirty="0"/>
              <a:t> </a:t>
            </a:r>
            <a:r>
              <a:rPr lang="en-US" baseline="0" dirty="0" err="1"/>
              <a:t>phá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  <a:endParaRPr lang="en-US" altLang="zh-CN" baseline="0" dirty="0"/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  <a:endParaRPr lang="en-US" altLang="zh-CN" baseline="0" dirty="0"/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7F3B4-76E9-4CEE-A376-997F51F980C7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bg>
      <p:bgPr>
        <a:solidFill>
          <a:srgbClr val="D9F8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F78C2-8230-4221-A6A9-C20F8CBCB15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FE8C-04CB-4CBE-8347-2D9A6B30A44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-88901" y="6161635"/>
            <a:ext cx="12280901" cy="2955925"/>
            <a:chOff x="-7938" y="4144963"/>
            <a:chExt cx="12280901" cy="2955925"/>
          </a:xfrm>
        </p:grpSpPr>
        <p:sp>
          <p:nvSpPr>
            <p:cNvPr id="9" name="Freeform 9"/>
            <p:cNvSpPr/>
            <p:nvPr/>
          </p:nvSpPr>
          <p:spPr bwMode="auto">
            <a:xfrm>
              <a:off x="-7938" y="4144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4918075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4652963"/>
              <a:ext cx="12272963" cy="2205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2" name="AutoShape 19"/>
            <p:cNvSpPr>
              <a:spLocks noChangeAspect="1" noChangeArrowheads="1" noTextEdit="1"/>
            </p:cNvSpPr>
            <p:nvPr/>
          </p:nvSpPr>
          <p:spPr bwMode="auto">
            <a:xfrm>
              <a:off x="0" y="4425950"/>
              <a:ext cx="12272963" cy="2182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3" name="Freeform 21"/>
            <p:cNvSpPr/>
            <p:nvPr/>
          </p:nvSpPr>
          <p:spPr bwMode="auto">
            <a:xfrm>
              <a:off x="-7938" y="4418012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4" name="Freeform 17"/>
            <p:cNvSpPr/>
            <p:nvPr/>
          </p:nvSpPr>
          <p:spPr bwMode="auto">
            <a:xfrm>
              <a:off x="-7938" y="4652963"/>
              <a:ext cx="12280901" cy="2198687"/>
            </a:xfrm>
            <a:custGeom>
              <a:avLst/>
              <a:gdLst>
                <a:gd name="T0" fmla="*/ 1696 w 1696"/>
                <a:gd name="T1" fmla="*/ 31 h 302"/>
                <a:gd name="T2" fmla="*/ 1640 w 1696"/>
                <a:gd name="T3" fmla="*/ 0 h 302"/>
                <a:gd name="T4" fmla="*/ 1568 w 1696"/>
                <a:gd name="T5" fmla="*/ 33 h 302"/>
                <a:gd name="T6" fmla="*/ 1496 w 1696"/>
                <a:gd name="T7" fmla="*/ 0 h 302"/>
                <a:gd name="T8" fmla="*/ 1424 w 1696"/>
                <a:gd name="T9" fmla="*/ 33 h 302"/>
                <a:gd name="T10" fmla="*/ 1352 w 1696"/>
                <a:gd name="T11" fmla="*/ 0 h 302"/>
                <a:gd name="T12" fmla="*/ 1280 w 1696"/>
                <a:gd name="T13" fmla="*/ 33 h 302"/>
                <a:gd name="T14" fmla="*/ 1208 w 1696"/>
                <a:gd name="T15" fmla="*/ 0 h 302"/>
                <a:gd name="T16" fmla="*/ 1136 w 1696"/>
                <a:gd name="T17" fmla="*/ 33 h 302"/>
                <a:gd name="T18" fmla="*/ 1064 w 1696"/>
                <a:gd name="T19" fmla="*/ 0 h 302"/>
                <a:gd name="T20" fmla="*/ 992 w 1696"/>
                <a:gd name="T21" fmla="*/ 33 h 302"/>
                <a:gd name="T22" fmla="*/ 920 w 1696"/>
                <a:gd name="T23" fmla="*/ 0 h 302"/>
                <a:gd name="T24" fmla="*/ 848 w 1696"/>
                <a:gd name="T25" fmla="*/ 33 h 302"/>
                <a:gd name="T26" fmla="*/ 776 w 1696"/>
                <a:gd name="T27" fmla="*/ 0 h 302"/>
                <a:gd name="T28" fmla="*/ 705 w 1696"/>
                <a:gd name="T29" fmla="*/ 33 h 302"/>
                <a:gd name="T30" fmla="*/ 633 w 1696"/>
                <a:gd name="T31" fmla="*/ 0 h 302"/>
                <a:gd name="T32" fmla="*/ 561 w 1696"/>
                <a:gd name="T33" fmla="*/ 33 h 302"/>
                <a:gd name="T34" fmla="*/ 489 w 1696"/>
                <a:gd name="T35" fmla="*/ 0 h 302"/>
                <a:gd name="T36" fmla="*/ 417 w 1696"/>
                <a:gd name="T37" fmla="*/ 33 h 302"/>
                <a:gd name="T38" fmla="*/ 345 w 1696"/>
                <a:gd name="T39" fmla="*/ 0 h 302"/>
                <a:gd name="T40" fmla="*/ 273 w 1696"/>
                <a:gd name="T41" fmla="*/ 33 h 302"/>
                <a:gd name="T42" fmla="*/ 201 w 1696"/>
                <a:gd name="T43" fmla="*/ 0 h 302"/>
                <a:gd name="T44" fmla="*/ 129 w 1696"/>
                <a:gd name="T45" fmla="*/ 33 h 302"/>
                <a:gd name="T46" fmla="*/ 57 w 1696"/>
                <a:gd name="T47" fmla="*/ 0 h 302"/>
                <a:gd name="T48" fmla="*/ 0 w 1696"/>
                <a:gd name="T49" fmla="*/ 31 h 302"/>
                <a:gd name="T50" fmla="*/ 0 w 1696"/>
                <a:gd name="T51" fmla="*/ 302 h 302"/>
                <a:gd name="T52" fmla="*/ 1696 w 1696"/>
                <a:gd name="T53" fmla="*/ 302 h 302"/>
                <a:gd name="T54" fmla="*/ 1696 w 1696"/>
                <a:gd name="T55" fmla="*/ 31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2">
                  <a:moveTo>
                    <a:pt x="1696" y="31"/>
                  </a:moveTo>
                  <a:cubicBezTo>
                    <a:pt x="1673" y="28"/>
                    <a:pt x="1652" y="16"/>
                    <a:pt x="1640" y="0"/>
                  </a:cubicBezTo>
                  <a:cubicBezTo>
                    <a:pt x="1625" y="20"/>
                    <a:pt x="1599" y="33"/>
                    <a:pt x="1568" y="33"/>
                  </a:cubicBezTo>
                  <a:cubicBezTo>
                    <a:pt x="1538" y="33"/>
                    <a:pt x="1511" y="20"/>
                    <a:pt x="1496" y="0"/>
                  </a:cubicBezTo>
                  <a:cubicBezTo>
                    <a:pt x="1481" y="20"/>
                    <a:pt x="1455" y="33"/>
                    <a:pt x="1424" y="33"/>
                  </a:cubicBezTo>
                  <a:cubicBezTo>
                    <a:pt x="1394" y="33"/>
                    <a:pt x="1367" y="20"/>
                    <a:pt x="1352" y="0"/>
                  </a:cubicBezTo>
                  <a:cubicBezTo>
                    <a:pt x="1337" y="20"/>
                    <a:pt x="1311" y="33"/>
                    <a:pt x="1280" y="33"/>
                  </a:cubicBezTo>
                  <a:cubicBezTo>
                    <a:pt x="1250" y="33"/>
                    <a:pt x="1223" y="20"/>
                    <a:pt x="1208" y="0"/>
                  </a:cubicBezTo>
                  <a:cubicBezTo>
                    <a:pt x="1193" y="20"/>
                    <a:pt x="1167" y="33"/>
                    <a:pt x="1136" y="33"/>
                  </a:cubicBezTo>
                  <a:cubicBezTo>
                    <a:pt x="1106" y="33"/>
                    <a:pt x="1079" y="20"/>
                    <a:pt x="1064" y="0"/>
                  </a:cubicBezTo>
                  <a:cubicBezTo>
                    <a:pt x="1049" y="20"/>
                    <a:pt x="1023" y="33"/>
                    <a:pt x="992" y="33"/>
                  </a:cubicBezTo>
                  <a:cubicBezTo>
                    <a:pt x="962" y="33"/>
                    <a:pt x="935" y="20"/>
                    <a:pt x="920" y="0"/>
                  </a:cubicBezTo>
                  <a:cubicBezTo>
                    <a:pt x="905" y="20"/>
                    <a:pt x="879" y="33"/>
                    <a:pt x="848" y="33"/>
                  </a:cubicBezTo>
                  <a:cubicBezTo>
                    <a:pt x="818" y="33"/>
                    <a:pt x="791" y="20"/>
                    <a:pt x="776" y="0"/>
                  </a:cubicBezTo>
                  <a:cubicBezTo>
                    <a:pt x="762" y="20"/>
                    <a:pt x="735" y="33"/>
                    <a:pt x="705" y="33"/>
                  </a:cubicBezTo>
                  <a:cubicBezTo>
                    <a:pt x="674" y="33"/>
                    <a:pt x="648" y="20"/>
                    <a:pt x="633" y="0"/>
                  </a:cubicBezTo>
                  <a:cubicBezTo>
                    <a:pt x="618" y="20"/>
                    <a:pt x="591" y="33"/>
                    <a:pt x="561" y="33"/>
                  </a:cubicBezTo>
                  <a:cubicBezTo>
                    <a:pt x="530" y="33"/>
                    <a:pt x="504" y="20"/>
                    <a:pt x="489" y="0"/>
                  </a:cubicBezTo>
                  <a:cubicBezTo>
                    <a:pt x="474" y="20"/>
                    <a:pt x="447" y="33"/>
                    <a:pt x="417" y="33"/>
                  </a:cubicBezTo>
                  <a:cubicBezTo>
                    <a:pt x="386" y="33"/>
                    <a:pt x="360" y="20"/>
                    <a:pt x="345" y="0"/>
                  </a:cubicBezTo>
                  <a:cubicBezTo>
                    <a:pt x="330" y="20"/>
                    <a:pt x="303" y="33"/>
                    <a:pt x="273" y="33"/>
                  </a:cubicBezTo>
                  <a:cubicBezTo>
                    <a:pt x="242" y="33"/>
                    <a:pt x="216" y="20"/>
                    <a:pt x="201" y="0"/>
                  </a:cubicBezTo>
                  <a:cubicBezTo>
                    <a:pt x="186" y="20"/>
                    <a:pt x="159" y="33"/>
                    <a:pt x="129" y="33"/>
                  </a:cubicBezTo>
                  <a:cubicBezTo>
                    <a:pt x="98" y="33"/>
                    <a:pt x="72" y="20"/>
                    <a:pt x="57" y="0"/>
                  </a:cubicBezTo>
                  <a:cubicBezTo>
                    <a:pt x="44" y="16"/>
                    <a:pt x="24" y="28"/>
                    <a:pt x="0" y="31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1696" y="302"/>
                    <a:pt x="1696" y="302"/>
                    <a:pt x="1696" y="302"/>
                  </a:cubicBezTo>
                  <a:lnTo>
                    <a:pt x="1696" y="31"/>
                  </a:lnTo>
                  <a:close/>
                </a:path>
              </a:pathLst>
            </a:custGeom>
            <a:solidFill>
              <a:srgbClr val="41CF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-7938" y="4910137"/>
              <a:ext cx="12280901" cy="2190751"/>
            </a:xfrm>
            <a:custGeom>
              <a:avLst/>
              <a:gdLst>
                <a:gd name="T0" fmla="*/ 1696 w 1696"/>
                <a:gd name="T1" fmla="*/ 7 h 301"/>
                <a:gd name="T2" fmla="*/ 1631 w 1696"/>
                <a:gd name="T3" fmla="*/ 32 h 301"/>
                <a:gd name="T4" fmla="*/ 1559 w 1696"/>
                <a:gd name="T5" fmla="*/ 0 h 301"/>
                <a:gd name="T6" fmla="*/ 1487 w 1696"/>
                <a:gd name="T7" fmla="*/ 32 h 301"/>
                <a:gd name="T8" fmla="*/ 1415 w 1696"/>
                <a:gd name="T9" fmla="*/ 0 h 301"/>
                <a:gd name="T10" fmla="*/ 1343 w 1696"/>
                <a:gd name="T11" fmla="*/ 32 h 301"/>
                <a:gd name="T12" fmla="*/ 1271 w 1696"/>
                <a:gd name="T13" fmla="*/ 0 h 301"/>
                <a:gd name="T14" fmla="*/ 1199 w 1696"/>
                <a:gd name="T15" fmla="*/ 32 h 301"/>
                <a:gd name="T16" fmla="*/ 1127 w 1696"/>
                <a:gd name="T17" fmla="*/ 0 h 301"/>
                <a:gd name="T18" fmla="*/ 1055 w 1696"/>
                <a:gd name="T19" fmla="*/ 32 h 301"/>
                <a:gd name="T20" fmla="*/ 983 w 1696"/>
                <a:gd name="T21" fmla="*/ 0 h 301"/>
                <a:gd name="T22" fmla="*/ 911 w 1696"/>
                <a:gd name="T23" fmla="*/ 32 h 301"/>
                <a:gd name="T24" fmla="*/ 839 w 1696"/>
                <a:gd name="T25" fmla="*/ 0 h 301"/>
                <a:gd name="T26" fmla="*/ 767 w 1696"/>
                <a:gd name="T27" fmla="*/ 32 h 301"/>
                <a:gd name="T28" fmla="*/ 695 w 1696"/>
                <a:gd name="T29" fmla="*/ 0 h 301"/>
                <a:gd name="T30" fmla="*/ 623 w 1696"/>
                <a:gd name="T31" fmla="*/ 32 h 301"/>
                <a:gd name="T32" fmla="*/ 551 w 1696"/>
                <a:gd name="T33" fmla="*/ 0 h 301"/>
                <a:gd name="T34" fmla="*/ 479 w 1696"/>
                <a:gd name="T35" fmla="*/ 32 h 301"/>
                <a:gd name="T36" fmla="*/ 407 w 1696"/>
                <a:gd name="T37" fmla="*/ 0 h 301"/>
                <a:gd name="T38" fmla="*/ 335 w 1696"/>
                <a:gd name="T39" fmla="*/ 32 h 301"/>
                <a:gd name="T40" fmla="*/ 264 w 1696"/>
                <a:gd name="T41" fmla="*/ 0 h 301"/>
                <a:gd name="T42" fmla="*/ 192 w 1696"/>
                <a:gd name="T43" fmla="*/ 32 h 301"/>
                <a:gd name="T44" fmla="*/ 120 w 1696"/>
                <a:gd name="T45" fmla="*/ 0 h 301"/>
                <a:gd name="T46" fmla="*/ 48 w 1696"/>
                <a:gd name="T47" fmla="*/ 32 h 301"/>
                <a:gd name="T48" fmla="*/ 0 w 1696"/>
                <a:gd name="T49" fmla="*/ 20 h 301"/>
                <a:gd name="T50" fmla="*/ 0 w 1696"/>
                <a:gd name="T51" fmla="*/ 301 h 301"/>
                <a:gd name="T52" fmla="*/ 1696 w 1696"/>
                <a:gd name="T53" fmla="*/ 301 h 301"/>
                <a:gd name="T54" fmla="*/ 1696 w 1696"/>
                <a:gd name="T55" fmla="*/ 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96" h="301">
                  <a:moveTo>
                    <a:pt x="1696" y="7"/>
                  </a:moveTo>
                  <a:cubicBezTo>
                    <a:pt x="1681" y="22"/>
                    <a:pt x="1657" y="32"/>
                    <a:pt x="1631" y="32"/>
                  </a:cubicBezTo>
                  <a:cubicBezTo>
                    <a:pt x="1601" y="32"/>
                    <a:pt x="1574" y="19"/>
                    <a:pt x="1559" y="0"/>
                  </a:cubicBezTo>
                  <a:cubicBezTo>
                    <a:pt x="1544" y="19"/>
                    <a:pt x="1517" y="32"/>
                    <a:pt x="1487" y="32"/>
                  </a:cubicBezTo>
                  <a:cubicBezTo>
                    <a:pt x="1457" y="32"/>
                    <a:pt x="1430" y="19"/>
                    <a:pt x="1415" y="0"/>
                  </a:cubicBezTo>
                  <a:cubicBezTo>
                    <a:pt x="1400" y="19"/>
                    <a:pt x="1373" y="32"/>
                    <a:pt x="1343" y="32"/>
                  </a:cubicBezTo>
                  <a:cubicBezTo>
                    <a:pt x="1313" y="32"/>
                    <a:pt x="1286" y="19"/>
                    <a:pt x="1271" y="0"/>
                  </a:cubicBezTo>
                  <a:cubicBezTo>
                    <a:pt x="1256" y="19"/>
                    <a:pt x="1229" y="32"/>
                    <a:pt x="1199" y="32"/>
                  </a:cubicBezTo>
                  <a:cubicBezTo>
                    <a:pt x="1169" y="32"/>
                    <a:pt x="1142" y="19"/>
                    <a:pt x="1127" y="0"/>
                  </a:cubicBezTo>
                  <a:cubicBezTo>
                    <a:pt x="1112" y="19"/>
                    <a:pt x="1086" y="32"/>
                    <a:pt x="1055" y="32"/>
                  </a:cubicBezTo>
                  <a:cubicBezTo>
                    <a:pt x="1025" y="32"/>
                    <a:pt x="998" y="19"/>
                    <a:pt x="983" y="0"/>
                  </a:cubicBezTo>
                  <a:cubicBezTo>
                    <a:pt x="968" y="19"/>
                    <a:pt x="942" y="32"/>
                    <a:pt x="911" y="32"/>
                  </a:cubicBezTo>
                  <a:cubicBezTo>
                    <a:pt x="881" y="32"/>
                    <a:pt x="854" y="19"/>
                    <a:pt x="839" y="0"/>
                  </a:cubicBezTo>
                  <a:cubicBezTo>
                    <a:pt x="824" y="19"/>
                    <a:pt x="798" y="32"/>
                    <a:pt x="767" y="32"/>
                  </a:cubicBezTo>
                  <a:cubicBezTo>
                    <a:pt x="737" y="32"/>
                    <a:pt x="710" y="19"/>
                    <a:pt x="695" y="0"/>
                  </a:cubicBezTo>
                  <a:cubicBezTo>
                    <a:pt x="680" y="19"/>
                    <a:pt x="654" y="32"/>
                    <a:pt x="623" y="32"/>
                  </a:cubicBezTo>
                  <a:cubicBezTo>
                    <a:pt x="593" y="32"/>
                    <a:pt x="566" y="19"/>
                    <a:pt x="551" y="0"/>
                  </a:cubicBezTo>
                  <a:cubicBezTo>
                    <a:pt x="536" y="19"/>
                    <a:pt x="510" y="32"/>
                    <a:pt x="479" y="32"/>
                  </a:cubicBezTo>
                  <a:cubicBezTo>
                    <a:pt x="449" y="32"/>
                    <a:pt x="422" y="19"/>
                    <a:pt x="407" y="0"/>
                  </a:cubicBezTo>
                  <a:cubicBezTo>
                    <a:pt x="392" y="19"/>
                    <a:pt x="366" y="32"/>
                    <a:pt x="335" y="32"/>
                  </a:cubicBezTo>
                  <a:cubicBezTo>
                    <a:pt x="305" y="32"/>
                    <a:pt x="278" y="19"/>
                    <a:pt x="264" y="0"/>
                  </a:cubicBezTo>
                  <a:cubicBezTo>
                    <a:pt x="249" y="19"/>
                    <a:pt x="222" y="32"/>
                    <a:pt x="192" y="32"/>
                  </a:cubicBezTo>
                  <a:cubicBezTo>
                    <a:pt x="161" y="32"/>
                    <a:pt x="135" y="19"/>
                    <a:pt x="120" y="0"/>
                  </a:cubicBezTo>
                  <a:cubicBezTo>
                    <a:pt x="105" y="19"/>
                    <a:pt x="78" y="32"/>
                    <a:pt x="48" y="32"/>
                  </a:cubicBezTo>
                  <a:cubicBezTo>
                    <a:pt x="30" y="32"/>
                    <a:pt x="14" y="28"/>
                    <a:pt x="0" y="20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696" y="301"/>
                    <a:pt x="1696" y="301"/>
                    <a:pt x="1696" y="301"/>
                  </a:cubicBezTo>
                  <a:lnTo>
                    <a:pt x="1696" y="7"/>
                  </a:lnTo>
                  <a:close/>
                </a:path>
              </a:pathLst>
            </a:custGeom>
            <a:solidFill>
              <a:srgbClr val="54E0E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16" name="矩形 15"/>
          <p:cNvSpPr/>
          <p:nvPr userDrawn="1"/>
        </p:nvSpPr>
        <p:spPr>
          <a:xfrm>
            <a:off x="-972820" y="6858000"/>
            <a:ext cx="13385800" cy="127583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E6E6E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 rotWithShape="1">
          <a:blip r:embed="rId2"/>
          <a:srcRect t="48950" b="-1"/>
          <a:stretch>
            <a:fillRect/>
          </a:stretch>
        </p:blipFill>
        <p:spPr>
          <a:xfrm>
            <a:off x="-2378703" y="0"/>
            <a:ext cx="14570703" cy="1409891"/>
          </a:xfrm>
          <a:prstGeom prst="rect">
            <a:avLst/>
          </a:prstGeom>
          <a:effectLst/>
        </p:spPr>
      </p:pic>
      <p:sp>
        <p:nvSpPr>
          <p:cNvPr id="21" name="Freeform 34"/>
          <p:cNvSpPr>
            <a:spLocks noEditPoints="1"/>
          </p:cNvSpPr>
          <p:nvPr userDrawn="1"/>
        </p:nvSpPr>
        <p:spPr bwMode="auto">
          <a:xfrm>
            <a:off x="8214032" y="6319773"/>
            <a:ext cx="703252" cy="367714"/>
          </a:xfrm>
          <a:custGeom>
            <a:avLst/>
            <a:gdLst>
              <a:gd name="T0" fmla="*/ 93 w 112"/>
              <a:gd name="T1" fmla="*/ 32 h 58"/>
              <a:gd name="T2" fmla="*/ 94 w 112"/>
              <a:gd name="T3" fmla="*/ 37 h 58"/>
              <a:gd name="T4" fmla="*/ 94 w 112"/>
              <a:gd name="T5" fmla="*/ 37 h 58"/>
              <a:gd name="T6" fmla="*/ 93 w 112"/>
              <a:gd name="T7" fmla="*/ 32 h 58"/>
              <a:gd name="T8" fmla="*/ 93 w 112"/>
              <a:gd name="T9" fmla="*/ 31 h 58"/>
              <a:gd name="T10" fmla="*/ 93 w 112"/>
              <a:gd name="T11" fmla="*/ 31 h 58"/>
              <a:gd name="T12" fmla="*/ 98 w 112"/>
              <a:gd name="T13" fmla="*/ 30 h 58"/>
              <a:gd name="T14" fmla="*/ 98 w 112"/>
              <a:gd name="T15" fmla="*/ 30 h 58"/>
              <a:gd name="T16" fmla="*/ 95 w 112"/>
              <a:gd name="T17" fmla="*/ 30 h 58"/>
              <a:gd name="T18" fmla="*/ 94 w 112"/>
              <a:gd name="T19" fmla="*/ 32 h 58"/>
              <a:gd name="T20" fmla="*/ 94 w 112"/>
              <a:gd name="T21" fmla="*/ 32 h 58"/>
              <a:gd name="T22" fmla="*/ 110 w 112"/>
              <a:gd name="T23" fmla="*/ 33 h 58"/>
              <a:gd name="T24" fmla="*/ 110 w 112"/>
              <a:gd name="T25" fmla="*/ 33 h 58"/>
              <a:gd name="T26" fmla="*/ 110 w 112"/>
              <a:gd name="T27" fmla="*/ 34 h 58"/>
              <a:gd name="T28" fmla="*/ 96 w 112"/>
              <a:gd name="T29" fmla="*/ 8 h 58"/>
              <a:gd name="T30" fmla="*/ 54 w 112"/>
              <a:gd name="T31" fmla="*/ 7 h 58"/>
              <a:gd name="T32" fmla="*/ 16 w 112"/>
              <a:gd name="T33" fmla="*/ 32 h 58"/>
              <a:gd name="T34" fmla="*/ 11 w 112"/>
              <a:gd name="T35" fmla="*/ 23 h 58"/>
              <a:gd name="T36" fmla="*/ 0 w 112"/>
              <a:gd name="T37" fmla="*/ 24 h 58"/>
              <a:gd name="T38" fmla="*/ 3 w 112"/>
              <a:gd name="T39" fmla="*/ 28 h 58"/>
              <a:gd name="T40" fmla="*/ 6 w 112"/>
              <a:gd name="T41" fmla="*/ 33 h 58"/>
              <a:gd name="T42" fmla="*/ 12 w 112"/>
              <a:gd name="T43" fmla="*/ 37 h 58"/>
              <a:gd name="T44" fmla="*/ 7 w 112"/>
              <a:gd name="T45" fmla="*/ 42 h 58"/>
              <a:gd name="T46" fmla="*/ 6 w 112"/>
              <a:gd name="T47" fmla="*/ 48 h 58"/>
              <a:gd name="T48" fmla="*/ 3 w 112"/>
              <a:gd name="T49" fmla="*/ 53 h 58"/>
              <a:gd name="T50" fmla="*/ 14 w 112"/>
              <a:gd name="T51" fmla="*/ 51 h 58"/>
              <a:gd name="T52" fmla="*/ 17 w 112"/>
              <a:gd name="T53" fmla="*/ 41 h 58"/>
              <a:gd name="T54" fmla="*/ 64 w 112"/>
              <a:gd name="T55" fmla="*/ 55 h 58"/>
              <a:gd name="T56" fmla="*/ 109 w 112"/>
              <a:gd name="T57" fmla="*/ 36 h 58"/>
              <a:gd name="T58" fmla="*/ 93 w 112"/>
              <a:gd name="T59" fmla="*/ 32 h 58"/>
              <a:gd name="T60" fmla="*/ 87 w 112"/>
              <a:gd name="T61" fmla="*/ 41 h 58"/>
              <a:gd name="T62" fmla="*/ 82 w 112"/>
              <a:gd name="T63" fmla="*/ 30 h 58"/>
              <a:gd name="T64" fmla="*/ 81 w 112"/>
              <a:gd name="T65" fmla="*/ 21 h 58"/>
              <a:gd name="T66" fmla="*/ 87 w 112"/>
              <a:gd name="T67" fmla="*/ 7 h 58"/>
              <a:gd name="T68" fmla="*/ 87 w 112"/>
              <a:gd name="T69" fmla="*/ 7 h 58"/>
              <a:gd name="T70" fmla="*/ 83 w 112"/>
              <a:gd name="T71" fmla="*/ 22 h 58"/>
              <a:gd name="T72" fmla="*/ 84 w 112"/>
              <a:gd name="T73" fmla="*/ 32 h 58"/>
              <a:gd name="T74" fmla="*/ 88 w 112"/>
              <a:gd name="T75" fmla="*/ 41 h 58"/>
              <a:gd name="T76" fmla="*/ 87 w 112"/>
              <a:gd name="T77" fmla="*/ 41 h 58"/>
              <a:gd name="T78" fmla="*/ 89 w 112"/>
              <a:gd name="T79" fmla="*/ 21 h 58"/>
              <a:gd name="T80" fmla="*/ 91 w 112"/>
              <a:gd name="T81" fmla="*/ 17 h 58"/>
              <a:gd name="T82" fmla="*/ 95 w 112"/>
              <a:gd name="T83" fmla="*/ 20 h 58"/>
              <a:gd name="T84" fmla="*/ 92 w 112"/>
              <a:gd name="T85" fmla="*/ 23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2"/>
                </a:moveTo>
                <a:cubicBezTo>
                  <a:pt x="93" y="34"/>
                  <a:pt x="93" y="36"/>
                  <a:pt x="94" y="37"/>
                </a:cubicBezTo>
                <a:cubicBezTo>
                  <a:pt x="94" y="37"/>
                  <a:pt x="94" y="37"/>
                  <a:pt x="94" y="37"/>
                </a:cubicBezTo>
                <a:cubicBezTo>
                  <a:pt x="93" y="36"/>
                  <a:pt x="92" y="33"/>
                  <a:pt x="93" y="32"/>
                </a:cubicBezTo>
                <a:cubicBezTo>
                  <a:pt x="93" y="32"/>
                  <a:pt x="93" y="31"/>
                  <a:pt x="93" y="31"/>
                </a:cubicBezTo>
                <a:cubicBezTo>
                  <a:pt x="93" y="31"/>
                  <a:pt x="93" y="31"/>
                  <a:pt x="93" y="31"/>
                </a:cubicBezTo>
                <a:cubicBezTo>
                  <a:pt x="94" y="29"/>
                  <a:pt x="97" y="28"/>
                  <a:pt x="98" y="30"/>
                </a:cubicBezTo>
                <a:cubicBezTo>
                  <a:pt x="98" y="30"/>
                  <a:pt x="98" y="30"/>
                  <a:pt x="98" y="30"/>
                </a:cubicBezTo>
                <a:cubicBezTo>
                  <a:pt x="97" y="30"/>
                  <a:pt x="96" y="30"/>
                  <a:pt x="95" y="30"/>
                </a:cubicBezTo>
                <a:cubicBezTo>
                  <a:pt x="94" y="30"/>
                  <a:pt x="94" y="31"/>
                  <a:pt x="94" y="32"/>
                </a:cubicBezTo>
                <a:cubicBezTo>
                  <a:pt x="94" y="32"/>
                  <a:pt x="94" y="32"/>
                  <a:pt x="94" y="32"/>
                </a:cubicBezTo>
                <a:cubicBezTo>
                  <a:pt x="98" y="36"/>
                  <a:pt x="106" y="39"/>
                  <a:pt x="110" y="33"/>
                </a:cubicBezTo>
                <a:cubicBezTo>
                  <a:pt x="110" y="33"/>
                  <a:pt x="110" y="33"/>
                  <a:pt x="110" y="33"/>
                </a:cubicBezTo>
                <a:cubicBezTo>
                  <a:pt x="110" y="34"/>
                  <a:pt x="110" y="34"/>
                  <a:pt x="110" y="34"/>
                </a:cubicBezTo>
                <a:cubicBezTo>
                  <a:pt x="112" y="28"/>
                  <a:pt x="106" y="15"/>
                  <a:pt x="96" y="8"/>
                </a:cubicBezTo>
                <a:cubicBezTo>
                  <a:pt x="87" y="0"/>
                  <a:pt x="74" y="0"/>
                  <a:pt x="54" y="7"/>
                </a:cubicBezTo>
                <a:cubicBezTo>
                  <a:pt x="39" y="12"/>
                  <a:pt x="22" y="24"/>
                  <a:pt x="16" y="32"/>
                </a:cubicBezTo>
                <a:cubicBezTo>
                  <a:pt x="15" y="28"/>
                  <a:pt x="15" y="25"/>
                  <a:pt x="11" y="23"/>
                </a:cubicBezTo>
                <a:cubicBezTo>
                  <a:pt x="7" y="21"/>
                  <a:pt x="4" y="23"/>
                  <a:pt x="0" y="24"/>
                </a:cubicBezTo>
                <a:cubicBezTo>
                  <a:pt x="0" y="25"/>
                  <a:pt x="2" y="26"/>
                  <a:pt x="3" y="28"/>
                </a:cubicBezTo>
                <a:cubicBezTo>
                  <a:pt x="4" y="29"/>
                  <a:pt x="5" y="31"/>
                  <a:pt x="6" y="33"/>
                </a:cubicBezTo>
                <a:cubicBezTo>
                  <a:pt x="8" y="35"/>
                  <a:pt x="9" y="36"/>
                  <a:pt x="12" y="37"/>
                </a:cubicBezTo>
                <a:cubicBezTo>
                  <a:pt x="10" y="39"/>
                  <a:pt x="8" y="40"/>
                  <a:pt x="7" y="42"/>
                </a:cubicBezTo>
                <a:cubicBezTo>
                  <a:pt x="7" y="44"/>
                  <a:pt x="7" y="46"/>
                  <a:pt x="6" y="48"/>
                </a:cubicBezTo>
                <a:cubicBezTo>
                  <a:pt x="5" y="50"/>
                  <a:pt x="4" y="52"/>
                  <a:pt x="3" y="53"/>
                </a:cubicBezTo>
                <a:cubicBezTo>
                  <a:pt x="7" y="52"/>
                  <a:pt x="11" y="54"/>
                  <a:pt x="14" y="51"/>
                </a:cubicBezTo>
                <a:cubicBezTo>
                  <a:pt x="17" y="48"/>
                  <a:pt x="17" y="45"/>
                  <a:pt x="17" y="41"/>
                </a:cubicBezTo>
                <a:cubicBezTo>
                  <a:pt x="23" y="46"/>
                  <a:pt x="37" y="51"/>
                  <a:pt x="64" y="55"/>
                </a:cubicBezTo>
                <a:cubicBezTo>
                  <a:pt x="89" y="58"/>
                  <a:pt x="103" y="45"/>
                  <a:pt x="109" y="36"/>
                </a:cubicBezTo>
                <a:cubicBezTo>
                  <a:pt x="105" y="40"/>
                  <a:pt x="96" y="36"/>
                  <a:pt x="93" y="32"/>
                </a:cubicBezTo>
                <a:close/>
                <a:moveTo>
                  <a:pt x="87" y="41"/>
                </a:moveTo>
                <a:cubicBezTo>
                  <a:pt x="85" y="38"/>
                  <a:pt x="84" y="34"/>
                  <a:pt x="82" y="30"/>
                </a:cubicBezTo>
                <a:cubicBezTo>
                  <a:pt x="81" y="27"/>
                  <a:pt x="80" y="24"/>
                  <a:pt x="81" y="21"/>
                </a:cubicBezTo>
                <a:cubicBezTo>
                  <a:pt x="81" y="16"/>
                  <a:pt x="84" y="11"/>
                  <a:pt x="87" y="7"/>
                </a:cubicBezTo>
                <a:cubicBezTo>
                  <a:pt x="87" y="7"/>
                  <a:pt x="87" y="7"/>
                  <a:pt x="87" y="7"/>
                </a:cubicBezTo>
                <a:cubicBezTo>
                  <a:pt x="85" y="12"/>
                  <a:pt x="83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7" y="38"/>
                  <a:pt x="88" y="41"/>
                </a:cubicBezTo>
                <a:cubicBezTo>
                  <a:pt x="88" y="41"/>
                  <a:pt x="88" y="41"/>
                  <a:pt x="87" y="41"/>
                </a:cubicBezTo>
                <a:close/>
                <a:moveTo>
                  <a:pt x="89" y="21"/>
                </a:moveTo>
                <a:cubicBezTo>
                  <a:pt x="88" y="19"/>
                  <a:pt x="90" y="17"/>
                  <a:pt x="91" y="17"/>
                </a:cubicBezTo>
                <a:cubicBezTo>
                  <a:pt x="93" y="17"/>
                  <a:pt x="95" y="18"/>
                  <a:pt x="95" y="20"/>
                </a:cubicBezTo>
                <a:cubicBezTo>
                  <a:pt x="95" y="22"/>
                  <a:pt x="94" y="23"/>
                  <a:pt x="92" y="23"/>
                </a:cubicBezTo>
                <a:cubicBezTo>
                  <a:pt x="91" y="24"/>
                  <a:pt x="89" y="22"/>
                  <a:pt x="89" y="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2" name="Freeform 35"/>
          <p:cNvSpPr>
            <a:spLocks noEditPoints="1"/>
          </p:cNvSpPr>
          <p:nvPr userDrawn="1"/>
        </p:nvSpPr>
        <p:spPr bwMode="auto">
          <a:xfrm>
            <a:off x="2721312" y="6416477"/>
            <a:ext cx="707848" cy="372310"/>
          </a:xfrm>
          <a:custGeom>
            <a:avLst/>
            <a:gdLst>
              <a:gd name="T0" fmla="*/ 94 w 113"/>
              <a:gd name="T1" fmla="*/ 34 h 59"/>
              <a:gd name="T2" fmla="*/ 95 w 113"/>
              <a:gd name="T3" fmla="*/ 38 h 59"/>
              <a:gd name="T4" fmla="*/ 94 w 113"/>
              <a:gd name="T5" fmla="*/ 38 h 59"/>
              <a:gd name="T6" fmla="*/ 93 w 113"/>
              <a:gd name="T7" fmla="*/ 33 h 59"/>
              <a:gd name="T8" fmla="*/ 93 w 113"/>
              <a:gd name="T9" fmla="*/ 33 h 59"/>
              <a:gd name="T10" fmla="*/ 93 w 113"/>
              <a:gd name="T11" fmla="*/ 32 h 59"/>
              <a:gd name="T12" fmla="*/ 98 w 113"/>
              <a:gd name="T13" fmla="*/ 31 h 59"/>
              <a:gd name="T14" fmla="*/ 98 w 113"/>
              <a:gd name="T15" fmla="*/ 32 h 59"/>
              <a:gd name="T16" fmla="*/ 96 w 113"/>
              <a:gd name="T17" fmla="*/ 31 h 59"/>
              <a:gd name="T18" fmla="*/ 94 w 113"/>
              <a:gd name="T19" fmla="*/ 33 h 59"/>
              <a:gd name="T20" fmla="*/ 94 w 113"/>
              <a:gd name="T21" fmla="*/ 33 h 59"/>
              <a:gd name="T22" fmla="*/ 110 w 113"/>
              <a:gd name="T23" fmla="*/ 35 h 59"/>
              <a:gd name="T24" fmla="*/ 110 w 113"/>
              <a:gd name="T25" fmla="*/ 35 h 59"/>
              <a:gd name="T26" fmla="*/ 110 w 113"/>
              <a:gd name="T27" fmla="*/ 36 h 59"/>
              <a:gd name="T28" fmla="*/ 98 w 113"/>
              <a:gd name="T29" fmla="*/ 10 h 59"/>
              <a:gd name="T30" fmla="*/ 55 w 113"/>
              <a:gd name="T31" fmla="*/ 6 h 59"/>
              <a:gd name="T32" fmla="*/ 16 w 113"/>
              <a:gd name="T33" fmla="*/ 30 h 59"/>
              <a:gd name="T34" fmla="*/ 11 w 113"/>
              <a:gd name="T35" fmla="*/ 21 h 59"/>
              <a:gd name="T36" fmla="*/ 0 w 113"/>
              <a:gd name="T37" fmla="*/ 21 h 59"/>
              <a:gd name="T38" fmla="*/ 4 w 113"/>
              <a:gd name="T39" fmla="*/ 25 h 59"/>
              <a:gd name="T40" fmla="*/ 7 w 113"/>
              <a:gd name="T41" fmla="*/ 31 h 59"/>
              <a:gd name="T42" fmla="*/ 12 w 113"/>
              <a:gd name="T43" fmla="*/ 35 h 59"/>
              <a:gd name="T44" fmla="*/ 7 w 113"/>
              <a:gd name="T45" fmla="*/ 40 h 59"/>
              <a:gd name="T46" fmla="*/ 5 w 113"/>
              <a:gd name="T47" fmla="*/ 46 h 59"/>
              <a:gd name="T48" fmla="*/ 3 w 113"/>
              <a:gd name="T49" fmla="*/ 51 h 59"/>
              <a:gd name="T50" fmla="*/ 14 w 113"/>
              <a:gd name="T51" fmla="*/ 49 h 59"/>
              <a:gd name="T52" fmla="*/ 17 w 113"/>
              <a:gd name="T53" fmla="*/ 40 h 59"/>
              <a:gd name="T54" fmla="*/ 63 w 113"/>
              <a:gd name="T55" fmla="*/ 55 h 59"/>
              <a:gd name="T56" fmla="*/ 109 w 113"/>
              <a:gd name="T57" fmla="*/ 38 h 59"/>
              <a:gd name="T58" fmla="*/ 94 w 113"/>
              <a:gd name="T59" fmla="*/ 34 h 59"/>
              <a:gd name="T60" fmla="*/ 87 w 113"/>
              <a:gd name="T61" fmla="*/ 42 h 59"/>
              <a:gd name="T62" fmla="*/ 83 w 113"/>
              <a:gd name="T63" fmla="*/ 31 h 59"/>
              <a:gd name="T64" fmla="*/ 82 w 113"/>
              <a:gd name="T65" fmla="*/ 22 h 59"/>
              <a:gd name="T66" fmla="*/ 89 w 113"/>
              <a:gd name="T67" fmla="*/ 8 h 59"/>
              <a:gd name="T68" fmla="*/ 89 w 113"/>
              <a:gd name="T69" fmla="*/ 8 h 59"/>
              <a:gd name="T70" fmla="*/ 84 w 113"/>
              <a:gd name="T71" fmla="*/ 22 h 59"/>
              <a:gd name="T72" fmla="*/ 84 w 113"/>
              <a:gd name="T73" fmla="*/ 33 h 59"/>
              <a:gd name="T74" fmla="*/ 88 w 113"/>
              <a:gd name="T75" fmla="*/ 42 h 59"/>
              <a:gd name="T76" fmla="*/ 87 w 113"/>
              <a:gd name="T77" fmla="*/ 42 h 59"/>
              <a:gd name="T78" fmla="*/ 90 w 113"/>
              <a:gd name="T79" fmla="*/ 22 h 59"/>
              <a:gd name="T80" fmla="*/ 92 w 113"/>
              <a:gd name="T81" fmla="*/ 18 h 59"/>
              <a:gd name="T82" fmla="*/ 96 w 113"/>
              <a:gd name="T83" fmla="*/ 21 h 59"/>
              <a:gd name="T84" fmla="*/ 93 w 113"/>
              <a:gd name="T85" fmla="*/ 25 h 59"/>
              <a:gd name="T86" fmla="*/ 90 w 113"/>
              <a:gd name="T87" fmla="*/ 2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59">
                <a:moveTo>
                  <a:pt x="94" y="34"/>
                </a:moveTo>
                <a:cubicBezTo>
                  <a:pt x="93" y="35"/>
                  <a:pt x="93" y="37"/>
                  <a:pt x="95" y="38"/>
                </a:cubicBezTo>
                <a:cubicBezTo>
                  <a:pt x="95" y="38"/>
                  <a:pt x="94" y="38"/>
                  <a:pt x="94" y="38"/>
                </a:cubicBezTo>
                <a:cubicBezTo>
                  <a:pt x="93" y="37"/>
                  <a:pt x="93" y="35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7" y="29"/>
                  <a:pt x="98" y="31"/>
                </a:cubicBezTo>
                <a:cubicBezTo>
                  <a:pt x="98" y="32"/>
                  <a:pt x="98" y="32"/>
                  <a:pt x="98" y="32"/>
                </a:cubicBezTo>
                <a:cubicBezTo>
                  <a:pt x="97" y="32"/>
                  <a:pt x="97" y="31"/>
                  <a:pt x="96" y="31"/>
                </a:cubicBezTo>
                <a:cubicBezTo>
                  <a:pt x="95" y="32"/>
                  <a:pt x="94" y="32"/>
                  <a:pt x="94" y="33"/>
                </a:cubicBezTo>
                <a:cubicBezTo>
                  <a:pt x="94" y="33"/>
                  <a:pt x="94" y="33"/>
                  <a:pt x="94" y="33"/>
                </a:cubicBezTo>
                <a:cubicBezTo>
                  <a:pt x="98" y="37"/>
                  <a:pt x="106" y="40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6"/>
                  <a:pt x="110" y="36"/>
                </a:cubicBezTo>
                <a:cubicBezTo>
                  <a:pt x="113" y="30"/>
                  <a:pt x="107" y="17"/>
                  <a:pt x="98" y="10"/>
                </a:cubicBezTo>
                <a:cubicBezTo>
                  <a:pt x="88" y="1"/>
                  <a:pt x="76" y="0"/>
                  <a:pt x="55" y="6"/>
                </a:cubicBezTo>
                <a:cubicBezTo>
                  <a:pt x="40" y="11"/>
                  <a:pt x="23" y="22"/>
                  <a:pt x="16" y="30"/>
                </a:cubicBezTo>
                <a:cubicBezTo>
                  <a:pt x="16" y="26"/>
                  <a:pt x="15" y="23"/>
                  <a:pt x="11" y="21"/>
                </a:cubicBezTo>
                <a:cubicBezTo>
                  <a:pt x="7" y="18"/>
                  <a:pt x="4" y="21"/>
                  <a:pt x="0" y="21"/>
                </a:cubicBezTo>
                <a:cubicBezTo>
                  <a:pt x="1" y="23"/>
                  <a:pt x="3" y="24"/>
                  <a:pt x="4" y="25"/>
                </a:cubicBezTo>
                <a:cubicBezTo>
                  <a:pt x="5" y="27"/>
                  <a:pt x="5" y="29"/>
                  <a:pt x="7" y="31"/>
                </a:cubicBezTo>
                <a:cubicBezTo>
                  <a:pt x="8" y="33"/>
                  <a:pt x="10" y="34"/>
                  <a:pt x="12" y="35"/>
                </a:cubicBezTo>
                <a:cubicBezTo>
                  <a:pt x="10" y="36"/>
                  <a:pt x="8" y="38"/>
                  <a:pt x="7" y="40"/>
                </a:cubicBezTo>
                <a:cubicBezTo>
                  <a:pt x="7" y="42"/>
                  <a:pt x="6" y="44"/>
                  <a:pt x="5" y="46"/>
                </a:cubicBezTo>
                <a:cubicBezTo>
                  <a:pt x="5" y="48"/>
                  <a:pt x="3" y="49"/>
                  <a:pt x="3" y="51"/>
                </a:cubicBezTo>
                <a:cubicBezTo>
                  <a:pt x="7" y="50"/>
                  <a:pt x="10" y="52"/>
                  <a:pt x="14" y="49"/>
                </a:cubicBezTo>
                <a:cubicBezTo>
                  <a:pt x="17" y="46"/>
                  <a:pt x="17" y="43"/>
                  <a:pt x="17" y="40"/>
                </a:cubicBezTo>
                <a:cubicBezTo>
                  <a:pt x="23" y="44"/>
                  <a:pt x="36" y="50"/>
                  <a:pt x="63" y="55"/>
                </a:cubicBezTo>
                <a:cubicBezTo>
                  <a:pt x="88" y="59"/>
                  <a:pt x="102" y="47"/>
                  <a:pt x="109" y="38"/>
                </a:cubicBezTo>
                <a:cubicBezTo>
                  <a:pt x="105" y="41"/>
                  <a:pt x="97" y="38"/>
                  <a:pt x="94" y="34"/>
                </a:cubicBezTo>
                <a:close/>
                <a:moveTo>
                  <a:pt x="87" y="42"/>
                </a:moveTo>
                <a:cubicBezTo>
                  <a:pt x="85" y="39"/>
                  <a:pt x="84" y="35"/>
                  <a:pt x="83" y="31"/>
                </a:cubicBezTo>
                <a:cubicBezTo>
                  <a:pt x="82" y="28"/>
                  <a:pt x="81" y="25"/>
                  <a:pt x="82" y="22"/>
                </a:cubicBezTo>
                <a:cubicBezTo>
                  <a:pt x="82" y="17"/>
                  <a:pt x="85" y="12"/>
                  <a:pt x="89" y="8"/>
                </a:cubicBezTo>
                <a:cubicBezTo>
                  <a:pt x="89" y="8"/>
                  <a:pt x="89" y="8"/>
                  <a:pt x="89" y="8"/>
                </a:cubicBezTo>
                <a:cubicBezTo>
                  <a:pt x="86" y="13"/>
                  <a:pt x="84" y="17"/>
                  <a:pt x="84" y="22"/>
                </a:cubicBezTo>
                <a:cubicBezTo>
                  <a:pt x="83" y="26"/>
                  <a:pt x="83" y="29"/>
                  <a:pt x="84" y="33"/>
                </a:cubicBezTo>
                <a:cubicBezTo>
                  <a:pt x="85" y="36"/>
                  <a:pt x="87" y="39"/>
                  <a:pt x="88" y="42"/>
                </a:cubicBezTo>
                <a:cubicBezTo>
                  <a:pt x="88" y="42"/>
                  <a:pt x="88" y="42"/>
                  <a:pt x="87" y="42"/>
                </a:cubicBezTo>
                <a:close/>
                <a:moveTo>
                  <a:pt x="90" y="22"/>
                </a:moveTo>
                <a:cubicBezTo>
                  <a:pt x="89" y="20"/>
                  <a:pt x="91" y="18"/>
                  <a:pt x="92" y="18"/>
                </a:cubicBezTo>
                <a:cubicBezTo>
                  <a:pt x="94" y="18"/>
                  <a:pt x="96" y="19"/>
                  <a:pt x="96" y="21"/>
                </a:cubicBezTo>
                <a:cubicBezTo>
                  <a:pt x="96" y="23"/>
                  <a:pt x="95" y="24"/>
                  <a:pt x="93" y="25"/>
                </a:cubicBezTo>
                <a:cubicBezTo>
                  <a:pt x="91" y="25"/>
                  <a:pt x="90" y="23"/>
                  <a:pt x="90" y="22"/>
                </a:cubicBezTo>
                <a:close/>
              </a:path>
            </a:pathLst>
          </a:custGeom>
          <a:solidFill>
            <a:srgbClr val="B9DC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3" name="Freeform 37"/>
          <p:cNvSpPr>
            <a:spLocks noEditPoints="1"/>
          </p:cNvSpPr>
          <p:nvPr userDrawn="1"/>
        </p:nvSpPr>
        <p:spPr bwMode="auto">
          <a:xfrm>
            <a:off x="363349" y="6434684"/>
            <a:ext cx="703252" cy="367714"/>
          </a:xfrm>
          <a:custGeom>
            <a:avLst/>
            <a:gdLst>
              <a:gd name="T0" fmla="*/ 93 w 112"/>
              <a:gd name="T1" fmla="*/ 33 h 58"/>
              <a:gd name="T2" fmla="*/ 94 w 112"/>
              <a:gd name="T3" fmla="*/ 38 h 58"/>
              <a:gd name="T4" fmla="*/ 94 w 112"/>
              <a:gd name="T5" fmla="*/ 38 h 58"/>
              <a:gd name="T6" fmla="*/ 93 w 112"/>
              <a:gd name="T7" fmla="*/ 32 h 58"/>
              <a:gd name="T8" fmla="*/ 93 w 112"/>
              <a:gd name="T9" fmla="*/ 32 h 58"/>
              <a:gd name="T10" fmla="*/ 93 w 112"/>
              <a:gd name="T11" fmla="*/ 32 h 58"/>
              <a:gd name="T12" fmla="*/ 98 w 112"/>
              <a:gd name="T13" fmla="*/ 31 h 58"/>
              <a:gd name="T14" fmla="*/ 97 w 112"/>
              <a:gd name="T15" fmla="*/ 31 h 58"/>
              <a:gd name="T16" fmla="*/ 95 w 112"/>
              <a:gd name="T17" fmla="*/ 31 h 58"/>
              <a:gd name="T18" fmla="*/ 93 w 112"/>
              <a:gd name="T19" fmla="*/ 33 h 58"/>
              <a:gd name="T20" fmla="*/ 93 w 112"/>
              <a:gd name="T21" fmla="*/ 33 h 58"/>
              <a:gd name="T22" fmla="*/ 109 w 112"/>
              <a:gd name="T23" fmla="*/ 35 h 58"/>
              <a:gd name="T24" fmla="*/ 110 w 112"/>
              <a:gd name="T25" fmla="*/ 35 h 58"/>
              <a:gd name="T26" fmla="*/ 110 w 112"/>
              <a:gd name="T27" fmla="*/ 35 h 58"/>
              <a:gd name="T28" fmla="*/ 97 w 112"/>
              <a:gd name="T29" fmla="*/ 9 h 58"/>
              <a:gd name="T30" fmla="*/ 54 w 112"/>
              <a:gd name="T31" fmla="*/ 6 h 58"/>
              <a:gd name="T32" fmla="*/ 15 w 112"/>
              <a:gd name="T33" fmla="*/ 30 h 58"/>
              <a:gd name="T34" fmla="*/ 11 w 112"/>
              <a:gd name="T35" fmla="*/ 20 h 58"/>
              <a:gd name="T36" fmla="*/ 0 w 112"/>
              <a:gd name="T37" fmla="*/ 21 h 58"/>
              <a:gd name="T38" fmla="*/ 3 w 112"/>
              <a:gd name="T39" fmla="*/ 25 h 58"/>
              <a:gd name="T40" fmla="*/ 6 w 112"/>
              <a:gd name="T41" fmla="*/ 30 h 58"/>
              <a:gd name="T42" fmla="*/ 11 w 112"/>
              <a:gd name="T43" fmla="*/ 35 h 58"/>
              <a:gd name="T44" fmla="*/ 7 w 112"/>
              <a:gd name="T45" fmla="*/ 40 h 58"/>
              <a:gd name="T46" fmla="*/ 5 w 112"/>
              <a:gd name="T47" fmla="*/ 46 h 58"/>
              <a:gd name="T48" fmla="*/ 2 w 112"/>
              <a:gd name="T49" fmla="*/ 51 h 58"/>
              <a:gd name="T50" fmla="*/ 13 w 112"/>
              <a:gd name="T51" fmla="*/ 49 h 58"/>
              <a:gd name="T52" fmla="*/ 16 w 112"/>
              <a:gd name="T53" fmla="*/ 39 h 58"/>
              <a:gd name="T54" fmla="*/ 63 w 112"/>
              <a:gd name="T55" fmla="*/ 54 h 58"/>
              <a:gd name="T56" fmla="*/ 108 w 112"/>
              <a:gd name="T57" fmla="*/ 38 h 58"/>
              <a:gd name="T58" fmla="*/ 93 w 112"/>
              <a:gd name="T59" fmla="*/ 33 h 58"/>
              <a:gd name="T60" fmla="*/ 87 w 112"/>
              <a:gd name="T61" fmla="*/ 42 h 58"/>
              <a:gd name="T62" fmla="*/ 82 w 112"/>
              <a:gd name="T63" fmla="*/ 30 h 58"/>
              <a:gd name="T64" fmla="*/ 81 w 112"/>
              <a:gd name="T65" fmla="*/ 22 h 58"/>
              <a:gd name="T66" fmla="*/ 88 w 112"/>
              <a:gd name="T67" fmla="*/ 8 h 58"/>
              <a:gd name="T68" fmla="*/ 88 w 112"/>
              <a:gd name="T69" fmla="*/ 8 h 58"/>
              <a:gd name="T70" fmla="*/ 83 w 112"/>
              <a:gd name="T71" fmla="*/ 22 h 58"/>
              <a:gd name="T72" fmla="*/ 84 w 112"/>
              <a:gd name="T73" fmla="*/ 32 h 58"/>
              <a:gd name="T74" fmla="*/ 87 w 112"/>
              <a:gd name="T75" fmla="*/ 41 h 58"/>
              <a:gd name="T76" fmla="*/ 87 w 112"/>
              <a:gd name="T77" fmla="*/ 42 h 58"/>
              <a:gd name="T78" fmla="*/ 89 w 112"/>
              <a:gd name="T79" fmla="*/ 21 h 58"/>
              <a:gd name="T80" fmla="*/ 92 w 112"/>
              <a:gd name="T81" fmla="*/ 18 h 58"/>
              <a:gd name="T82" fmla="*/ 95 w 112"/>
              <a:gd name="T83" fmla="*/ 21 h 58"/>
              <a:gd name="T84" fmla="*/ 92 w 112"/>
              <a:gd name="T85" fmla="*/ 24 h 58"/>
              <a:gd name="T86" fmla="*/ 89 w 112"/>
              <a:gd name="T87" fmla="*/ 2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58">
                <a:moveTo>
                  <a:pt x="93" y="33"/>
                </a:moveTo>
                <a:cubicBezTo>
                  <a:pt x="93" y="35"/>
                  <a:pt x="93" y="37"/>
                  <a:pt x="94" y="38"/>
                </a:cubicBezTo>
                <a:cubicBezTo>
                  <a:pt x="94" y="38"/>
                  <a:pt x="94" y="38"/>
                  <a:pt x="94" y="38"/>
                </a:cubicBezTo>
                <a:cubicBezTo>
                  <a:pt x="92" y="37"/>
                  <a:pt x="92" y="34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4" y="30"/>
                  <a:pt x="96" y="29"/>
                  <a:pt x="98" y="31"/>
                </a:cubicBezTo>
                <a:cubicBezTo>
                  <a:pt x="98" y="31"/>
                  <a:pt x="98" y="31"/>
                  <a:pt x="97" y="31"/>
                </a:cubicBezTo>
                <a:cubicBezTo>
                  <a:pt x="97" y="31"/>
                  <a:pt x="96" y="31"/>
                  <a:pt x="95" y="31"/>
                </a:cubicBezTo>
                <a:cubicBezTo>
                  <a:pt x="94" y="31"/>
                  <a:pt x="94" y="32"/>
                  <a:pt x="93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7" y="37"/>
                  <a:pt x="105" y="40"/>
                  <a:pt x="109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0" y="35"/>
                  <a:pt x="110" y="35"/>
                  <a:pt x="110" y="35"/>
                </a:cubicBezTo>
                <a:cubicBezTo>
                  <a:pt x="112" y="30"/>
                  <a:pt x="106" y="17"/>
                  <a:pt x="97" y="9"/>
                </a:cubicBezTo>
                <a:cubicBezTo>
                  <a:pt x="88" y="1"/>
                  <a:pt x="75" y="0"/>
                  <a:pt x="54" y="6"/>
                </a:cubicBezTo>
                <a:cubicBezTo>
                  <a:pt x="40" y="10"/>
                  <a:pt x="22" y="22"/>
                  <a:pt x="15" y="30"/>
                </a:cubicBezTo>
                <a:cubicBezTo>
                  <a:pt x="15" y="26"/>
                  <a:pt x="15" y="23"/>
                  <a:pt x="11" y="20"/>
                </a:cubicBezTo>
                <a:cubicBezTo>
                  <a:pt x="7" y="18"/>
                  <a:pt x="4" y="21"/>
                  <a:pt x="0" y="21"/>
                </a:cubicBezTo>
                <a:cubicBezTo>
                  <a:pt x="0" y="22"/>
                  <a:pt x="2" y="24"/>
                  <a:pt x="3" y="25"/>
                </a:cubicBezTo>
                <a:cubicBezTo>
                  <a:pt x="4" y="27"/>
                  <a:pt x="5" y="29"/>
                  <a:pt x="6" y="30"/>
                </a:cubicBezTo>
                <a:cubicBezTo>
                  <a:pt x="7" y="32"/>
                  <a:pt x="9" y="34"/>
                  <a:pt x="11" y="35"/>
                </a:cubicBezTo>
                <a:cubicBezTo>
                  <a:pt x="9" y="36"/>
                  <a:pt x="8" y="38"/>
                  <a:pt x="7" y="40"/>
                </a:cubicBezTo>
                <a:cubicBezTo>
                  <a:pt x="6" y="42"/>
                  <a:pt x="6" y="44"/>
                  <a:pt x="5" y="46"/>
                </a:cubicBezTo>
                <a:cubicBezTo>
                  <a:pt x="4" y="47"/>
                  <a:pt x="3" y="49"/>
                  <a:pt x="2" y="51"/>
                </a:cubicBezTo>
                <a:cubicBezTo>
                  <a:pt x="6" y="50"/>
                  <a:pt x="10" y="52"/>
                  <a:pt x="13" y="49"/>
                </a:cubicBezTo>
                <a:cubicBezTo>
                  <a:pt x="17" y="46"/>
                  <a:pt x="17" y="43"/>
                  <a:pt x="16" y="39"/>
                </a:cubicBezTo>
                <a:cubicBezTo>
                  <a:pt x="22" y="44"/>
                  <a:pt x="36" y="50"/>
                  <a:pt x="63" y="54"/>
                </a:cubicBezTo>
                <a:cubicBezTo>
                  <a:pt x="87" y="58"/>
                  <a:pt x="102" y="47"/>
                  <a:pt x="108" y="38"/>
                </a:cubicBezTo>
                <a:cubicBezTo>
                  <a:pt x="104" y="41"/>
                  <a:pt x="96" y="37"/>
                  <a:pt x="93" y="33"/>
                </a:cubicBezTo>
                <a:close/>
                <a:moveTo>
                  <a:pt x="87" y="42"/>
                </a:moveTo>
                <a:cubicBezTo>
                  <a:pt x="84" y="38"/>
                  <a:pt x="83" y="34"/>
                  <a:pt x="82" y="30"/>
                </a:cubicBezTo>
                <a:cubicBezTo>
                  <a:pt x="81" y="28"/>
                  <a:pt x="80" y="25"/>
                  <a:pt x="81" y="22"/>
                </a:cubicBezTo>
                <a:cubicBezTo>
                  <a:pt x="82" y="16"/>
                  <a:pt x="84" y="12"/>
                  <a:pt x="88" y="8"/>
                </a:cubicBezTo>
                <a:cubicBezTo>
                  <a:pt x="88" y="8"/>
                  <a:pt x="88" y="8"/>
                  <a:pt x="88" y="8"/>
                </a:cubicBezTo>
                <a:cubicBezTo>
                  <a:pt x="86" y="12"/>
                  <a:pt x="84" y="17"/>
                  <a:pt x="83" y="22"/>
                </a:cubicBezTo>
                <a:cubicBezTo>
                  <a:pt x="83" y="25"/>
                  <a:pt x="83" y="29"/>
                  <a:pt x="84" y="32"/>
                </a:cubicBezTo>
                <a:cubicBezTo>
                  <a:pt x="85" y="35"/>
                  <a:pt x="86" y="38"/>
                  <a:pt x="87" y="41"/>
                </a:cubicBezTo>
                <a:cubicBezTo>
                  <a:pt x="87" y="42"/>
                  <a:pt x="87" y="42"/>
                  <a:pt x="87" y="42"/>
                </a:cubicBezTo>
                <a:close/>
                <a:moveTo>
                  <a:pt x="89" y="21"/>
                </a:moveTo>
                <a:cubicBezTo>
                  <a:pt x="89" y="20"/>
                  <a:pt x="90" y="18"/>
                  <a:pt x="92" y="18"/>
                </a:cubicBezTo>
                <a:cubicBezTo>
                  <a:pt x="93" y="18"/>
                  <a:pt x="95" y="19"/>
                  <a:pt x="95" y="21"/>
                </a:cubicBezTo>
                <a:cubicBezTo>
                  <a:pt x="95" y="22"/>
                  <a:pt x="94" y="24"/>
                  <a:pt x="92" y="24"/>
                </a:cubicBezTo>
                <a:cubicBezTo>
                  <a:pt x="91" y="24"/>
                  <a:pt x="89" y="23"/>
                  <a:pt x="89" y="21"/>
                </a:cubicBezTo>
                <a:close/>
              </a:path>
            </a:pathLst>
          </a:custGeom>
          <a:solidFill>
            <a:srgbClr val="8F2E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4" name="Freeform 38"/>
          <p:cNvSpPr>
            <a:spLocks noEditPoints="1"/>
          </p:cNvSpPr>
          <p:nvPr userDrawn="1"/>
        </p:nvSpPr>
        <p:spPr bwMode="auto">
          <a:xfrm>
            <a:off x="11424031" y="6413516"/>
            <a:ext cx="560763" cy="307960"/>
          </a:xfrm>
          <a:custGeom>
            <a:avLst/>
            <a:gdLst>
              <a:gd name="T0" fmla="*/ 74 w 89"/>
              <a:gd name="T1" fmla="*/ 25 h 48"/>
              <a:gd name="T2" fmla="*/ 75 w 89"/>
              <a:gd name="T3" fmla="*/ 28 h 48"/>
              <a:gd name="T4" fmla="*/ 75 w 89"/>
              <a:gd name="T5" fmla="*/ 28 h 48"/>
              <a:gd name="T6" fmla="*/ 74 w 89"/>
              <a:gd name="T7" fmla="*/ 24 h 48"/>
              <a:gd name="T8" fmla="*/ 74 w 89"/>
              <a:gd name="T9" fmla="*/ 24 h 48"/>
              <a:gd name="T10" fmla="*/ 74 w 89"/>
              <a:gd name="T11" fmla="*/ 24 h 48"/>
              <a:gd name="T12" fmla="*/ 78 w 89"/>
              <a:gd name="T13" fmla="*/ 22 h 48"/>
              <a:gd name="T14" fmla="*/ 78 w 89"/>
              <a:gd name="T15" fmla="*/ 23 h 48"/>
              <a:gd name="T16" fmla="*/ 76 w 89"/>
              <a:gd name="T17" fmla="*/ 23 h 48"/>
              <a:gd name="T18" fmla="*/ 75 w 89"/>
              <a:gd name="T19" fmla="*/ 24 h 48"/>
              <a:gd name="T20" fmla="*/ 75 w 89"/>
              <a:gd name="T21" fmla="*/ 24 h 48"/>
              <a:gd name="T22" fmla="*/ 87 w 89"/>
              <a:gd name="T23" fmla="*/ 24 h 48"/>
              <a:gd name="T24" fmla="*/ 88 w 89"/>
              <a:gd name="T25" fmla="*/ 24 h 48"/>
              <a:gd name="T26" fmla="*/ 88 w 89"/>
              <a:gd name="T27" fmla="*/ 25 h 48"/>
              <a:gd name="T28" fmla="*/ 75 w 89"/>
              <a:gd name="T29" fmla="*/ 5 h 48"/>
              <a:gd name="T30" fmla="*/ 41 w 89"/>
              <a:gd name="T31" fmla="*/ 7 h 48"/>
              <a:gd name="T32" fmla="*/ 13 w 89"/>
              <a:gd name="T33" fmla="*/ 30 h 48"/>
              <a:gd name="T34" fmla="*/ 8 w 89"/>
              <a:gd name="T35" fmla="*/ 23 h 48"/>
              <a:gd name="T36" fmla="*/ 0 w 89"/>
              <a:gd name="T37" fmla="*/ 25 h 48"/>
              <a:gd name="T38" fmla="*/ 3 w 89"/>
              <a:gd name="T39" fmla="*/ 28 h 48"/>
              <a:gd name="T40" fmla="*/ 6 w 89"/>
              <a:gd name="T41" fmla="*/ 32 h 48"/>
              <a:gd name="T42" fmla="*/ 10 w 89"/>
              <a:gd name="T43" fmla="*/ 34 h 48"/>
              <a:gd name="T44" fmla="*/ 7 w 89"/>
              <a:gd name="T45" fmla="*/ 39 h 48"/>
              <a:gd name="T46" fmla="*/ 6 w 89"/>
              <a:gd name="T47" fmla="*/ 44 h 48"/>
              <a:gd name="T48" fmla="*/ 5 w 89"/>
              <a:gd name="T49" fmla="*/ 48 h 48"/>
              <a:gd name="T50" fmla="*/ 13 w 89"/>
              <a:gd name="T51" fmla="*/ 45 h 48"/>
              <a:gd name="T52" fmla="*/ 15 w 89"/>
              <a:gd name="T53" fmla="*/ 37 h 48"/>
              <a:gd name="T54" fmla="*/ 53 w 89"/>
              <a:gd name="T55" fmla="*/ 44 h 48"/>
              <a:gd name="T56" fmla="*/ 87 w 89"/>
              <a:gd name="T57" fmla="*/ 27 h 48"/>
              <a:gd name="T58" fmla="*/ 74 w 89"/>
              <a:gd name="T59" fmla="*/ 25 h 48"/>
              <a:gd name="T60" fmla="*/ 70 w 89"/>
              <a:gd name="T61" fmla="*/ 32 h 48"/>
              <a:gd name="T62" fmla="*/ 65 w 89"/>
              <a:gd name="T63" fmla="*/ 24 h 48"/>
              <a:gd name="T64" fmla="*/ 64 w 89"/>
              <a:gd name="T65" fmla="*/ 17 h 48"/>
              <a:gd name="T66" fmla="*/ 68 w 89"/>
              <a:gd name="T67" fmla="*/ 5 h 48"/>
              <a:gd name="T68" fmla="*/ 68 w 89"/>
              <a:gd name="T69" fmla="*/ 5 h 48"/>
              <a:gd name="T70" fmla="*/ 65 w 89"/>
              <a:gd name="T71" fmla="*/ 17 h 48"/>
              <a:gd name="T72" fmla="*/ 67 w 89"/>
              <a:gd name="T73" fmla="*/ 25 h 48"/>
              <a:gd name="T74" fmla="*/ 71 w 89"/>
              <a:gd name="T75" fmla="*/ 32 h 48"/>
              <a:gd name="T76" fmla="*/ 70 w 89"/>
              <a:gd name="T77" fmla="*/ 32 h 48"/>
              <a:gd name="T78" fmla="*/ 70 w 89"/>
              <a:gd name="T79" fmla="*/ 16 h 48"/>
              <a:gd name="T80" fmla="*/ 72 w 89"/>
              <a:gd name="T81" fmla="*/ 13 h 48"/>
              <a:gd name="T82" fmla="*/ 75 w 89"/>
              <a:gd name="T83" fmla="*/ 15 h 48"/>
              <a:gd name="T84" fmla="*/ 73 w 89"/>
              <a:gd name="T85" fmla="*/ 18 h 48"/>
              <a:gd name="T86" fmla="*/ 70 w 89"/>
              <a:gd name="T87" fmla="*/ 1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9" h="48">
                <a:moveTo>
                  <a:pt x="74" y="25"/>
                </a:moveTo>
                <a:cubicBezTo>
                  <a:pt x="74" y="26"/>
                  <a:pt x="74" y="27"/>
                  <a:pt x="75" y="28"/>
                </a:cubicBezTo>
                <a:cubicBezTo>
                  <a:pt x="76" y="28"/>
                  <a:pt x="75" y="28"/>
                  <a:pt x="75" y="28"/>
                </a:cubicBezTo>
                <a:cubicBezTo>
                  <a:pt x="74" y="27"/>
                  <a:pt x="74" y="26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4" y="24"/>
                  <a:pt x="74" y="24"/>
                  <a:pt x="74" y="24"/>
                </a:cubicBezTo>
                <a:cubicBezTo>
                  <a:pt x="75" y="22"/>
                  <a:pt x="77" y="21"/>
                  <a:pt x="78" y="22"/>
                </a:cubicBezTo>
                <a:cubicBezTo>
                  <a:pt x="78" y="23"/>
                  <a:pt x="78" y="23"/>
                  <a:pt x="78" y="23"/>
                </a:cubicBezTo>
                <a:cubicBezTo>
                  <a:pt x="77" y="23"/>
                  <a:pt x="76" y="22"/>
                  <a:pt x="76" y="23"/>
                </a:cubicBezTo>
                <a:cubicBezTo>
                  <a:pt x="75" y="23"/>
                  <a:pt x="75" y="23"/>
                  <a:pt x="75" y="24"/>
                </a:cubicBezTo>
                <a:cubicBezTo>
                  <a:pt x="75" y="24"/>
                  <a:pt x="75" y="24"/>
                  <a:pt x="75" y="24"/>
                </a:cubicBezTo>
                <a:cubicBezTo>
                  <a:pt x="78" y="27"/>
                  <a:pt x="85" y="29"/>
                  <a:pt x="87" y="24"/>
                </a:cubicBezTo>
                <a:cubicBezTo>
                  <a:pt x="88" y="24"/>
                  <a:pt x="88" y="24"/>
                  <a:pt x="88" y="24"/>
                </a:cubicBezTo>
                <a:cubicBezTo>
                  <a:pt x="88" y="24"/>
                  <a:pt x="88" y="24"/>
                  <a:pt x="88" y="25"/>
                </a:cubicBezTo>
                <a:cubicBezTo>
                  <a:pt x="89" y="20"/>
                  <a:pt x="83" y="10"/>
                  <a:pt x="75" y="5"/>
                </a:cubicBezTo>
                <a:cubicBezTo>
                  <a:pt x="67" y="0"/>
                  <a:pt x="57" y="0"/>
                  <a:pt x="41" y="7"/>
                </a:cubicBezTo>
                <a:cubicBezTo>
                  <a:pt x="30" y="12"/>
                  <a:pt x="17" y="23"/>
                  <a:pt x="13" y="30"/>
                </a:cubicBezTo>
                <a:cubicBezTo>
                  <a:pt x="12" y="27"/>
                  <a:pt x="12" y="25"/>
                  <a:pt x="8" y="23"/>
                </a:cubicBezTo>
                <a:cubicBezTo>
                  <a:pt x="5" y="22"/>
                  <a:pt x="3" y="24"/>
                  <a:pt x="0" y="25"/>
                </a:cubicBezTo>
                <a:cubicBezTo>
                  <a:pt x="0" y="26"/>
                  <a:pt x="2" y="27"/>
                  <a:pt x="3" y="28"/>
                </a:cubicBezTo>
                <a:cubicBezTo>
                  <a:pt x="4" y="29"/>
                  <a:pt x="4" y="30"/>
                  <a:pt x="6" y="32"/>
                </a:cubicBezTo>
                <a:cubicBezTo>
                  <a:pt x="7" y="33"/>
                  <a:pt x="8" y="34"/>
                  <a:pt x="10" y="34"/>
                </a:cubicBezTo>
                <a:cubicBezTo>
                  <a:pt x="9" y="36"/>
                  <a:pt x="8" y="37"/>
                  <a:pt x="7" y="39"/>
                </a:cubicBezTo>
                <a:cubicBezTo>
                  <a:pt x="7" y="40"/>
                  <a:pt x="7" y="42"/>
                  <a:pt x="6" y="44"/>
                </a:cubicBezTo>
                <a:cubicBezTo>
                  <a:pt x="6" y="45"/>
                  <a:pt x="5" y="46"/>
                  <a:pt x="5" y="48"/>
                </a:cubicBezTo>
                <a:cubicBezTo>
                  <a:pt x="8" y="47"/>
                  <a:pt x="11" y="48"/>
                  <a:pt x="13" y="45"/>
                </a:cubicBezTo>
                <a:cubicBezTo>
                  <a:pt x="16" y="43"/>
                  <a:pt x="15" y="40"/>
                  <a:pt x="15" y="37"/>
                </a:cubicBezTo>
                <a:cubicBezTo>
                  <a:pt x="20" y="40"/>
                  <a:pt x="31" y="44"/>
                  <a:pt x="53" y="44"/>
                </a:cubicBezTo>
                <a:cubicBezTo>
                  <a:pt x="72" y="45"/>
                  <a:pt x="83" y="34"/>
                  <a:pt x="87" y="27"/>
                </a:cubicBezTo>
                <a:cubicBezTo>
                  <a:pt x="84" y="30"/>
                  <a:pt x="77" y="27"/>
                  <a:pt x="74" y="25"/>
                </a:cubicBezTo>
                <a:close/>
                <a:moveTo>
                  <a:pt x="70" y="32"/>
                </a:moveTo>
                <a:cubicBezTo>
                  <a:pt x="68" y="30"/>
                  <a:pt x="67" y="26"/>
                  <a:pt x="65" y="24"/>
                </a:cubicBezTo>
                <a:cubicBezTo>
                  <a:pt x="64" y="21"/>
                  <a:pt x="64" y="19"/>
                  <a:pt x="64" y="17"/>
                </a:cubicBezTo>
                <a:cubicBezTo>
                  <a:pt x="64" y="12"/>
                  <a:pt x="65" y="9"/>
                  <a:pt x="68" y="5"/>
                </a:cubicBezTo>
                <a:cubicBezTo>
                  <a:pt x="68" y="5"/>
                  <a:pt x="68" y="5"/>
                  <a:pt x="68" y="5"/>
                </a:cubicBezTo>
                <a:cubicBezTo>
                  <a:pt x="66" y="9"/>
                  <a:pt x="65" y="13"/>
                  <a:pt x="65" y="17"/>
                </a:cubicBezTo>
                <a:cubicBezTo>
                  <a:pt x="65" y="19"/>
                  <a:pt x="66" y="23"/>
                  <a:pt x="67" y="25"/>
                </a:cubicBezTo>
                <a:cubicBezTo>
                  <a:pt x="68" y="27"/>
                  <a:pt x="69" y="29"/>
                  <a:pt x="71" y="32"/>
                </a:cubicBezTo>
                <a:cubicBezTo>
                  <a:pt x="71" y="32"/>
                  <a:pt x="70" y="32"/>
                  <a:pt x="70" y="32"/>
                </a:cubicBezTo>
                <a:close/>
                <a:moveTo>
                  <a:pt x="70" y="16"/>
                </a:moveTo>
                <a:cubicBezTo>
                  <a:pt x="70" y="14"/>
                  <a:pt x="70" y="13"/>
                  <a:pt x="72" y="13"/>
                </a:cubicBezTo>
                <a:cubicBezTo>
                  <a:pt x="73" y="12"/>
                  <a:pt x="74" y="13"/>
                  <a:pt x="75" y="15"/>
                </a:cubicBezTo>
                <a:cubicBezTo>
                  <a:pt x="75" y="16"/>
                  <a:pt x="74" y="17"/>
                  <a:pt x="73" y="18"/>
                </a:cubicBezTo>
                <a:cubicBezTo>
                  <a:pt x="71" y="18"/>
                  <a:pt x="70" y="17"/>
                  <a:pt x="70" y="16"/>
                </a:cubicBezTo>
                <a:close/>
              </a:path>
            </a:pathLst>
          </a:custGeom>
          <a:solidFill>
            <a:srgbClr val="C2C8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5" name="Freeform 39"/>
          <p:cNvSpPr/>
          <p:nvPr userDrawn="1"/>
        </p:nvSpPr>
        <p:spPr bwMode="auto">
          <a:xfrm>
            <a:off x="5653227" y="6516909"/>
            <a:ext cx="565359" cy="289574"/>
          </a:xfrm>
          <a:custGeom>
            <a:avLst/>
            <a:gdLst>
              <a:gd name="T0" fmla="*/ 75 w 90"/>
              <a:gd name="T1" fmla="*/ 26 h 46"/>
              <a:gd name="T2" fmla="*/ 76 w 90"/>
              <a:gd name="T3" fmla="*/ 30 h 46"/>
              <a:gd name="T4" fmla="*/ 76 w 90"/>
              <a:gd name="T5" fmla="*/ 30 h 46"/>
              <a:gd name="T6" fmla="*/ 74 w 90"/>
              <a:gd name="T7" fmla="*/ 25 h 46"/>
              <a:gd name="T8" fmla="*/ 74 w 90"/>
              <a:gd name="T9" fmla="*/ 25 h 46"/>
              <a:gd name="T10" fmla="*/ 75 w 90"/>
              <a:gd name="T11" fmla="*/ 25 h 46"/>
              <a:gd name="T12" fmla="*/ 78 w 90"/>
              <a:gd name="T13" fmla="*/ 24 h 46"/>
              <a:gd name="T14" fmla="*/ 78 w 90"/>
              <a:gd name="T15" fmla="*/ 24 h 46"/>
              <a:gd name="T16" fmla="*/ 76 w 90"/>
              <a:gd name="T17" fmla="*/ 24 h 46"/>
              <a:gd name="T18" fmla="*/ 75 w 90"/>
              <a:gd name="T19" fmla="*/ 25 h 46"/>
              <a:gd name="T20" fmla="*/ 75 w 90"/>
              <a:gd name="T21" fmla="*/ 26 h 46"/>
              <a:gd name="T22" fmla="*/ 88 w 90"/>
              <a:gd name="T23" fmla="*/ 27 h 46"/>
              <a:gd name="T24" fmla="*/ 88 w 90"/>
              <a:gd name="T25" fmla="*/ 27 h 46"/>
              <a:gd name="T26" fmla="*/ 88 w 90"/>
              <a:gd name="T27" fmla="*/ 27 h 46"/>
              <a:gd name="T28" fmla="*/ 77 w 90"/>
              <a:gd name="T29" fmla="*/ 7 h 46"/>
              <a:gd name="T30" fmla="*/ 43 w 90"/>
              <a:gd name="T31" fmla="*/ 6 h 46"/>
              <a:gd name="T32" fmla="*/ 13 w 90"/>
              <a:gd name="T33" fmla="*/ 26 h 46"/>
              <a:gd name="T34" fmla="*/ 9 w 90"/>
              <a:gd name="T35" fmla="*/ 19 h 46"/>
              <a:gd name="T36" fmla="*/ 0 w 90"/>
              <a:gd name="T37" fmla="*/ 20 h 46"/>
              <a:gd name="T38" fmla="*/ 3 w 90"/>
              <a:gd name="T39" fmla="*/ 23 h 46"/>
              <a:gd name="T40" fmla="*/ 6 w 90"/>
              <a:gd name="T41" fmla="*/ 27 h 46"/>
              <a:gd name="T42" fmla="*/ 10 w 90"/>
              <a:gd name="T43" fmla="*/ 31 h 46"/>
              <a:gd name="T44" fmla="*/ 7 w 90"/>
              <a:gd name="T45" fmla="*/ 35 h 46"/>
              <a:gd name="T46" fmla="*/ 5 w 90"/>
              <a:gd name="T47" fmla="*/ 40 h 46"/>
              <a:gd name="T48" fmla="*/ 4 w 90"/>
              <a:gd name="T49" fmla="*/ 43 h 46"/>
              <a:gd name="T50" fmla="*/ 12 w 90"/>
              <a:gd name="T51" fmla="*/ 42 h 46"/>
              <a:gd name="T52" fmla="*/ 14 w 90"/>
              <a:gd name="T53" fmla="*/ 34 h 46"/>
              <a:gd name="T54" fmla="*/ 52 w 90"/>
              <a:gd name="T55" fmla="*/ 44 h 46"/>
              <a:gd name="T56" fmla="*/ 87 w 90"/>
              <a:gd name="T57" fmla="*/ 29 h 46"/>
              <a:gd name="T58" fmla="*/ 75 w 90"/>
              <a:gd name="T59" fmla="*/ 26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0" h="46">
                <a:moveTo>
                  <a:pt x="75" y="26"/>
                </a:moveTo>
                <a:cubicBezTo>
                  <a:pt x="75" y="27"/>
                  <a:pt x="75" y="29"/>
                  <a:pt x="76" y="30"/>
                </a:cubicBezTo>
                <a:cubicBezTo>
                  <a:pt x="76" y="30"/>
                  <a:pt x="76" y="30"/>
                  <a:pt x="76" y="30"/>
                </a:cubicBezTo>
                <a:cubicBezTo>
                  <a:pt x="74" y="29"/>
                  <a:pt x="74" y="27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5" y="25"/>
                  <a:pt x="75" y="25"/>
                </a:cubicBezTo>
                <a:cubicBezTo>
                  <a:pt x="75" y="23"/>
                  <a:pt x="77" y="22"/>
                  <a:pt x="78" y="24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4"/>
                  <a:pt x="77" y="24"/>
                  <a:pt x="76" y="24"/>
                </a:cubicBezTo>
                <a:cubicBezTo>
                  <a:pt x="76" y="24"/>
                  <a:pt x="75" y="25"/>
                  <a:pt x="75" y="25"/>
                </a:cubicBezTo>
                <a:cubicBezTo>
                  <a:pt x="75" y="26"/>
                  <a:pt x="75" y="26"/>
                  <a:pt x="75" y="26"/>
                </a:cubicBezTo>
                <a:cubicBezTo>
                  <a:pt x="78" y="29"/>
                  <a:pt x="85" y="31"/>
                  <a:pt x="88" y="27"/>
                </a:cubicBezTo>
                <a:cubicBezTo>
                  <a:pt x="88" y="26"/>
                  <a:pt x="88" y="27"/>
                  <a:pt x="88" y="27"/>
                </a:cubicBezTo>
                <a:cubicBezTo>
                  <a:pt x="88" y="27"/>
                  <a:pt x="88" y="27"/>
                  <a:pt x="88" y="27"/>
                </a:cubicBezTo>
                <a:cubicBezTo>
                  <a:pt x="90" y="22"/>
                  <a:pt x="84" y="13"/>
                  <a:pt x="77" y="7"/>
                </a:cubicBezTo>
                <a:cubicBezTo>
                  <a:pt x="69" y="1"/>
                  <a:pt x="59" y="0"/>
                  <a:pt x="43" y="6"/>
                </a:cubicBezTo>
                <a:cubicBezTo>
                  <a:pt x="31" y="10"/>
                  <a:pt x="18" y="20"/>
                  <a:pt x="13" y="26"/>
                </a:cubicBezTo>
                <a:cubicBezTo>
                  <a:pt x="13" y="24"/>
                  <a:pt x="12" y="21"/>
                  <a:pt x="9" y="19"/>
                </a:cubicBezTo>
                <a:cubicBezTo>
                  <a:pt x="6" y="18"/>
                  <a:pt x="4" y="20"/>
                  <a:pt x="0" y="20"/>
                </a:cubicBezTo>
                <a:cubicBezTo>
                  <a:pt x="1" y="21"/>
                  <a:pt x="2" y="22"/>
                  <a:pt x="3" y="23"/>
                </a:cubicBezTo>
                <a:cubicBezTo>
                  <a:pt x="4" y="25"/>
                  <a:pt x="5" y="26"/>
                  <a:pt x="6" y="27"/>
                </a:cubicBezTo>
                <a:cubicBezTo>
                  <a:pt x="7" y="29"/>
                  <a:pt x="8" y="30"/>
                  <a:pt x="10" y="31"/>
                </a:cubicBezTo>
                <a:cubicBezTo>
                  <a:pt x="9" y="32"/>
                  <a:pt x="7" y="33"/>
                  <a:pt x="7" y="35"/>
                </a:cubicBezTo>
                <a:cubicBezTo>
                  <a:pt x="6" y="36"/>
                  <a:pt x="6" y="38"/>
                  <a:pt x="5" y="40"/>
                </a:cubicBezTo>
                <a:cubicBezTo>
                  <a:pt x="5" y="41"/>
                  <a:pt x="4" y="42"/>
                  <a:pt x="4" y="43"/>
                </a:cubicBezTo>
                <a:cubicBezTo>
                  <a:pt x="7" y="43"/>
                  <a:pt x="10" y="44"/>
                  <a:pt x="12" y="42"/>
                </a:cubicBezTo>
                <a:cubicBezTo>
                  <a:pt x="15" y="39"/>
                  <a:pt x="15" y="37"/>
                  <a:pt x="14" y="34"/>
                </a:cubicBezTo>
                <a:cubicBezTo>
                  <a:pt x="19" y="37"/>
                  <a:pt x="30" y="42"/>
                  <a:pt x="52" y="44"/>
                </a:cubicBezTo>
                <a:cubicBezTo>
                  <a:pt x="71" y="46"/>
                  <a:pt x="82" y="36"/>
                  <a:pt x="87" y="29"/>
                </a:cubicBezTo>
                <a:cubicBezTo>
                  <a:pt x="84" y="32"/>
                  <a:pt x="77" y="29"/>
                  <a:pt x="75" y="26"/>
                </a:cubicBezTo>
                <a:close/>
              </a:path>
            </a:pathLst>
          </a:custGeom>
          <a:solidFill>
            <a:srgbClr val="D434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142991" y="-6350"/>
            <a:ext cx="1049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Ph.Uyen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02.10.98</a:t>
            </a:r>
            <a:endParaRPr lang="en-US" dirty="0">
              <a:solidFill>
                <a:srgbClr val="FFFF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7.png"/><Relationship Id="rId16" Type="http://schemas.microsoft.com/office/2007/relationships/media" Target="../media/media1.mp3"/><Relationship Id="rId15" Type="http://schemas.openxmlformats.org/officeDocument/2006/relationships/audio" Target="../media/media1.mp3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1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3" Type="http://schemas.openxmlformats.org/officeDocument/2006/relationships/image" Target="../media/image38.png"/><Relationship Id="rId2" Type="http://schemas.openxmlformats.org/officeDocument/2006/relationships/image" Target="../media/image20.png"/><Relationship Id="rId1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3.png"/><Relationship Id="rId7" Type="http://schemas.openxmlformats.org/officeDocument/2006/relationships/slide" Target="slide10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openxmlformats.org/officeDocument/2006/relationships/slide" Target="slide8.xml"/><Relationship Id="rId10" Type="http://schemas.openxmlformats.org/officeDocument/2006/relationships/notesSlide" Target="../notesSlides/notesSlide6.xml"/><Relationship Id="rId1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9" Type="http://schemas.microsoft.com/office/2007/relationships/media" Target="../media/media2.mp3"/><Relationship Id="rId8" Type="http://schemas.openxmlformats.org/officeDocument/2006/relationships/audio" Target="../media/media2.mp3"/><Relationship Id="rId7" Type="http://schemas.microsoft.com/office/2007/relationships/hdphoto" Target="../media/image50.wdp"/><Relationship Id="rId6" Type="http://schemas.openxmlformats.org/officeDocument/2006/relationships/image" Target="../media/image49.png"/><Relationship Id="rId5" Type="http://schemas.microsoft.com/office/2007/relationships/hdphoto" Target="../media/image48.wdp"/><Relationship Id="rId4" Type="http://schemas.openxmlformats.org/officeDocument/2006/relationships/image" Target="../media/image47.png"/><Relationship Id="rId3" Type="http://schemas.microsoft.com/office/2007/relationships/hdphoto" Target="../media/image46.wdp"/><Relationship Id="rId2" Type="http://schemas.openxmlformats.org/officeDocument/2006/relationships/image" Target="../media/image45.pn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4.xml"/><Relationship Id="rId11" Type="http://schemas.openxmlformats.org/officeDocument/2006/relationships/image" Target="../media/image51.png"/><Relationship Id="rId10" Type="http://schemas.openxmlformats.org/officeDocument/2006/relationships/image" Target="../media/image17.png"/><Relationship Id="rId1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openxmlformats.org/officeDocument/2006/relationships/image" Target="../media/image10.png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5" Type="http://schemas.openxmlformats.org/officeDocument/2006/relationships/slideLayout" Target="../slideLayouts/slideLayout2.xml"/><Relationship Id="rId14" Type="http://schemas.openxmlformats.org/officeDocument/2006/relationships/image" Target="../media/image16.png"/><Relationship Id="rId13" Type="http://schemas.openxmlformats.org/officeDocument/2006/relationships/image" Target="../media/image15.png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7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openxmlformats.org/officeDocument/2006/relationships/slide" Target="slide8.xml"/><Relationship Id="rId10" Type="http://schemas.openxmlformats.org/officeDocument/2006/relationships/notesSlide" Target="../notesSlides/notesSlide1.xml"/><Relationship Id="rId1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slide" Target="slide10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image28.wdp"/><Relationship Id="rId3" Type="http://schemas.openxmlformats.org/officeDocument/2006/relationships/image" Target="../media/image27.png"/><Relationship Id="rId2" Type="http://schemas.openxmlformats.org/officeDocument/2006/relationships/slide" Target="slide8.xml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image" Target="../media/image30.png"/><Relationship Id="rId3" Type="http://schemas.openxmlformats.org/officeDocument/2006/relationships/slide" Target="slide6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2179801" y="0"/>
            <a:ext cx="10012199" cy="6858000"/>
            <a:chOff x="3446310" y="0"/>
            <a:chExt cx="8745690" cy="68580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>
              <a:fillRect/>
            </a:stretch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103169" y="2180968"/>
            <a:ext cx="3666335" cy="4478038"/>
            <a:chOff x="600467" y="2146176"/>
            <a:chExt cx="3666335" cy="4478038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03" y="4959050"/>
            <a:ext cx="1302246" cy="86399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93179" y="5330587"/>
            <a:ext cx="1112208" cy="984907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4134830" y="3709231"/>
            <a:ext cx="7882042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spc="-300" normalizeH="0" baseline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Thể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tích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của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hình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hộp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chữ</a:t>
            </a:r>
            <a:r>
              <a:rPr kumimoji="0" lang="en-US" altLang="zh-CN" sz="6000" b="1" i="0" u="none" strike="noStrike" kern="1200" spc="-3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 </a:t>
            </a:r>
            <a:r>
              <a:rPr kumimoji="0" lang="en-US" altLang="zh-CN" sz="6000" b="1" i="0" u="none" strike="noStrike" kern="1200" spc="-300" normalizeH="0" noProof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</a:rPr>
              <a:t>nhật</a:t>
            </a:r>
            <a:endParaRPr kumimoji="0" lang="en-US" altLang="zh-CN" sz="6000" b="1" i="0" u="none" strike="noStrike" kern="1200" spc="-300" normalizeH="0" baseline="0" noProof="0" dirty="0" err="1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  <p:pic>
        <p:nvPicPr>
          <p:cNvPr id="35" name="5cc586f401239">
            <a:hlinkClick r:id="" action="ppaction://media"/>
          </p:cNvPr>
          <p:cNvPicPr>
            <a:picLocks noChangeAspect="1"/>
          </p:cNvPicPr>
          <p:nvPr>
            <a:audioFile r:link="rId15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67390" y="-609600"/>
            <a:ext cx="609600" cy="609600"/>
          </a:xfrm>
          <a:prstGeom prst="rect">
            <a:avLst/>
          </a:prstGeom>
        </p:spPr>
      </p:pic>
      <p:sp>
        <p:nvSpPr>
          <p:cNvPr id="22" name="WordArt 121"/>
          <p:cNvSpPr>
            <a:spLocks noTextEdit="1"/>
          </p:cNvSpPr>
          <p:nvPr/>
        </p:nvSpPr>
        <p:spPr>
          <a:xfrm>
            <a:off x="3414726" y="990600"/>
            <a:ext cx="539115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endParaRPr lang="en-US" sz="3600" b="1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endParaRPr lang="en-US" sz="3600" b="1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dirty="0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5</a:t>
            </a:r>
            <a:endParaRPr lang="en-US" sz="3600" b="1" dirty="0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3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6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  <p:bldLst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07676"/>
            <a:ext cx="12282716" cy="6141357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3" name="文本框 2"/>
          <p:cNvSpPr txBox="1"/>
          <p:nvPr/>
        </p:nvSpPr>
        <p:spPr>
          <a:xfrm>
            <a:off x="2796410" y="2690303"/>
            <a:ext cx="713010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88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8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AutoShape 5"/>
          <p:cNvCxnSpPr>
            <a:cxnSpLocks noChangeShapeType="1"/>
          </p:cNvCxnSpPr>
          <p:nvPr/>
        </p:nvCxnSpPr>
        <p:spPr bwMode="auto">
          <a:xfrm flipH="1">
            <a:off x="5572693" y="3351413"/>
            <a:ext cx="1274920" cy="97768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" name="AutoShape 2"/>
          <p:cNvCxnSpPr>
            <a:cxnSpLocks noChangeShapeType="1"/>
          </p:cNvCxnSpPr>
          <p:nvPr/>
        </p:nvCxnSpPr>
        <p:spPr bwMode="auto">
          <a:xfrm>
            <a:off x="2145073" y="3392078"/>
            <a:ext cx="4648200" cy="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" name="AutoShape 3"/>
          <p:cNvCxnSpPr>
            <a:cxnSpLocks noChangeShapeType="1"/>
          </p:cNvCxnSpPr>
          <p:nvPr/>
        </p:nvCxnSpPr>
        <p:spPr bwMode="auto">
          <a:xfrm>
            <a:off x="899833" y="4331994"/>
            <a:ext cx="4686300" cy="8334"/>
          </a:xfrm>
          <a:prstGeom prst="straightConnector1">
            <a:avLst/>
          </a:prstGeom>
          <a:noFill/>
          <a:ln w="3810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AutoShape 4"/>
          <p:cNvCxnSpPr>
            <a:cxnSpLocks noChangeShapeType="1"/>
          </p:cNvCxnSpPr>
          <p:nvPr/>
        </p:nvCxnSpPr>
        <p:spPr bwMode="auto">
          <a:xfrm flipH="1">
            <a:off x="918883" y="3392078"/>
            <a:ext cx="1219200" cy="914400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AutoShape 6"/>
          <p:cNvCxnSpPr>
            <a:cxnSpLocks noChangeShapeType="1"/>
          </p:cNvCxnSpPr>
          <p:nvPr/>
        </p:nvCxnSpPr>
        <p:spPr bwMode="auto">
          <a:xfrm>
            <a:off x="2124558" y="1613834"/>
            <a:ext cx="20515" cy="1778244"/>
          </a:xfrm>
          <a:prstGeom prst="straightConnector1">
            <a:avLst/>
          </a:prstGeom>
          <a:noFill/>
          <a:ln w="38100">
            <a:solidFill>
              <a:srgbClr val="FF9900"/>
            </a:solidFill>
            <a:prstDash val="dash"/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AutoShape 7"/>
          <p:cNvCxnSpPr>
            <a:cxnSpLocks noChangeShapeType="1"/>
          </p:cNvCxnSpPr>
          <p:nvPr/>
        </p:nvCxnSpPr>
        <p:spPr bwMode="auto">
          <a:xfrm>
            <a:off x="6819649" y="1563278"/>
            <a:ext cx="1588" cy="1828800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2068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297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526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2754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2983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3211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3440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3669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3897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>
            <a:off x="4126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>
            <a:off x="4354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4583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AutoShape 20"/>
          <p:cNvSpPr>
            <a:spLocks noChangeArrowheads="1"/>
          </p:cNvSpPr>
          <p:nvPr/>
        </p:nvSpPr>
        <p:spPr bwMode="auto">
          <a:xfrm>
            <a:off x="4812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5040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5269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54978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auto">
          <a:xfrm>
            <a:off x="57264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auto">
          <a:xfrm>
            <a:off x="59550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auto">
          <a:xfrm>
            <a:off x="61836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" name="AutoShape 27"/>
          <p:cNvSpPr>
            <a:spLocks noChangeArrowheads="1"/>
          </p:cNvSpPr>
          <p:nvPr/>
        </p:nvSpPr>
        <p:spPr bwMode="auto">
          <a:xfrm>
            <a:off x="6412273" y="3163478"/>
            <a:ext cx="381000" cy="28575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8" name="Group 28"/>
          <p:cNvGrpSpPr/>
          <p:nvPr/>
        </p:nvGrpSpPr>
        <p:grpSpPr bwMode="auto">
          <a:xfrm>
            <a:off x="1992673" y="3220628"/>
            <a:ext cx="4724400" cy="285750"/>
            <a:chOff x="1296" y="1152"/>
            <a:chExt cx="2976" cy="240"/>
          </a:xfrm>
        </p:grpSpPr>
        <p:sp>
          <p:nvSpPr>
            <p:cNvPr id="29" name="AutoShape 29"/>
            <p:cNvSpPr>
              <a:spLocks noChangeArrowheads="1"/>
            </p:cNvSpPr>
            <p:nvPr/>
          </p:nvSpPr>
          <p:spPr bwMode="auto">
            <a:xfrm>
              <a:off x="129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" name="AutoShape 30"/>
            <p:cNvSpPr>
              <a:spLocks noChangeArrowheads="1"/>
            </p:cNvSpPr>
            <p:nvPr/>
          </p:nvSpPr>
          <p:spPr bwMode="auto">
            <a:xfrm>
              <a:off x="144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" name="AutoShape 31"/>
            <p:cNvSpPr>
              <a:spLocks noChangeArrowheads="1"/>
            </p:cNvSpPr>
            <p:nvPr/>
          </p:nvSpPr>
          <p:spPr bwMode="auto">
            <a:xfrm>
              <a:off x="158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32"/>
            <p:cNvSpPr>
              <a:spLocks noChangeArrowheads="1"/>
            </p:cNvSpPr>
            <p:nvPr/>
          </p:nvSpPr>
          <p:spPr bwMode="auto">
            <a:xfrm>
              <a:off x="172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AutoShape 33"/>
            <p:cNvSpPr>
              <a:spLocks noChangeArrowheads="1"/>
            </p:cNvSpPr>
            <p:nvPr/>
          </p:nvSpPr>
          <p:spPr bwMode="auto">
            <a:xfrm>
              <a:off x="187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34"/>
            <p:cNvSpPr>
              <a:spLocks noChangeArrowheads="1"/>
            </p:cNvSpPr>
            <p:nvPr/>
          </p:nvSpPr>
          <p:spPr bwMode="auto">
            <a:xfrm>
              <a:off x="201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" name="AutoShape 35"/>
            <p:cNvSpPr>
              <a:spLocks noChangeArrowheads="1"/>
            </p:cNvSpPr>
            <p:nvPr/>
          </p:nvSpPr>
          <p:spPr bwMode="auto">
            <a:xfrm>
              <a:off x="216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" name="AutoShape 36"/>
            <p:cNvSpPr>
              <a:spLocks noChangeArrowheads="1"/>
            </p:cNvSpPr>
            <p:nvPr/>
          </p:nvSpPr>
          <p:spPr bwMode="auto">
            <a:xfrm>
              <a:off x="230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7" name="AutoShape 37"/>
            <p:cNvSpPr>
              <a:spLocks noChangeArrowheads="1"/>
            </p:cNvSpPr>
            <p:nvPr/>
          </p:nvSpPr>
          <p:spPr bwMode="auto">
            <a:xfrm>
              <a:off x="244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" name="AutoShape 38"/>
            <p:cNvSpPr>
              <a:spLocks noChangeArrowheads="1"/>
            </p:cNvSpPr>
            <p:nvPr/>
          </p:nvSpPr>
          <p:spPr bwMode="auto">
            <a:xfrm>
              <a:off x="259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" name="AutoShape 39"/>
            <p:cNvSpPr>
              <a:spLocks noChangeArrowheads="1"/>
            </p:cNvSpPr>
            <p:nvPr/>
          </p:nvSpPr>
          <p:spPr bwMode="auto">
            <a:xfrm>
              <a:off x="273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" name="AutoShape 40"/>
            <p:cNvSpPr>
              <a:spLocks noChangeArrowheads="1"/>
            </p:cNvSpPr>
            <p:nvPr/>
          </p:nvSpPr>
          <p:spPr bwMode="auto">
            <a:xfrm>
              <a:off x="288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" name="AutoShape 41"/>
            <p:cNvSpPr>
              <a:spLocks noChangeArrowheads="1"/>
            </p:cNvSpPr>
            <p:nvPr/>
          </p:nvSpPr>
          <p:spPr bwMode="auto">
            <a:xfrm>
              <a:off x="302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" name="AutoShape 42"/>
            <p:cNvSpPr>
              <a:spLocks noChangeArrowheads="1"/>
            </p:cNvSpPr>
            <p:nvPr/>
          </p:nvSpPr>
          <p:spPr bwMode="auto">
            <a:xfrm>
              <a:off x="316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" name="AutoShape 43"/>
            <p:cNvSpPr>
              <a:spLocks noChangeArrowheads="1"/>
            </p:cNvSpPr>
            <p:nvPr/>
          </p:nvSpPr>
          <p:spPr bwMode="auto">
            <a:xfrm>
              <a:off x="331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" name="AutoShape 44"/>
            <p:cNvSpPr>
              <a:spLocks noChangeArrowheads="1"/>
            </p:cNvSpPr>
            <p:nvPr/>
          </p:nvSpPr>
          <p:spPr bwMode="auto">
            <a:xfrm>
              <a:off x="3456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5" name="AutoShape 45"/>
            <p:cNvSpPr>
              <a:spLocks noChangeArrowheads="1"/>
            </p:cNvSpPr>
            <p:nvPr/>
          </p:nvSpPr>
          <p:spPr bwMode="auto">
            <a:xfrm>
              <a:off x="3600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3744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7" name="AutoShape 47"/>
            <p:cNvSpPr>
              <a:spLocks noChangeArrowheads="1"/>
            </p:cNvSpPr>
            <p:nvPr/>
          </p:nvSpPr>
          <p:spPr bwMode="auto">
            <a:xfrm>
              <a:off x="3888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" name="AutoShape 48"/>
            <p:cNvSpPr>
              <a:spLocks noChangeArrowheads="1"/>
            </p:cNvSpPr>
            <p:nvPr/>
          </p:nvSpPr>
          <p:spPr bwMode="auto">
            <a:xfrm>
              <a:off x="4032" y="115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9" name="Group 49"/>
          <p:cNvGrpSpPr/>
          <p:nvPr/>
        </p:nvGrpSpPr>
        <p:grpSpPr bwMode="auto">
          <a:xfrm>
            <a:off x="1909483" y="3277778"/>
            <a:ext cx="4724400" cy="285750"/>
            <a:chOff x="1248" y="1392"/>
            <a:chExt cx="2976" cy="240"/>
          </a:xfrm>
        </p:grpSpPr>
        <p:sp>
          <p:nvSpPr>
            <p:cNvPr id="50" name="AutoShape 50"/>
            <p:cNvSpPr>
              <a:spLocks noChangeArrowheads="1"/>
            </p:cNvSpPr>
            <p:nvPr/>
          </p:nvSpPr>
          <p:spPr bwMode="auto">
            <a:xfrm>
              <a:off x="124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1" name="AutoShape 51"/>
            <p:cNvSpPr>
              <a:spLocks noChangeArrowheads="1"/>
            </p:cNvSpPr>
            <p:nvPr/>
          </p:nvSpPr>
          <p:spPr bwMode="auto">
            <a:xfrm>
              <a:off x="139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" name="AutoShape 52"/>
            <p:cNvSpPr>
              <a:spLocks noChangeArrowheads="1"/>
            </p:cNvSpPr>
            <p:nvPr/>
          </p:nvSpPr>
          <p:spPr bwMode="auto">
            <a:xfrm>
              <a:off x="153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3" name="AutoShape 53"/>
            <p:cNvSpPr>
              <a:spLocks noChangeArrowheads="1"/>
            </p:cNvSpPr>
            <p:nvPr/>
          </p:nvSpPr>
          <p:spPr bwMode="auto">
            <a:xfrm>
              <a:off x="168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" name="AutoShape 54"/>
            <p:cNvSpPr>
              <a:spLocks noChangeArrowheads="1"/>
            </p:cNvSpPr>
            <p:nvPr/>
          </p:nvSpPr>
          <p:spPr bwMode="auto">
            <a:xfrm>
              <a:off x="182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5" name="AutoShape 55"/>
            <p:cNvSpPr>
              <a:spLocks noChangeArrowheads="1"/>
            </p:cNvSpPr>
            <p:nvPr/>
          </p:nvSpPr>
          <p:spPr bwMode="auto">
            <a:xfrm>
              <a:off x="196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" name="AutoShape 56"/>
            <p:cNvSpPr>
              <a:spLocks noChangeArrowheads="1"/>
            </p:cNvSpPr>
            <p:nvPr/>
          </p:nvSpPr>
          <p:spPr bwMode="auto">
            <a:xfrm>
              <a:off x="211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7" name="AutoShape 57"/>
            <p:cNvSpPr>
              <a:spLocks noChangeArrowheads="1"/>
            </p:cNvSpPr>
            <p:nvPr/>
          </p:nvSpPr>
          <p:spPr bwMode="auto">
            <a:xfrm>
              <a:off x="225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8" name="AutoShape 58"/>
            <p:cNvSpPr>
              <a:spLocks noChangeArrowheads="1"/>
            </p:cNvSpPr>
            <p:nvPr/>
          </p:nvSpPr>
          <p:spPr bwMode="auto">
            <a:xfrm>
              <a:off x="240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9" name="AutoShape 59"/>
            <p:cNvSpPr>
              <a:spLocks noChangeArrowheads="1"/>
            </p:cNvSpPr>
            <p:nvPr/>
          </p:nvSpPr>
          <p:spPr bwMode="auto">
            <a:xfrm>
              <a:off x="254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0" name="AutoShape 60"/>
            <p:cNvSpPr>
              <a:spLocks noChangeArrowheads="1"/>
            </p:cNvSpPr>
            <p:nvPr/>
          </p:nvSpPr>
          <p:spPr bwMode="auto">
            <a:xfrm>
              <a:off x="268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" name="AutoShape 61"/>
            <p:cNvSpPr>
              <a:spLocks noChangeArrowheads="1"/>
            </p:cNvSpPr>
            <p:nvPr/>
          </p:nvSpPr>
          <p:spPr bwMode="auto">
            <a:xfrm>
              <a:off x="283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2" name="AutoShape 62"/>
            <p:cNvSpPr>
              <a:spLocks noChangeArrowheads="1"/>
            </p:cNvSpPr>
            <p:nvPr/>
          </p:nvSpPr>
          <p:spPr bwMode="auto">
            <a:xfrm>
              <a:off x="297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" name="AutoShape 63"/>
            <p:cNvSpPr>
              <a:spLocks noChangeArrowheads="1"/>
            </p:cNvSpPr>
            <p:nvPr/>
          </p:nvSpPr>
          <p:spPr bwMode="auto">
            <a:xfrm>
              <a:off x="312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4" name="AutoShape 64"/>
            <p:cNvSpPr>
              <a:spLocks noChangeArrowheads="1"/>
            </p:cNvSpPr>
            <p:nvPr/>
          </p:nvSpPr>
          <p:spPr bwMode="auto">
            <a:xfrm>
              <a:off x="326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" name="AutoShape 65"/>
            <p:cNvSpPr>
              <a:spLocks noChangeArrowheads="1"/>
            </p:cNvSpPr>
            <p:nvPr/>
          </p:nvSpPr>
          <p:spPr bwMode="auto">
            <a:xfrm>
              <a:off x="3408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6" name="AutoShape 66"/>
            <p:cNvSpPr>
              <a:spLocks noChangeArrowheads="1"/>
            </p:cNvSpPr>
            <p:nvPr/>
          </p:nvSpPr>
          <p:spPr bwMode="auto">
            <a:xfrm>
              <a:off x="3552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AutoShape 67"/>
            <p:cNvSpPr>
              <a:spLocks noChangeArrowheads="1"/>
            </p:cNvSpPr>
            <p:nvPr/>
          </p:nvSpPr>
          <p:spPr bwMode="auto">
            <a:xfrm>
              <a:off x="3696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AutoShape 68"/>
            <p:cNvSpPr>
              <a:spLocks noChangeArrowheads="1"/>
            </p:cNvSpPr>
            <p:nvPr/>
          </p:nvSpPr>
          <p:spPr bwMode="auto">
            <a:xfrm>
              <a:off x="3840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" name="AutoShape 69"/>
            <p:cNvSpPr>
              <a:spLocks noChangeArrowheads="1"/>
            </p:cNvSpPr>
            <p:nvPr/>
          </p:nvSpPr>
          <p:spPr bwMode="auto">
            <a:xfrm>
              <a:off x="3984" y="1392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0" name="Group 70"/>
          <p:cNvGrpSpPr/>
          <p:nvPr/>
        </p:nvGrpSpPr>
        <p:grpSpPr bwMode="auto">
          <a:xfrm>
            <a:off x="1833283" y="3334928"/>
            <a:ext cx="4724400" cy="285750"/>
            <a:chOff x="672" y="3216"/>
            <a:chExt cx="2976" cy="240"/>
          </a:xfrm>
        </p:grpSpPr>
        <p:sp>
          <p:nvSpPr>
            <p:cNvPr id="71" name="AutoShape 7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2" name="AutoShape 7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3" name="AutoShape 7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4" name="AutoShape 7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" name="AutoShape 7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" name="AutoShape 7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7" name="AutoShape 7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8" name="AutoShape 7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9" name="AutoShape 7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0" name="AutoShape 8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1" name="AutoShape 8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" name="AutoShape 8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3" name="AutoShape 8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4" name="AutoShape 8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5" name="AutoShape 8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6" name="AutoShape 8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7" name="AutoShape 8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8" name="AutoShape 8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9" name="AutoShape 8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0" name="AutoShape 9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1" name="Group 91"/>
          <p:cNvGrpSpPr/>
          <p:nvPr/>
        </p:nvGrpSpPr>
        <p:grpSpPr bwMode="auto">
          <a:xfrm>
            <a:off x="1757083" y="3392078"/>
            <a:ext cx="4724400" cy="285750"/>
            <a:chOff x="672" y="3216"/>
            <a:chExt cx="2976" cy="240"/>
          </a:xfrm>
        </p:grpSpPr>
        <p:sp>
          <p:nvSpPr>
            <p:cNvPr id="92" name="AutoShape 9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3" name="AutoShape 9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4" name="AutoShape 9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5" name="AutoShape 9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6" name="AutoShape 9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7" name="AutoShape 9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8" name="AutoShape 9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9" name="AutoShape 9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0" name="AutoShape 10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1" name="AutoShape 10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" name="AutoShape 10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" name="AutoShape 10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4" name="AutoShape 10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5" name="AutoShape 10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6" name="AutoShape 10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7" name="AutoShape 10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8" name="AutoShape 10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9" name="AutoShape 10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0" name="AutoShape 11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1" name="AutoShape 11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2" name="Group 112"/>
          <p:cNvGrpSpPr/>
          <p:nvPr/>
        </p:nvGrpSpPr>
        <p:grpSpPr bwMode="auto">
          <a:xfrm>
            <a:off x="1680883" y="3449228"/>
            <a:ext cx="4724400" cy="285750"/>
            <a:chOff x="672" y="3216"/>
            <a:chExt cx="2976" cy="240"/>
          </a:xfrm>
        </p:grpSpPr>
        <p:sp>
          <p:nvSpPr>
            <p:cNvPr id="113" name="AutoShape 11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4" name="AutoShape 11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5" name="AutoShape 11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6" name="AutoShape 11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7" name="AutoShape 11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8" name="AutoShape 11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9" name="AutoShape 11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0" name="AutoShape 12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1" name="AutoShape 12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2" name="AutoShape 12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" name="AutoShape 12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4" name="AutoShape 12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5" name="AutoShape 12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6" name="AutoShape 12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7" name="AutoShape 12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8" name="AutoShape 12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9" name="AutoShape 12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0" name="AutoShape 13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1" name="AutoShape 13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2" name="AutoShape 13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33" name="Group 133"/>
          <p:cNvGrpSpPr/>
          <p:nvPr/>
        </p:nvGrpSpPr>
        <p:grpSpPr bwMode="auto">
          <a:xfrm>
            <a:off x="1604683" y="3506378"/>
            <a:ext cx="4724400" cy="285750"/>
            <a:chOff x="672" y="3216"/>
            <a:chExt cx="2976" cy="240"/>
          </a:xfrm>
        </p:grpSpPr>
        <p:sp>
          <p:nvSpPr>
            <p:cNvPr id="134" name="AutoShape 134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" name="AutoShape 135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" name="AutoShape 136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7" name="AutoShape 137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8" name="AutoShape 138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9" name="AutoShape 139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0" name="AutoShape 140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1" name="AutoShape 141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2" name="AutoShape 142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3" name="AutoShape 143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4" name="AutoShape 144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5" name="AutoShape 145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6" name="AutoShape 146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7" name="AutoShape 147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8" name="AutoShape 148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49" name="AutoShape 149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0" name="AutoShape 150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1" name="AutoShape 151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2" name="AutoShape 152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3" name="AutoShape 153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4" name="Group 154"/>
          <p:cNvGrpSpPr/>
          <p:nvPr/>
        </p:nvGrpSpPr>
        <p:grpSpPr bwMode="auto">
          <a:xfrm>
            <a:off x="1528483" y="3563528"/>
            <a:ext cx="4724400" cy="285750"/>
            <a:chOff x="672" y="3216"/>
            <a:chExt cx="2976" cy="240"/>
          </a:xfrm>
        </p:grpSpPr>
        <p:sp>
          <p:nvSpPr>
            <p:cNvPr id="155" name="AutoShape 155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6" name="AutoShape 156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7" name="AutoShape 157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8" name="AutoShape 158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59" name="AutoShape 159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0" name="AutoShape 160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1" name="AutoShape 161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2" name="AutoShape 162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" name="AutoShape 163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4" name="AutoShape 164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5" name="AutoShape 165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6" name="AutoShape 166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7" name="AutoShape 167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8" name="AutoShape 168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" name="AutoShape 169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" name="AutoShape 170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1" name="AutoShape 171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2" name="AutoShape 172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3" name="AutoShape 173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4" name="AutoShape 174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5" name="Group 175"/>
          <p:cNvGrpSpPr/>
          <p:nvPr/>
        </p:nvGrpSpPr>
        <p:grpSpPr bwMode="auto">
          <a:xfrm>
            <a:off x="1452283" y="3620678"/>
            <a:ext cx="4724400" cy="285750"/>
            <a:chOff x="672" y="3216"/>
            <a:chExt cx="2976" cy="240"/>
          </a:xfrm>
        </p:grpSpPr>
        <p:sp>
          <p:nvSpPr>
            <p:cNvPr id="176" name="AutoShape 176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7" name="AutoShape 177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8" name="AutoShape 178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9" name="AutoShape 179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0" name="AutoShape 180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1" name="AutoShape 181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2" name="AutoShape 182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3" name="AutoShape 183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4" name="AutoShape 184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5" name="AutoShape 185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6" name="AutoShape 186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7" name="AutoShape 187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8" name="AutoShape 188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89" name="AutoShape 189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0" name="AutoShape 190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1" name="AutoShape 191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2" name="AutoShape 192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3" name="AutoShape 193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4" name="AutoShape 194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5" name="AutoShape 195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96" name="Group 196"/>
          <p:cNvGrpSpPr/>
          <p:nvPr/>
        </p:nvGrpSpPr>
        <p:grpSpPr bwMode="auto">
          <a:xfrm>
            <a:off x="1376083" y="3677828"/>
            <a:ext cx="4724400" cy="285750"/>
            <a:chOff x="672" y="3216"/>
            <a:chExt cx="2976" cy="240"/>
          </a:xfrm>
        </p:grpSpPr>
        <p:sp>
          <p:nvSpPr>
            <p:cNvPr id="197" name="AutoShape 197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8" name="AutoShape 198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99" name="AutoShape 199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0" name="AutoShape 200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1" name="AutoShape 201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2" name="AutoShape 202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" name="AutoShape 203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" name="AutoShape 204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" name="AutoShape 205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6" name="AutoShape 206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7" name="AutoShape 207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8" name="AutoShape 208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9" name="AutoShape 209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0" name="AutoShape 210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1" name="AutoShape 211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2" name="AutoShape 212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3" name="AutoShape 213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4" name="AutoShape 214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5" name="AutoShape 215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6" name="AutoShape 216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17" name="Group 217"/>
          <p:cNvGrpSpPr/>
          <p:nvPr/>
        </p:nvGrpSpPr>
        <p:grpSpPr bwMode="auto">
          <a:xfrm>
            <a:off x="1299883" y="3734978"/>
            <a:ext cx="4724400" cy="285750"/>
            <a:chOff x="672" y="3216"/>
            <a:chExt cx="2976" cy="240"/>
          </a:xfrm>
        </p:grpSpPr>
        <p:sp>
          <p:nvSpPr>
            <p:cNvPr id="218" name="AutoShape 218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19" name="AutoShape 219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0" name="AutoShape 220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1" name="AutoShape 221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2" name="AutoShape 222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3" name="AutoShape 223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4" name="AutoShape 224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5" name="AutoShape 225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6" name="AutoShape 226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7" name="AutoShape 227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8" name="AutoShape 228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29" name="AutoShape 229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0" name="AutoShape 230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1" name="AutoShape 231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2" name="AutoShape 232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3" name="AutoShape 233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4" name="AutoShape 234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5" name="AutoShape 235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" name="AutoShape 236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" name="AutoShape 237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8" name="Group 238"/>
          <p:cNvGrpSpPr/>
          <p:nvPr/>
        </p:nvGrpSpPr>
        <p:grpSpPr bwMode="auto">
          <a:xfrm>
            <a:off x="1223683" y="3792128"/>
            <a:ext cx="4724400" cy="285750"/>
            <a:chOff x="672" y="3216"/>
            <a:chExt cx="2976" cy="240"/>
          </a:xfrm>
        </p:grpSpPr>
        <p:sp>
          <p:nvSpPr>
            <p:cNvPr id="239" name="AutoShape 239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0" name="AutoShape 240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1" name="AutoShape 241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2" name="AutoShape 242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3" name="AutoShape 243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4" name="AutoShape 244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" name="AutoShape 245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6" name="AutoShape 246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7" name="AutoShape 247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8" name="AutoShape 248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9" name="AutoShape 249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0" name="AutoShape 250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1" name="AutoShape 251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2" name="AutoShape 252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3" name="AutoShape 253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4" name="AutoShape 254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5" name="AutoShape 255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6" name="AutoShape 256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7" name="AutoShape 257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58" name="AutoShape 258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59" name="Group 259"/>
          <p:cNvGrpSpPr/>
          <p:nvPr/>
        </p:nvGrpSpPr>
        <p:grpSpPr bwMode="auto">
          <a:xfrm>
            <a:off x="1147483" y="3849278"/>
            <a:ext cx="4724400" cy="285750"/>
            <a:chOff x="672" y="3216"/>
            <a:chExt cx="2976" cy="240"/>
          </a:xfrm>
        </p:grpSpPr>
        <p:sp>
          <p:nvSpPr>
            <p:cNvPr id="260" name="AutoShape 260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1" name="AutoShape 261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2" name="AutoShape 262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3" name="AutoShape 263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4" name="AutoShape 264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5" name="AutoShape 265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6" name="AutoShape 266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7" name="AutoShape 267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8" name="AutoShape 268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" name="AutoShape 269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" name="AutoShape 270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1" name="AutoShape 271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2" name="AutoShape 272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3" name="AutoShape 273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4" name="AutoShape 274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5" name="AutoShape 275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6" name="AutoShape 276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7" name="AutoShape 277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8" name="AutoShape 278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9" name="AutoShape 279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80" name="Group 280"/>
          <p:cNvGrpSpPr/>
          <p:nvPr/>
        </p:nvGrpSpPr>
        <p:grpSpPr bwMode="auto">
          <a:xfrm>
            <a:off x="1071283" y="3906428"/>
            <a:ext cx="4724400" cy="285750"/>
            <a:chOff x="672" y="3216"/>
            <a:chExt cx="2976" cy="240"/>
          </a:xfrm>
        </p:grpSpPr>
        <p:sp>
          <p:nvSpPr>
            <p:cNvPr id="281" name="AutoShape 281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2" name="AutoShape 282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3" name="AutoShape 283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4" name="AutoShape 284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5" name="AutoShape 285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6" name="AutoShape 286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7" name="AutoShape 287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8" name="AutoShape 288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89" name="AutoShape 289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0" name="AutoShape 290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1" name="AutoShape 291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2" name="AutoShape 292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3" name="AutoShape 293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4" name="AutoShape 294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5" name="AutoShape 295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6" name="AutoShape 296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7" name="AutoShape 297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8" name="AutoShape 298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99" name="AutoShape 299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0" name="AutoShape 300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01" name="Group 301"/>
          <p:cNvGrpSpPr/>
          <p:nvPr/>
        </p:nvGrpSpPr>
        <p:grpSpPr bwMode="auto">
          <a:xfrm>
            <a:off x="995083" y="3963578"/>
            <a:ext cx="4724400" cy="285750"/>
            <a:chOff x="672" y="3216"/>
            <a:chExt cx="2976" cy="240"/>
          </a:xfrm>
        </p:grpSpPr>
        <p:sp>
          <p:nvSpPr>
            <p:cNvPr id="302" name="AutoShape 302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" name="AutoShape 303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" name="AutoShape 304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5" name="AutoShape 305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6" name="AutoShape 306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7" name="AutoShape 307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" name="AutoShape 308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9" name="AutoShape 309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" name="AutoShape 310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1" name="AutoShape 311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" name="AutoShape 312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" name="AutoShape 313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4" name="AutoShape 314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5" name="AutoShape 315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6" name="AutoShape 316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" name="AutoShape 317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" name="AutoShape 318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" name="AutoShape 319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" name="AutoShape 320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1" name="AutoShape 321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22" name="Group 322"/>
          <p:cNvGrpSpPr/>
          <p:nvPr/>
        </p:nvGrpSpPr>
        <p:grpSpPr bwMode="auto">
          <a:xfrm>
            <a:off x="918883" y="4020728"/>
            <a:ext cx="4724400" cy="285750"/>
            <a:chOff x="672" y="3216"/>
            <a:chExt cx="2976" cy="240"/>
          </a:xfrm>
        </p:grpSpPr>
        <p:sp>
          <p:nvSpPr>
            <p:cNvPr id="323" name="AutoShape 323"/>
            <p:cNvSpPr>
              <a:spLocks noChangeArrowheads="1"/>
            </p:cNvSpPr>
            <p:nvPr/>
          </p:nvSpPr>
          <p:spPr bwMode="auto">
            <a:xfrm>
              <a:off x="67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4" name="AutoShape 324"/>
            <p:cNvSpPr>
              <a:spLocks noChangeArrowheads="1"/>
            </p:cNvSpPr>
            <p:nvPr/>
          </p:nvSpPr>
          <p:spPr bwMode="auto">
            <a:xfrm>
              <a:off x="81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5" name="AutoShape 325"/>
            <p:cNvSpPr>
              <a:spLocks noChangeArrowheads="1"/>
            </p:cNvSpPr>
            <p:nvPr/>
          </p:nvSpPr>
          <p:spPr bwMode="auto">
            <a:xfrm>
              <a:off x="96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6" name="AutoShape 326"/>
            <p:cNvSpPr>
              <a:spLocks noChangeArrowheads="1"/>
            </p:cNvSpPr>
            <p:nvPr/>
          </p:nvSpPr>
          <p:spPr bwMode="auto">
            <a:xfrm>
              <a:off x="110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" name="AutoShape 327"/>
            <p:cNvSpPr>
              <a:spLocks noChangeArrowheads="1"/>
            </p:cNvSpPr>
            <p:nvPr/>
          </p:nvSpPr>
          <p:spPr bwMode="auto">
            <a:xfrm>
              <a:off x="124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" name="AutoShape 328"/>
            <p:cNvSpPr>
              <a:spLocks noChangeArrowheads="1"/>
            </p:cNvSpPr>
            <p:nvPr/>
          </p:nvSpPr>
          <p:spPr bwMode="auto">
            <a:xfrm>
              <a:off x="139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" name="AutoShape 329"/>
            <p:cNvSpPr>
              <a:spLocks noChangeArrowheads="1"/>
            </p:cNvSpPr>
            <p:nvPr/>
          </p:nvSpPr>
          <p:spPr bwMode="auto">
            <a:xfrm>
              <a:off x="153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0" name="AutoShape 330"/>
            <p:cNvSpPr>
              <a:spLocks noChangeArrowheads="1"/>
            </p:cNvSpPr>
            <p:nvPr/>
          </p:nvSpPr>
          <p:spPr bwMode="auto">
            <a:xfrm>
              <a:off x="168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1" name="AutoShape 331"/>
            <p:cNvSpPr>
              <a:spLocks noChangeArrowheads="1"/>
            </p:cNvSpPr>
            <p:nvPr/>
          </p:nvSpPr>
          <p:spPr bwMode="auto">
            <a:xfrm>
              <a:off x="182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2" name="AutoShape 332"/>
            <p:cNvSpPr>
              <a:spLocks noChangeArrowheads="1"/>
            </p:cNvSpPr>
            <p:nvPr/>
          </p:nvSpPr>
          <p:spPr bwMode="auto">
            <a:xfrm>
              <a:off x="196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3" name="AutoShape 333"/>
            <p:cNvSpPr>
              <a:spLocks noChangeArrowheads="1"/>
            </p:cNvSpPr>
            <p:nvPr/>
          </p:nvSpPr>
          <p:spPr bwMode="auto">
            <a:xfrm>
              <a:off x="211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4" name="AutoShape 334"/>
            <p:cNvSpPr>
              <a:spLocks noChangeArrowheads="1"/>
            </p:cNvSpPr>
            <p:nvPr/>
          </p:nvSpPr>
          <p:spPr bwMode="auto">
            <a:xfrm>
              <a:off x="225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5" name="AutoShape 335"/>
            <p:cNvSpPr>
              <a:spLocks noChangeArrowheads="1"/>
            </p:cNvSpPr>
            <p:nvPr/>
          </p:nvSpPr>
          <p:spPr bwMode="auto">
            <a:xfrm>
              <a:off x="240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6" name="AutoShape 336"/>
            <p:cNvSpPr>
              <a:spLocks noChangeArrowheads="1"/>
            </p:cNvSpPr>
            <p:nvPr/>
          </p:nvSpPr>
          <p:spPr bwMode="auto">
            <a:xfrm>
              <a:off x="254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7" name="AutoShape 337"/>
            <p:cNvSpPr>
              <a:spLocks noChangeArrowheads="1"/>
            </p:cNvSpPr>
            <p:nvPr/>
          </p:nvSpPr>
          <p:spPr bwMode="auto">
            <a:xfrm>
              <a:off x="268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" name="AutoShape 338"/>
            <p:cNvSpPr>
              <a:spLocks noChangeArrowheads="1"/>
            </p:cNvSpPr>
            <p:nvPr/>
          </p:nvSpPr>
          <p:spPr bwMode="auto">
            <a:xfrm>
              <a:off x="2832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9" name="AutoShape 339"/>
            <p:cNvSpPr>
              <a:spLocks noChangeArrowheads="1"/>
            </p:cNvSpPr>
            <p:nvPr/>
          </p:nvSpPr>
          <p:spPr bwMode="auto">
            <a:xfrm>
              <a:off x="2976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0" name="AutoShape 340"/>
            <p:cNvSpPr>
              <a:spLocks noChangeArrowheads="1"/>
            </p:cNvSpPr>
            <p:nvPr/>
          </p:nvSpPr>
          <p:spPr bwMode="auto">
            <a:xfrm>
              <a:off x="3120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1" name="AutoShape 341"/>
            <p:cNvSpPr>
              <a:spLocks noChangeArrowheads="1"/>
            </p:cNvSpPr>
            <p:nvPr/>
          </p:nvSpPr>
          <p:spPr bwMode="auto">
            <a:xfrm>
              <a:off x="3264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2" name="AutoShape 342"/>
            <p:cNvSpPr>
              <a:spLocks noChangeArrowheads="1"/>
            </p:cNvSpPr>
            <p:nvPr/>
          </p:nvSpPr>
          <p:spPr bwMode="auto">
            <a:xfrm>
              <a:off x="3408" y="3216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43" name="Group 343"/>
          <p:cNvGrpSpPr/>
          <p:nvPr/>
        </p:nvGrpSpPr>
        <p:grpSpPr bwMode="auto">
          <a:xfrm>
            <a:off x="918883" y="2992028"/>
            <a:ext cx="5867400" cy="1143000"/>
            <a:chOff x="624" y="960"/>
            <a:chExt cx="3696" cy="960"/>
          </a:xfrm>
        </p:grpSpPr>
        <p:sp>
          <p:nvSpPr>
            <p:cNvPr id="344" name="AutoShape 34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5" name="AutoShape 34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6" name="AutoShape 34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7" name="AutoShape 34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8" name="AutoShape 34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9" name="AutoShape 34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0" name="AutoShape 35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1" name="AutoShape 35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2" name="AutoShape 35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3" name="AutoShape 35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4" name="AutoShape 35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5" name="AutoShape 35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6" name="AutoShape 35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7" name="AutoShape 35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8" name="AutoShape 35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59" name="AutoShape 35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0" name="AutoShape 36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1" name="AutoShape 36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2" name="AutoShape 36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63" name="AutoShape 36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64" name="Group 364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659" name="AutoShape 36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0" name="AutoShape 36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1" name="AutoShape 36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2" name="AutoShape 36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3" name="AutoShape 36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4" name="AutoShape 37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5" name="AutoShape 37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6" name="AutoShape 37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7" name="AutoShape 37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8" name="AutoShape 37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69" name="AutoShape 37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0" name="AutoShape 37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1" name="AutoShape 37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2" name="AutoShape 37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3" name="AutoShape 37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4" name="AutoShape 38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5" name="AutoShape 38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6" name="AutoShape 38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7" name="AutoShape 38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78" name="AutoShape 38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5" name="Group 385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639" name="AutoShape 38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0" name="AutoShape 38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1" name="AutoShape 38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2" name="AutoShape 38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3" name="AutoShape 39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4" name="AutoShape 39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5" name="AutoShape 39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6" name="AutoShape 39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7" name="AutoShape 39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8" name="AutoShape 39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49" name="AutoShape 39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0" name="AutoShape 39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1" name="AutoShape 39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2" name="AutoShape 39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3" name="AutoShape 40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4" name="AutoShape 40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5" name="AutoShape 40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6" name="AutoShape 40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7" name="AutoShape 40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58" name="AutoShape 40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6" name="Group 406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619" name="AutoShape 4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0" name="AutoShape 4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1" name="AutoShape 4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2" name="AutoShape 4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3" name="AutoShape 4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4" name="AutoShape 4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5" name="AutoShape 4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6" name="AutoShape 4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7" name="AutoShape 4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8" name="AutoShape 4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29" name="AutoShape 4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0" name="AutoShape 4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1" name="AutoShape 4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2" name="AutoShape 4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3" name="AutoShape 4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4" name="AutoShape 4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5" name="AutoShape 4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6" name="AutoShape 4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7" name="AutoShape 4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38" name="AutoShape 4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7" name="Group 427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599" name="AutoShape 4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0" name="AutoShape 4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1" name="AutoShape 4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2" name="AutoShape 4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3" name="AutoShape 4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4" name="AutoShape 4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5" name="AutoShape 4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6" name="AutoShape 4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7" name="AutoShape 4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8" name="AutoShape 4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09" name="AutoShape 4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0" name="AutoShape 4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1" name="AutoShape 4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2" name="AutoShape 4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3" name="AutoShape 4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4" name="AutoShape 4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5" name="AutoShape 4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6" name="AutoShape 4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7" name="AutoShape 4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618" name="AutoShape 4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8" name="Group 448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579" name="AutoShape 4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0" name="AutoShape 4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1" name="AutoShape 4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2" name="AutoShape 4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3" name="AutoShape 4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4" name="AutoShape 4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5" name="AutoShape 4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6" name="AutoShape 4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7" name="AutoShape 4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8" name="AutoShape 4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89" name="AutoShape 4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0" name="AutoShape 4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1" name="AutoShape 4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2" name="AutoShape 4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3" name="AutoShape 4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4" name="AutoShape 4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5" name="AutoShape 4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6" name="AutoShape 4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7" name="AutoShape 4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98" name="AutoShape 4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9" name="Group 469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559" name="AutoShape 4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0" name="AutoShape 4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1" name="AutoShape 4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2" name="AutoShape 4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3" name="AutoShape 4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4" name="AutoShape 4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5" name="AutoShape 4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6" name="AutoShape 4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7" name="AutoShape 4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8" name="AutoShape 4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9" name="AutoShape 4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0" name="AutoShape 4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1" name="AutoShape 4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2" name="AutoShape 4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3" name="AutoShape 4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4" name="AutoShape 4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5" name="AutoShape 4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6" name="AutoShape 4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7" name="AutoShape 4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78" name="AutoShape 4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0" name="Group 490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539" name="AutoShape 4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0" name="AutoShape 4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1" name="AutoShape 4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2" name="AutoShape 4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" name="AutoShape 4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4" name="AutoShape 4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5" name="AutoShape 4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6" name="AutoShape 4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7" name="AutoShape 4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8" name="AutoShape 5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9" name="AutoShape 5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0" name="AutoShape 5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1" name="AutoShape 5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2" name="AutoShape 5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3" name="AutoShape 5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4" name="AutoShape 5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5" name="AutoShape 5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6" name="AutoShape 5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7" name="AutoShape 5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8" name="AutoShape 5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1" name="Group 511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519" name="AutoShape 5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0" name="AutoShape 5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1" name="AutoShape 5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2" name="AutoShape 5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3" name="AutoShape 5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4" name="AutoShape 5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5" name="AutoShape 5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6" name="AutoShape 5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7" name="AutoShape 5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8" name="AutoShape 5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29" name="AutoShape 5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0" name="AutoShape 5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1" name="AutoShape 5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2" name="AutoShape 5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3" name="AutoShape 5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4" name="AutoShape 5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5" name="AutoShape 5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6" name="AutoShape 5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7" name="AutoShape 5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38" name="AutoShape 5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2" name="Group 532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499" name="AutoShape 5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0" name="AutoShape 5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1" name="AutoShape 5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2" name="AutoShape 5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3" name="AutoShape 5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4" name="AutoShape 5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5" name="AutoShape 5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6" name="AutoShape 5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7" name="AutoShape 5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8" name="AutoShape 5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09" name="AutoShape 5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0" name="AutoShape 5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1" name="AutoShape 5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2" name="AutoShape 5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3" name="AutoShape 5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4" name="AutoShape 5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5" name="AutoShape 5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6" name="AutoShape 5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7" name="AutoShape 5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18" name="AutoShape 5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3" name="Group 553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479" name="AutoShape 5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0" name="AutoShape 5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1" name="AutoShape 5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2" name="AutoShape 5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3" name="AutoShape 5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4" name="AutoShape 5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5" name="AutoShape 5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6" name="AutoShape 5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7" name="AutoShape 5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8" name="AutoShape 5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89" name="AutoShape 5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0" name="AutoShape 5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1" name="AutoShape 5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2" name="AutoShape 5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3" name="AutoShape 5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4" name="AutoShape 5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5" name="AutoShape 5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6" name="AutoShape 5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7" name="AutoShape 5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8" name="AutoShape 5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4" name="Group 574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459" name="AutoShape 5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0" name="AutoShape 5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1" name="AutoShape 5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2" name="AutoShape 5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3" name="AutoShape 5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4" name="AutoShape 5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5" name="AutoShape 5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6" name="AutoShape 5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7" name="AutoShape 5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8" name="AutoShape 5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69" name="AutoShape 5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0" name="AutoShape 5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1" name="AutoShape 5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2" name="AutoShape 5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3" name="AutoShape 5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4" name="AutoShape 5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5" name="AutoShape 5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6" name="AutoShape 5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7" name="AutoShape 5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78" name="AutoShape 5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5" name="Group 595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439" name="AutoShape 59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0" name="AutoShape 59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1" name="AutoShape 59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2" name="AutoShape 59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3" name="AutoShape 60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4" name="AutoShape 60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5" name="AutoShape 60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6" name="AutoShape 60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7" name="AutoShape 60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8" name="AutoShape 60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9" name="AutoShape 60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0" name="AutoShape 60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1" name="AutoShape 60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2" name="AutoShape 60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3" name="AutoShape 61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4" name="AutoShape 61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5" name="AutoShape 61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6" name="AutoShape 61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7" name="AutoShape 61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58" name="AutoShape 61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6" name="Group 616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419" name="AutoShape 61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" name="AutoShape 61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1" name="AutoShape 61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2" name="AutoShape 62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3" name="AutoShape 62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4" name="AutoShape 62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5" name="AutoShape 62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6" name="AutoShape 62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7" name="AutoShape 62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8" name="AutoShape 62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9" name="AutoShape 62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0" name="AutoShape 62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1" name="AutoShape 62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2" name="AutoShape 63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3" name="AutoShape 63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4" name="AutoShape 63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5" name="AutoShape 63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6" name="AutoShape 63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7" name="AutoShape 63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8" name="AutoShape 63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7" name="Group 637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99" name="AutoShape 63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0" name="AutoShape 63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1" name="AutoShape 64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2" name="AutoShape 64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3" name="AutoShape 64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4" name="AutoShape 64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5" name="AutoShape 64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6" name="AutoShape 64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7" name="AutoShape 64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8" name="AutoShape 64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" name="AutoShape 64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0" name="AutoShape 64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1" name="AutoShape 65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2" name="AutoShape 65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3" name="AutoShape 65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4" name="AutoShape 65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5" name="AutoShape 65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6" name="AutoShape 65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7" name="AutoShape 65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18" name="AutoShape 65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8" name="Group 658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79" name="AutoShape 6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0" name="AutoShape 6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1" name="AutoShape 6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2" name="AutoShape 6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3" name="AutoShape 6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4" name="AutoShape 6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5" name="AutoShape 6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6" name="AutoShape 6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7" name="AutoShape 6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8" name="AutoShape 6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9" name="AutoShape 6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0" name="AutoShape 6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1" name="AutoShape 6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2" name="AutoShape 6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3" name="AutoShape 6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4" name="AutoShape 6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5" name="AutoShape 6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6" name="AutoShape 6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7" name="AutoShape 6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8" name="AutoShape 6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679" name="Group 679"/>
          <p:cNvGrpSpPr/>
          <p:nvPr/>
        </p:nvGrpSpPr>
        <p:grpSpPr bwMode="auto">
          <a:xfrm>
            <a:off x="918883" y="2820578"/>
            <a:ext cx="5867400" cy="1143000"/>
            <a:chOff x="624" y="960"/>
            <a:chExt cx="3696" cy="960"/>
          </a:xfrm>
        </p:grpSpPr>
        <p:sp>
          <p:nvSpPr>
            <p:cNvPr id="680" name="AutoShape 68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1" name="AutoShape 68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2" name="AutoShape 68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3" name="AutoShape 68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4" name="AutoShape 68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5" name="AutoShape 68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6" name="AutoShape 68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7" name="AutoShape 68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8" name="AutoShape 68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9" name="AutoShape 68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0" name="AutoShape 69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1" name="AutoShape 69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2" name="AutoShape 69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3" name="AutoShape 69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4" name="AutoShape 69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5" name="AutoShape 69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6" name="AutoShape 69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7" name="AutoShape 69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8" name="AutoShape 69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99" name="AutoShape 69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00" name="Group 700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995" name="AutoShape 70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6" name="AutoShape 70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7" name="AutoShape 70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8" name="AutoShape 70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9" name="AutoShape 70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0" name="AutoShape 70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1" name="AutoShape 70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2" name="AutoShape 70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3" name="AutoShape 70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4" name="AutoShape 71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5" name="AutoShape 71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6" name="AutoShape 71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7" name="AutoShape 71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8" name="AutoShape 71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09" name="AutoShape 71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0" name="AutoShape 71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1" name="AutoShape 71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2" name="AutoShape 71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3" name="AutoShape 71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14" name="AutoShape 72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1" name="Group 721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975" name="AutoShape 72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6" name="AutoShape 72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7" name="AutoShape 72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8" name="AutoShape 72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9" name="AutoShape 72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0" name="AutoShape 72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1" name="AutoShape 72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2" name="AutoShape 72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3" name="AutoShape 73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4" name="AutoShape 73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5" name="AutoShape 73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6" name="AutoShape 73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7" name="AutoShape 73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8" name="AutoShape 73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89" name="AutoShape 73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0" name="AutoShape 73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1" name="AutoShape 73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2" name="AutoShape 73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3" name="AutoShape 74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94" name="AutoShape 74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2" name="Group 742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955" name="AutoShape 7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6" name="AutoShape 7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7" name="AutoShape 7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8" name="AutoShape 7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9" name="AutoShape 7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0" name="AutoShape 7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1" name="AutoShape 7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2" name="AutoShape 7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3" name="AutoShape 7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4" name="AutoShape 7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5" name="AutoShape 7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6" name="AutoShape 7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7" name="AutoShape 7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8" name="AutoShape 7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69" name="AutoShape 7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0" name="AutoShape 7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1" name="AutoShape 7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2" name="AutoShape 7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3" name="AutoShape 7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74" name="AutoShape 7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3" name="Group 763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935" name="AutoShape 7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6" name="AutoShape 7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7" name="AutoShape 7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8" name="AutoShape 7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9" name="AutoShape 7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0" name="AutoShape 7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1" name="AutoShape 7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2" name="AutoShape 7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3" name="AutoShape 7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4" name="AutoShape 7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5" name="AutoShape 7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6" name="AutoShape 7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7" name="AutoShape 7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8" name="AutoShape 7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49" name="AutoShape 7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0" name="AutoShape 7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1" name="AutoShape 7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2" name="AutoShape 7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3" name="AutoShape 7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54" name="AutoShape 7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4" name="Group 784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915" name="AutoShape 7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6" name="AutoShape 7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7" name="AutoShape 7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8" name="AutoShape 7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9" name="AutoShape 7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0" name="AutoShape 7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1" name="AutoShape 7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2" name="AutoShape 7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3" name="AutoShape 7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4" name="AutoShape 7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5" name="AutoShape 7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6" name="AutoShape 7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7" name="AutoShape 7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8" name="AutoShape 7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29" name="AutoShape 7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0" name="AutoShape 8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1" name="AutoShape 8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2" name="AutoShape 8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3" name="AutoShape 8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34" name="AutoShape 8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5" name="Group 805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895" name="AutoShape 8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6" name="AutoShape 8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7" name="AutoShape 8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8" name="AutoShape 8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9" name="AutoShape 8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0" name="AutoShape 8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1" name="AutoShape 8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2" name="AutoShape 8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3" name="AutoShape 8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4" name="AutoShape 8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5" name="AutoShape 8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6" name="AutoShape 8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7" name="AutoShape 8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8" name="AutoShape 8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09" name="AutoShape 8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0" name="AutoShape 8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1" name="AutoShape 8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2" name="AutoShape 8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3" name="AutoShape 8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14" name="AutoShape 8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6" name="Group 826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875" name="AutoShape 8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6" name="AutoShape 8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7" name="AutoShape 8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8" name="AutoShape 8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9" name="AutoShape 8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0" name="AutoShape 8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1" name="AutoShape 8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2" name="AutoShape 8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3" name="AutoShape 8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4" name="AutoShape 8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5" name="AutoShape 8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6" name="AutoShape 8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7" name="AutoShape 8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8" name="AutoShape 8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89" name="AutoShape 8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0" name="AutoShape 8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1" name="AutoShape 8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2" name="AutoShape 8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3" name="AutoShape 8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94" name="AutoShape 8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7" name="Group 847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855" name="AutoShape 8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6" name="AutoShape 8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7" name="AutoShape 8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8" name="AutoShape 8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9" name="AutoShape 8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0" name="AutoShape 8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1" name="AutoShape 8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2" name="AutoShape 8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3" name="AutoShape 8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4" name="AutoShape 8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5" name="AutoShape 8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6" name="AutoShape 8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7" name="AutoShape 8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8" name="AutoShape 8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69" name="AutoShape 8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0" name="AutoShape 8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1" name="AutoShape 8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2" name="AutoShape 8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3" name="AutoShape 8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74" name="AutoShape 8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8" name="Group 868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835" name="AutoShape 8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6" name="AutoShape 8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7" name="AutoShape 8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8" name="AutoShape 8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9" name="AutoShape 8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0" name="AutoShape 8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1" name="AutoShape 8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2" name="AutoShape 8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3" name="AutoShape 8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4" name="AutoShape 8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5" name="AutoShape 8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6" name="AutoShape 8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7" name="AutoShape 8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8" name="AutoShape 8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49" name="AutoShape 8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0" name="AutoShape 8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1" name="AutoShape 8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2" name="AutoShape 8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3" name="AutoShape 8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54" name="AutoShape 8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09" name="Group 889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815" name="AutoShape 8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6" name="AutoShape 8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7" name="AutoShape 8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8" name="AutoShape 8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9" name="AutoShape 8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0" name="AutoShape 8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1" name="AutoShape 8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2" name="AutoShape 8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3" name="AutoShape 8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4" name="AutoShape 8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5" name="AutoShape 9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6" name="AutoShape 9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7" name="AutoShape 9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8" name="AutoShape 9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29" name="AutoShape 9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0" name="AutoShape 9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1" name="AutoShape 9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2" name="AutoShape 9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3" name="AutoShape 9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34" name="AutoShape 9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0" name="Group 910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795" name="AutoShape 9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6" name="AutoShape 9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7" name="AutoShape 9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8" name="AutoShape 9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9" name="AutoShape 9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0" name="AutoShape 9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1" name="AutoShape 9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2" name="AutoShape 9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3" name="AutoShape 9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4" name="AutoShape 9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5" name="AutoShape 9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6" name="AutoShape 9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7" name="AutoShape 9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8" name="AutoShape 9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09" name="AutoShape 9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0" name="AutoShape 9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1" name="AutoShape 9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2" name="AutoShape 9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3" name="AutoShape 9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14" name="AutoShape 9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1" name="Group 931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775" name="AutoShape 93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6" name="AutoShape 93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7" name="AutoShape 93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8" name="AutoShape 93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9" name="AutoShape 93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0" name="AutoShape 93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1" name="AutoShape 93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2" name="AutoShape 93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3" name="AutoShape 94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4" name="AutoShape 94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5" name="AutoShape 94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6" name="AutoShape 94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7" name="AutoShape 94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" name="AutoShape 94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9" name="AutoShape 94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0" name="AutoShape 94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1" name="AutoShape 94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2" name="AutoShape 94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3" name="AutoShape 95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94" name="AutoShape 95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2" name="Group 952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755" name="AutoShape 95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6" name="AutoShape 95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7" name="AutoShape 95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8" name="AutoShape 95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9" name="AutoShape 95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0" name="AutoShape 95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1" name="AutoShape 95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2" name="AutoShape 96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3" name="AutoShape 96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4" name="AutoShape 96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5" name="AutoShape 96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6" name="AutoShape 96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7" name="AutoShape 96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8" name="AutoShape 96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69" name="AutoShape 96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0" name="AutoShape 96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1" name="AutoShape 96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2" name="AutoShape 97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3" name="AutoShape 97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74" name="AutoShape 97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3" name="Group 973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735" name="AutoShape 97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6" name="AutoShape 97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7" name="AutoShape 97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8" name="AutoShape 97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9" name="AutoShape 97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0" name="AutoShape 97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1" name="AutoShape 98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2" name="AutoShape 98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3" name="AutoShape 98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4" name="AutoShape 98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5" name="AutoShape 98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6" name="AutoShape 98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7" name="AutoShape 98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8" name="AutoShape 98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49" name="AutoShape 98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0" name="AutoShape 98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1" name="AutoShape 99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2" name="AutoShape 99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3" name="AutoShape 99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54" name="AutoShape 99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714" name="Group 994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715" name="AutoShape 9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6" name="AutoShape 9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7" name="AutoShape 9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8" name="AutoShape 9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19" name="AutoShape 9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0" name="AutoShape 10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1" name="AutoShape 10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2" name="AutoShape 10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3" name="AutoShape 10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4" name="AutoShape 10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5" name="AutoShape 10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6" name="AutoShape 10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7" name="AutoShape 10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8" name="AutoShape 10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29" name="AutoShape 10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0" name="AutoShape 10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1" name="AutoShape 10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2" name="AutoShape 10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3" name="AutoShape 10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34" name="AutoShape 10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15" name="Group 1015"/>
          <p:cNvGrpSpPr/>
          <p:nvPr/>
        </p:nvGrpSpPr>
        <p:grpSpPr bwMode="auto">
          <a:xfrm>
            <a:off x="918883" y="2649128"/>
            <a:ext cx="5867400" cy="1143000"/>
            <a:chOff x="624" y="960"/>
            <a:chExt cx="3696" cy="960"/>
          </a:xfrm>
        </p:grpSpPr>
        <p:sp>
          <p:nvSpPr>
            <p:cNvPr id="1016" name="AutoShape 101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17" name="AutoShape 101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18" name="AutoShape 101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19" name="AutoShape 101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0" name="AutoShape 102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1" name="AutoShape 102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2" name="AutoShape 102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3" name="AutoShape 102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4" name="AutoShape 102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5" name="AutoShape 102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6" name="AutoShape 102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7" name="AutoShape 102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8" name="AutoShape 102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29" name="AutoShape 102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0" name="AutoShape 103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1" name="AutoShape 103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2" name="AutoShape 103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3" name="AutoShape 103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4" name="AutoShape 103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035" name="AutoShape 103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036" name="Group 1036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331" name="AutoShape 103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2" name="AutoShape 103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3" name="AutoShape 103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4" name="AutoShape 104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5" name="AutoShape 104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6" name="AutoShape 104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7" name="AutoShape 104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8" name="AutoShape 104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9" name="AutoShape 104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0" name="AutoShape 104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1" name="AutoShape 104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2" name="AutoShape 104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3" name="AutoShape 104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4" name="AutoShape 105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5" name="AutoShape 105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6" name="AutoShape 105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7" name="AutoShape 105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8" name="AutoShape 105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49" name="AutoShape 105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50" name="AutoShape 105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7" name="Group 1057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311" name="AutoShape 105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2" name="AutoShape 105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3" name="AutoShape 106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4" name="AutoShape 106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5" name="AutoShape 106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6" name="AutoShape 106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7" name="AutoShape 106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8" name="AutoShape 106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9" name="AutoShape 106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0" name="AutoShape 106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1" name="AutoShape 106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2" name="AutoShape 106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3" name="AutoShape 107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4" name="AutoShape 107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5" name="AutoShape 107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6" name="AutoShape 107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7" name="AutoShape 107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8" name="AutoShape 107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29" name="AutoShape 107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30" name="AutoShape 107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8" name="Group 1078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291" name="AutoShape 10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2" name="AutoShape 10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3" name="AutoShape 10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4" name="AutoShape 10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5" name="AutoShape 10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6" name="AutoShape 10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7" name="AutoShape 10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8" name="AutoShape 10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9" name="AutoShape 10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0" name="AutoShape 10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1" name="AutoShape 10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2" name="AutoShape 10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3" name="AutoShape 10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4" name="AutoShape 10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5" name="AutoShape 10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6" name="AutoShape 10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7" name="AutoShape 10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8" name="AutoShape 10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09" name="AutoShape 10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10" name="AutoShape 10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39" name="Group 1099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271" name="AutoShape 11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2" name="AutoShape 11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3" name="AutoShape 11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4" name="AutoShape 11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5" name="AutoShape 11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6" name="AutoShape 11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7" name="AutoShape 11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8" name="AutoShape 11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9" name="AutoShape 11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0" name="AutoShape 11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1" name="AutoShape 11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2" name="AutoShape 11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3" name="AutoShape 11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4" name="AutoShape 11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5" name="AutoShape 11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6" name="AutoShape 11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7" name="AutoShape 11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8" name="AutoShape 11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89" name="AutoShape 11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90" name="AutoShape 11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0" name="Group 1120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251" name="AutoShape 11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2" name="AutoShape 11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3" name="AutoShape 11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4" name="AutoShape 11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5" name="AutoShape 11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6" name="AutoShape 11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7" name="AutoShape 11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8" name="AutoShape 11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9" name="AutoShape 11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0" name="AutoShape 11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1" name="AutoShape 11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2" name="AutoShape 11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3" name="AutoShape 11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4" name="AutoShape 11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5" name="AutoShape 11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6" name="AutoShape 11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7" name="AutoShape 11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8" name="AutoShape 11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69" name="AutoShape 11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70" name="AutoShape 11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1" name="Group 1141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231" name="AutoShape 11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2" name="AutoShape 11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3" name="AutoShape 11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4" name="AutoShape 11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5" name="AutoShape 11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6" name="AutoShape 11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7" name="AutoShape 11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8" name="AutoShape 11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9" name="AutoShape 11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0" name="AutoShape 11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1" name="AutoShape 11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2" name="AutoShape 11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3" name="AutoShape 11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4" name="AutoShape 11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5" name="AutoShape 11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6" name="AutoShape 11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7" name="AutoShape 11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8" name="AutoShape 11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49" name="AutoShape 11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50" name="AutoShape 11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2" name="Group 1162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211" name="AutoShape 11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2" name="AutoShape 11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3" name="AutoShape 11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4" name="AutoShape 11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5" name="AutoShape 11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6" name="AutoShape 11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7" name="AutoShape 11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8" name="AutoShape 11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9" name="AutoShape 11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0" name="AutoShape 11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1" name="AutoShape 11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2" name="AutoShape 11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3" name="AutoShape 11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4" name="AutoShape 11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5" name="AutoShape 11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6" name="AutoShape 11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7" name="AutoShape 11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8" name="AutoShape 11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29" name="AutoShape 11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30" name="AutoShape 11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3" name="Group 1183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191" name="AutoShape 11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2" name="AutoShape 11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3" name="AutoShape 11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4" name="AutoShape 11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5" name="AutoShape 11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6" name="AutoShape 11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7" name="AutoShape 11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8" name="AutoShape 11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9" name="AutoShape 11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0" name="AutoShape 11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1" name="AutoShape 11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2" name="AutoShape 11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3" name="AutoShape 11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4" name="AutoShape 11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5" name="AutoShape 11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6" name="AutoShape 11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7" name="AutoShape 12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8" name="AutoShape 12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09" name="AutoShape 12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10" name="AutoShape 12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4" name="Group 1204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171" name="AutoShape 12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2" name="AutoShape 12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3" name="AutoShape 12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4" name="AutoShape 12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5" name="AutoShape 12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6" name="AutoShape 12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7" name="AutoShape 12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8" name="AutoShape 12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9" name="AutoShape 12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0" name="AutoShape 12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1" name="AutoShape 12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2" name="AutoShape 12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3" name="AutoShape 12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4" name="AutoShape 12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5" name="AutoShape 12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6" name="AutoShape 12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7" name="AutoShape 12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8" name="AutoShape 12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89" name="AutoShape 12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90" name="AutoShape 12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5" name="Group 1225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151" name="AutoShape 12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2" name="AutoShape 12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3" name="AutoShape 12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4" name="AutoShape 12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5" name="AutoShape 12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6" name="AutoShape 12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7" name="AutoShape 12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8" name="AutoShape 12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9" name="AutoShape 12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0" name="AutoShape 12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1" name="AutoShape 12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2" name="AutoShape 12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3" name="AutoShape 12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4" name="AutoShape 12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5" name="AutoShape 12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6" name="AutoShape 12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7" name="AutoShape 12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8" name="AutoShape 12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69" name="AutoShape 12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70" name="AutoShape 12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6" name="Group 1246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131" name="AutoShape 12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2" name="AutoShape 12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3" name="AutoShape 12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4" name="AutoShape 12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5" name="AutoShape 12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6" name="AutoShape 12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7" name="AutoShape 12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8" name="AutoShape 12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9" name="AutoShape 12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0" name="AutoShape 12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1" name="AutoShape 12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2" name="AutoShape 12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3" name="AutoShape 12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4" name="AutoShape 12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5" name="AutoShape 12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6" name="AutoShape 12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7" name="AutoShape 12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8" name="AutoShape 12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49" name="AutoShape 12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50" name="AutoShape 12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7" name="Group 1267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111" name="AutoShape 126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2" name="AutoShape 126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3" name="AutoShape 127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4" name="AutoShape 127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5" name="AutoShape 127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6" name="AutoShape 127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7" name="AutoShape 127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8" name="AutoShape 127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9" name="AutoShape 127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0" name="AutoShape 127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1" name="AutoShape 127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2" name="AutoShape 127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3" name="AutoShape 128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4" name="AutoShape 128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5" name="AutoShape 128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6" name="AutoShape 128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7" name="AutoShape 128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8" name="AutoShape 128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29" name="AutoShape 128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30" name="AutoShape 128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8" name="Group 1288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091" name="AutoShape 128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2" name="AutoShape 129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3" name="AutoShape 129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4" name="AutoShape 129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5" name="AutoShape 129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6" name="AutoShape 129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7" name="AutoShape 129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8" name="AutoShape 129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9" name="AutoShape 129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0" name="AutoShape 129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1" name="AutoShape 129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2" name="AutoShape 130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3" name="AutoShape 130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4" name="AutoShape 130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5" name="AutoShape 130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6" name="AutoShape 130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7" name="AutoShape 130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8" name="AutoShape 130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09" name="AutoShape 130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10" name="AutoShape 130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49" name="Group 1309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071" name="AutoShape 131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2" name="AutoShape 131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3" name="AutoShape 131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4" name="AutoShape 131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5" name="AutoShape 131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6" name="AutoShape 131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7" name="AutoShape 131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8" name="AutoShape 131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9" name="AutoShape 131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0" name="AutoShape 131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1" name="AutoShape 132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2" name="AutoShape 132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3" name="AutoShape 132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4" name="AutoShape 132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5" name="AutoShape 132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6" name="AutoShape 132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7" name="AutoShape 132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8" name="AutoShape 132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89" name="AutoShape 132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90" name="AutoShape 132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050" name="Group 1330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051" name="AutoShape 133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2" name="AutoShape 133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3" name="AutoShape 133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4" name="AutoShape 133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5" name="AutoShape 133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6" name="AutoShape 133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7" name="AutoShape 133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8" name="AutoShape 133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59" name="AutoShape 133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0" name="AutoShape 134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1" name="AutoShape 134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2" name="AutoShape 134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3" name="AutoShape 134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4" name="AutoShape 134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5" name="AutoShape 134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6" name="AutoShape 134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7" name="AutoShape 134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8" name="AutoShape 134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69" name="AutoShape 134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70" name="AutoShape 135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351" name="Group 1351"/>
          <p:cNvGrpSpPr/>
          <p:nvPr/>
        </p:nvGrpSpPr>
        <p:grpSpPr bwMode="auto">
          <a:xfrm>
            <a:off x="918883" y="2477678"/>
            <a:ext cx="5867400" cy="1143000"/>
            <a:chOff x="624" y="960"/>
            <a:chExt cx="3696" cy="960"/>
          </a:xfrm>
        </p:grpSpPr>
        <p:sp>
          <p:nvSpPr>
            <p:cNvPr id="1352" name="AutoShape 135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3" name="AutoShape 135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4" name="AutoShape 135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5" name="AutoShape 135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6" name="AutoShape 135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7" name="AutoShape 135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8" name="AutoShape 135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59" name="AutoShape 135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0" name="AutoShape 136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1" name="AutoShape 136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2" name="AutoShape 136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3" name="AutoShape 136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4" name="AutoShape 136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5" name="AutoShape 136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6" name="AutoShape 136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7" name="AutoShape 136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8" name="AutoShape 136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69" name="AutoShape 136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70" name="AutoShape 137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371" name="AutoShape 137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372" name="Group 1372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1667" name="AutoShape 137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8" name="AutoShape 137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9" name="AutoShape 137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0" name="AutoShape 137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1" name="AutoShape 137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2" name="AutoShape 137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3" name="AutoShape 137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4" name="AutoShape 138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5" name="AutoShape 138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6" name="AutoShape 138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7" name="AutoShape 138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8" name="AutoShape 138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79" name="AutoShape 138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0" name="AutoShape 138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1" name="AutoShape 138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2" name="AutoShape 138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3" name="AutoShape 138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4" name="AutoShape 139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5" name="AutoShape 139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86" name="AutoShape 139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3" name="Group 1393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647" name="AutoShape 139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" name="AutoShape 139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9" name="AutoShape 139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0" name="AutoShape 139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1" name="AutoShape 139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2" name="AutoShape 139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3" name="AutoShape 140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4" name="AutoShape 140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5" name="AutoShape 140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6" name="AutoShape 140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7" name="AutoShape 140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8" name="AutoShape 140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59" name="AutoShape 140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0" name="AutoShape 140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1" name="AutoShape 140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2" name="AutoShape 140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3" name="AutoShape 141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4" name="AutoShape 141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5" name="AutoShape 141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66" name="AutoShape 141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4" name="Group 1414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627" name="AutoShape 141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8" name="AutoShape 141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9" name="AutoShape 141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0" name="AutoShape 141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1" name="AutoShape 141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2" name="AutoShape 142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3" name="AutoShape 142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4" name="AutoShape 142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5" name="AutoShape 142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6" name="AutoShape 142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7" name="AutoShape 142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8" name="AutoShape 142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39" name="AutoShape 142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0" name="AutoShape 142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1" name="AutoShape 142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2" name="AutoShape 143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3" name="AutoShape 143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4" name="AutoShape 143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5" name="AutoShape 143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6" name="AutoShape 143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5" name="Group 1435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607" name="AutoShape 143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8" name="AutoShape 143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9" name="AutoShape 143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0" name="AutoShape 143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1" name="AutoShape 144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2" name="AutoShape 144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3" name="AutoShape 144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4" name="AutoShape 144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5" name="AutoShape 144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6" name="AutoShape 144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7" name="AutoShape 144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8" name="AutoShape 144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19" name="AutoShape 144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0" name="AutoShape 144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1" name="AutoShape 145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2" name="AutoShape 145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3" name="AutoShape 145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4" name="AutoShape 145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5" name="AutoShape 145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26" name="AutoShape 145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6" name="Group 1456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587" name="AutoShape 145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8" name="AutoShape 145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9" name="AutoShape 145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0" name="AutoShape 146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1" name="AutoShape 146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2" name="AutoShape 146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3" name="AutoShape 146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4" name="AutoShape 146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5" name="AutoShape 146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6" name="AutoShape 146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7" name="AutoShape 146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8" name="AutoShape 146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99" name="AutoShape 146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0" name="AutoShape 147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1" name="AutoShape 147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2" name="AutoShape 147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3" name="AutoShape 147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4" name="AutoShape 147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5" name="AutoShape 147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06" name="AutoShape 147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7" name="Group 1477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567" name="AutoShape 147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8" name="AutoShape 147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9" name="AutoShape 148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0" name="AutoShape 148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1" name="AutoShape 148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2" name="AutoShape 148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3" name="AutoShape 148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4" name="AutoShape 148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5" name="AutoShape 148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6" name="AutoShape 148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7" name="AutoShape 148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8" name="AutoShape 148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79" name="AutoShape 149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0" name="AutoShape 149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1" name="AutoShape 149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2" name="AutoShape 149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3" name="AutoShape 149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4" name="AutoShape 149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5" name="AutoShape 149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86" name="AutoShape 149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8" name="Group 1498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547" name="AutoShape 149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8" name="AutoShape 150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9" name="AutoShape 150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0" name="AutoShape 150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1" name="AutoShape 150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2" name="AutoShape 150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3" name="AutoShape 150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4" name="AutoShape 150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5" name="AutoShape 150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6" name="AutoShape 150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7" name="AutoShape 150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8" name="AutoShape 151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59" name="AutoShape 151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0" name="AutoShape 151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1" name="AutoShape 151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2" name="AutoShape 151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3" name="AutoShape 151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4" name="AutoShape 151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5" name="AutoShape 151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66" name="AutoShape 151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79" name="Group 1519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527" name="AutoShape 152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8" name="AutoShape 152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9" name="AutoShape 152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0" name="AutoShape 152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1" name="AutoShape 152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2" name="AutoShape 152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3" name="AutoShape 152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4" name="AutoShape 152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5" name="AutoShape 152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6" name="AutoShape 152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7" name="AutoShape 153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8" name="AutoShape 153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" name="AutoShape 153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0" name="AutoShape 153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" name="AutoShape 153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" name="AutoShape 153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3" name="AutoShape 153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4" name="AutoShape 153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5" name="AutoShape 153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6" name="AutoShape 153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0" name="Group 1540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507" name="AutoShape 154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8" name="AutoShape 154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9" name="AutoShape 154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0" name="AutoShape 154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1" name="AutoShape 154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2" name="AutoShape 154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3" name="AutoShape 154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4" name="AutoShape 154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5" name="AutoShape 154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6" name="AutoShape 155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7" name="AutoShape 155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8" name="AutoShape 155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19" name="AutoShape 155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0" name="AutoShape 155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1" name="AutoShape 155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2" name="AutoShape 155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3" name="AutoShape 155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4" name="AutoShape 155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5" name="AutoShape 155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26" name="AutoShape 156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1" name="Group 1561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487" name="AutoShape 156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8" name="AutoShape 156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9" name="AutoShape 156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0" name="AutoShape 156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1" name="AutoShape 156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2" name="AutoShape 156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3" name="AutoShape 156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4" name="AutoShape 156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5" name="AutoShape 157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6" name="AutoShape 157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7" name="AutoShape 157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8" name="AutoShape 157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99" name="AutoShape 157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0" name="AutoShape 157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1" name="AutoShape 157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2" name="AutoShape 157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3" name="AutoShape 157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4" name="AutoShape 157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5" name="AutoShape 158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06" name="AutoShape 158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2" name="Group 1582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467" name="AutoShape 158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8" name="AutoShape 158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9" name="AutoShape 158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0" name="AutoShape 158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1" name="AutoShape 158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2" name="AutoShape 158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3" name="AutoShape 158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4" name="AutoShape 159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5" name="AutoShape 159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6" name="AutoShape 159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7" name="AutoShape 159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8" name="AutoShape 159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79" name="AutoShape 159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0" name="AutoShape 159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1" name="AutoShape 159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2" name="AutoShape 159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3" name="AutoShape 159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4" name="AutoShape 160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5" name="AutoShape 160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86" name="AutoShape 160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3" name="Group 1603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447" name="AutoShape 160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8" name="AutoShape 160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9" name="AutoShape 160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0" name="AutoShape 160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1" name="AutoShape 160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2" name="AutoShape 160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3" name="AutoShape 161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4" name="AutoShape 161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5" name="AutoShape 161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6" name="AutoShape 161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7" name="AutoShape 161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8" name="AutoShape 161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59" name="AutoShape 161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0" name="AutoShape 161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1" name="AutoShape 161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2" name="AutoShape 161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3" name="AutoShape 162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4" name="AutoShape 162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5" name="AutoShape 162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66" name="AutoShape 162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4" name="Group 1624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427" name="AutoShape 162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8" name="AutoShape 162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9" name="AutoShape 162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0" name="AutoShape 162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1" name="AutoShape 162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2" name="AutoShape 163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3" name="AutoShape 163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4" name="AutoShape 163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5" name="AutoShape 163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6" name="AutoShape 163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7" name="AutoShape 163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8" name="AutoShape 163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39" name="AutoShape 163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0" name="AutoShape 163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1" name="AutoShape 163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2" name="AutoShape 164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3" name="AutoShape 164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4" name="AutoShape 164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5" name="AutoShape 164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46" name="AutoShape 164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5" name="Group 1645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407" name="AutoShape 164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8" name="AutoShape 164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9" name="AutoShape 164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0" name="AutoShape 164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1" name="AutoShape 165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2" name="AutoShape 165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3" name="AutoShape 165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4" name="AutoShape 165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5" name="AutoShape 165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6" name="AutoShape 165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7" name="AutoShape 165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8" name="AutoShape 165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19" name="AutoShape 165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0" name="AutoShape 165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1" name="AutoShape 166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2" name="AutoShape 166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3" name="AutoShape 166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4" name="AutoShape 166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5" name="AutoShape 166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26" name="AutoShape 166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386" name="Group 1666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387" name="AutoShape 166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8" name="AutoShape 166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89" name="AutoShape 166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0" name="AutoShape 167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1" name="AutoShape 167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2" name="AutoShape 167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3" name="AutoShape 167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4" name="AutoShape 167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5" name="AutoShape 167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6" name="AutoShape 167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7" name="AutoShape 167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8" name="AutoShape 167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99" name="AutoShape 167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0" name="AutoShape 168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1" name="AutoShape 168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2" name="AutoShape 168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3" name="AutoShape 168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4" name="AutoShape 168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5" name="AutoShape 168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06" name="AutoShape 168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87" name="Group 1687"/>
          <p:cNvGrpSpPr/>
          <p:nvPr/>
        </p:nvGrpSpPr>
        <p:grpSpPr bwMode="auto">
          <a:xfrm>
            <a:off x="918883" y="2306228"/>
            <a:ext cx="5867400" cy="1143000"/>
            <a:chOff x="624" y="960"/>
            <a:chExt cx="3696" cy="960"/>
          </a:xfrm>
        </p:grpSpPr>
        <p:sp>
          <p:nvSpPr>
            <p:cNvPr id="1688" name="AutoShape 1688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89" name="AutoShape 1689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0" name="AutoShape 1690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1" name="AutoShape 1691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2" name="AutoShape 1692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3" name="AutoShape 1693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4" name="AutoShape 1694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5" name="AutoShape 1695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6" name="AutoShape 1696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7" name="AutoShape 1697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8" name="AutoShape 1698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99" name="AutoShape 1699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0" name="AutoShape 1700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1" name="AutoShape 1701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2" name="AutoShape 1702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3" name="AutoShape 1703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4" name="AutoShape 1704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5" name="AutoShape 1705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6" name="AutoShape 1706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707" name="AutoShape 1707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708" name="Group 1708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003" name="AutoShape 1709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4" name="AutoShape 1710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5" name="AutoShape 1711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6" name="AutoShape 1712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7" name="AutoShape 1713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8" name="AutoShape 1714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9" name="AutoShape 1715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0" name="AutoShape 1716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1" name="AutoShape 1717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2" name="AutoShape 1718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3" name="AutoShape 1719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4" name="AutoShape 1720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5" name="AutoShape 1721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6" name="AutoShape 1722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7" name="AutoShape 1723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8" name="AutoShape 1724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19" name="AutoShape 1725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20" name="AutoShape 1726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21" name="AutoShape 1727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22" name="AutoShape 1728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09" name="Group 1729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1983" name="AutoShape 1730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4" name="AutoShape 1731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5" name="AutoShape 1732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6" name="AutoShape 1733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7" name="AutoShape 1734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8" name="AutoShape 1735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9" name="AutoShape 1736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0" name="AutoShape 1737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1" name="AutoShape 1738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2" name="AutoShape 1739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3" name="AutoShape 1740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4" name="AutoShape 1741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5" name="AutoShape 1742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6" name="AutoShape 1743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7" name="AutoShape 1744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8" name="AutoShape 1745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99" name="AutoShape 1746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0" name="AutoShape 1747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1" name="AutoShape 1748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02" name="AutoShape 1749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0" name="Group 1750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1963" name="AutoShape 175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4" name="AutoShape 175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5" name="AutoShape 175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6" name="AutoShape 175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7" name="AutoShape 175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8" name="AutoShape 175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9" name="AutoShape 175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0" name="AutoShape 175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1" name="AutoShape 175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2" name="AutoShape 176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3" name="AutoShape 176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4" name="AutoShape 176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5" name="AutoShape 176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6" name="AutoShape 176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7" name="AutoShape 176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8" name="AutoShape 176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79" name="AutoShape 176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0" name="AutoShape 176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1" name="AutoShape 176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82" name="AutoShape 177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1" name="Group 1771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1943" name="AutoShape 177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4" name="AutoShape 177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5" name="AutoShape 177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6" name="AutoShape 177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7" name="AutoShape 177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8" name="AutoShape 177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9" name="AutoShape 177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0" name="AutoShape 177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1" name="AutoShape 178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2" name="AutoShape 178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3" name="AutoShape 178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4" name="AutoShape 178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5" name="AutoShape 178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6" name="AutoShape 178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7" name="AutoShape 178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8" name="AutoShape 178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59" name="AutoShape 178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0" name="AutoShape 178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1" name="AutoShape 179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62" name="AutoShape 179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2" name="Group 1792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1923" name="AutoShape 179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4" name="AutoShape 179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5" name="AutoShape 179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6" name="AutoShape 179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7" name="AutoShape 179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8" name="AutoShape 179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9" name="AutoShape 179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0" name="AutoShape 180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1" name="AutoShape 180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2" name="AutoShape 180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3" name="AutoShape 180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4" name="AutoShape 180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5" name="AutoShape 180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6" name="AutoShape 180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7" name="AutoShape 180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8" name="AutoShape 180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39" name="AutoShape 180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0" name="AutoShape 181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1" name="AutoShape 181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42" name="AutoShape 181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3" name="Group 1813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1903" name="AutoShape 181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4" name="AutoShape 181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5" name="AutoShape 181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6" name="AutoShape 181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7" name="AutoShape 181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8" name="AutoShape 181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9" name="AutoShape 182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0" name="AutoShape 182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1" name="AutoShape 182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2" name="AutoShape 182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3" name="AutoShape 182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4" name="AutoShape 182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5" name="AutoShape 182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6" name="AutoShape 182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7" name="AutoShape 182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8" name="AutoShape 182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19" name="AutoShape 183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0" name="AutoShape 183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1" name="AutoShape 183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22" name="AutoShape 183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4" name="Group 1834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1883" name="AutoShape 183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4" name="AutoShape 183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5" name="AutoShape 183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6" name="AutoShape 183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7" name="AutoShape 183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8" name="AutoShape 184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9" name="AutoShape 184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0" name="AutoShape 184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1" name="AutoShape 184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2" name="AutoShape 184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3" name="AutoShape 184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4" name="AutoShape 184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5" name="AutoShape 184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6" name="AutoShape 184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7" name="AutoShape 184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8" name="AutoShape 185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99" name="AutoShape 185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0" name="AutoShape 185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1" name="AutoShape 185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902" name="AutoShape 185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5" name="Group 1855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1863" name="AutoShape 185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4" name="AutoShape 185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5" name="AutoShape 185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6" name="AutoShape 185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7" name="AutoShape 186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8" name="AutoShape 186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9" name="AutoShape 186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0" name="AutoShape 186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1" name="AutoShape 186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2" name="AutoShape 186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3" name="AutoShape 186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4" name="AutoShape 186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5" name="AutoShape 186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6" name="AutoShape 186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7" name="AutoShape 187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8" name="AutoShape 187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79" name="AutoShape 187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0" name="AutoShape 187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1" name="AutoShape 187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82" name="AutoShape 187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6" name="Group 1876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1843" name="AutoShape 187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4" name="AutoShape 187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5" name="AutoShape 187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6" name="AutoShape 188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7" name="AutoShape 188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8" name="AutoShape 188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9" name="AutoShape 188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0" name="AutoShape 188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1" name="AutoShape 188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2" name="AutoShape 188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3" name="AutoShape 188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4" name="AutoShape 188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5" name="AutoShape 188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6" name="AutoShape 189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7" name="AutoShape 189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8" name="AutoShape 189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59" name="AutoShape 189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0" name="AutoShape 189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1" name="AutoShape 189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62" name="AutoShape 189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7" name="Group 1897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1823" name="AutoShape 189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4" name="AutoShape 189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5" name="AutoShape 190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6" name="AutoShape 190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7" name="AutoShape 190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8" name="AutoShape 190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9" name="AutoShape 190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0" name="AutoShape 190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1" name="AutoShape 190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2" name="AutoShape 190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3" name="AutoShape 190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4" name="AutoShape 190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5" name="AutoShape 191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6" name="AutoShape 191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7" name="AutoShape 191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8" name="AutoShape 191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9" name="AutoShape 191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0" name="AutoShape 191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1" name="AutoShape 191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2" name="AutoShape 191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8" name="Group 1918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1803" name="AutoShape 191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4" name="AutoShape 192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5" name="AutoShape 192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6" name="AutoShape 192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7" name="AutoShape 192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8" name="AutoShape 192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9" name="AutoShape 192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0" name="AutoShape 192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1" name="AutoShape 192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2" name="AutoShape 192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3" name="AutoShape 192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4" name="AutoShape 193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5" name="AutoShape 193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6" name="AutoShape 193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7" name="AutoShape 193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8" name="AutoShape 193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9" name="AutoShape 193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0" name="AutoShape 193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1" name="AutoShape 193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2" name="AutoShape 193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19" name="Group 1939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1783" name="AutoShape 194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4" name="AutoShape 194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5" name="AutoShape 194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6" name="AutoShape 194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7" name="AutoShape 194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8" name="AutoShape 194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9" name="AutoShape 194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0" name="AutoShape 194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1" name="AutoShape 194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2" name="AutoShape 194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3" name="AutoShape 195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4" name="AutoShape 195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5" name="AutoShape 195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6" name="AutoShape 195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7" name="AutoShape 195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8" name="AutoShape 195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99" name="AutoShape 195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0" name="AutoShape 195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1" name="AutoShape 195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02" name="AutoShape 195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20" name="Group 1960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1763" name="AutoShape 196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4" name="AutoShape 196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5" name="AutoShape 196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6" name="AutoShape 196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7" name="AutoShape 196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8" name="AutoShape 196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9" name="AutoShape 196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0" name="AutoShape 196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1" name="AutoShape 196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2" name="AutoShape 197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3" name="AutoShape 197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4" name="AutoShape 197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5" name="AutoShape 197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6" name="AutoShape 197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7" name="AutoShape 197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8" name="AutoShape 197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79" name="AutoShape 197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0" name="AutoShape 197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1" name="AutoShape 197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82" name="AutoShape 198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21" name="Group 1981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1743" name="AutoShape 198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4" name="AutoShape 198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5" name="AutoShape 198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6" name="AutoShape 198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7" name="AutoShape 198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8" name="AutoShape 198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9" name="AutoShape 198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0" name="AutoShape 198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1" name="AutoShape 199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2" name="AutoShape 199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3" name="AutoShape 199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4" name="AutoShape 199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5" name="AutoShape 199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6" name="AutoShape 199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7" name="AutoShape 199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8" name="AutoShape 199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59" name="AutoShape 199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0" name="AutoShape 199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1" name="AutoShape 200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62" name="AutoShape 200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722" name="Group 2002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1723" name="AutoShape 200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4" name="AutoShape 200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5" name="AutoShape 200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6" name="AutoShape 200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7" name="AutoShape 200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8" name="AutoShape 200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29" name="AutoShape 200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0" name="AutoShape 201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1" name="AutoShape 201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2" name="AutoShape 201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3" name="AutoShape 201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4" name="AutoShape 201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5" name="AutoShape 201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6" name="AutoShape 201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7" name="AutoShape 201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8" name="AutoShape 201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39" name="AutoShape 201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0" name="AutoShape 202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1" name="AutoShape 202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42" name="AutoShape 202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023" name="Group 2023"/>
          <p:cNvGrpSpPr/>
          <p:nvPr/>
        </p:nvGrpSpPr>
        <p:grpSpPr bwMode="auto">
          <a:xfrm>
            <a:off x="918883" y="2134778"/>
            <a:ext cx="5867400" cy="1143000"/>
            <a:chOff x="624" y="960"/>
            <a:chExt cx="3696" cy="960"/>
          </a:xfrm>
        </p:grpSpPr>
        <p:sp>
          <p:nvSpPr>
            <p:cNvPr id="2024" name="AutoShape 2024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25" name="AutoShape 2025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26" name="AutoShape 2026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27" name="AutoShape 2027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28" name="AutoShape 2028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29" name="AutoShape 2029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0" name="AutoShape 2030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1" name="AutoShape 2031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2" name="AutoShape 2032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3" name="AutoShape 2033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4" name="AutoShape 2034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5" name="AutoShape 2035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6" name="AutoShape 2036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7" name="AutoShape 2037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8" name="AutoShape 2038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39" name="AutoShape 2039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0" name="AutoShape 2040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1" name="AutoShape 2041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2" name="AutoShape 2042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43" name="AutoShape 2043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044" name="Group 2044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339" name="AutoShape 2045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0" name="AutoShape 2046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1" name="AutoShape 2047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2" name="AutoShape 2048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3" name="AutoShape 2049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4" name="AutoShape 2050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5" name="AutoShape 2051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6" name="AutoShape 2052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7" name="AutoShape 2053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8" name="AutoShape 2054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49" name="AutoShape 2055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0" name="AutoShape 2056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1" name="AutoShape 2057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2" name="AutoShape 2058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3" name="AutoShape 2059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4" name="AutoShape 2060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5" name="AutoShape 2061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6" name="AutoShape 2062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7" name="AutoShape 2063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58" name="AutoShape 2064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45" name="Group 2065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319" name="AutoShape 2066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0" name="AutoShape 2067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1" name="AutoShape 2068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2" name="AutoShape 2069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3" name="AutoShape 2070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4" name="AutoShape 2071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5" name="AutoShape 2072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6" name="AutoShape 2073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7" name="AutoShape 2074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8" name="AutoShape 2075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29" name="AutoShape 2076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0" name="AutoShape 2077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1" name="AutoShape 2078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2" name="AutoShape 2079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3" name="AutoShape 2080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4" name="AutoShape 2081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5" name="AutoShape 2082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6" name="AutoShape 2083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7" name="AutoShape 2084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38" name="AutoShape 2085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46" name="Group 2086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299" name="AutoShape 208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0" name="AutoShape 208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1" name="AutoShape 208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2" name="AutoShape 209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3" name="AutoShape 209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4" name="AutoShape 209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5" name="AutoShape 209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6" name="AutoShape 209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7" name="AutoShape 209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8" name="AutoShape 209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09" name="AutoShape 209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0" name="AutoShape 209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1" name="AutoShape 209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2" name="AutoShape 210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3" name="AutoShape 210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4" name="AutoShape 210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5" name="AutoShape 210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6" name="AutoShape 210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7" name="AutoShape 210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18" name="AutoShape 210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47" name="Group 2107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279" name="AutoShape 210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0" name="AutoShape 210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1" name="AutoShape 211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2" name="AutoShape 211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3" name="AutoShape 211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4" name="AutoShape 211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5" name="AutoShape 211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6" name="AutoShape 211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7" name="AutoShape 211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8" name="AutoShape 211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89" name="AutoShape 211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0" name="AutoShape 211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1" name="AutoShape 212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2" name="AutoShape 212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3" name="AutoShape 212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4" name="AutoShape 212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5" name="AutoShape 212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6" name="AutoShape 212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7" name="AutoShape 212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98" name="AutoShape 212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48" name="Group 2128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259" name="AutoShape 212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0" name="AutoShape 213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1" name="AutoShape 213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2" name="AutoShape 213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3" name="AutoShape 213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4" name="AutoShape 213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5" name="AutoShape 213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6" name="AutoShape 213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7" name="AutoShape 213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8" name="AutoShape 213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69" name="AutoShape 213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0" name="AutoShape 214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1" name="AutoShape 214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2" name="AutoShape 214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3" name="AutoShape 214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4" name="AutoShape 214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5" name="AutoShape 214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6" name="AutoShape 214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7" name="AutoShape 214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78" name="AutoShape 214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49" name="Group 2149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239" name="AutoShape 215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0" name="AutoShape 215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1" name="AutoShape 215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2" name="AutoShape 215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3" name="AutoShape 215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4" name="AutoShape 215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5" name="AutoShape 215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6" name="AutoShape 215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7" name="AutoShape 215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8" name="AutoShape 215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49" name="AutoShape 216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0" name="AutoShape 216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1" name="AutoShape 216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2" name="AutoShape 216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3" name="AutoShape 216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4" name="AutoShape 216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5" name="AutoShape 216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6" name="AutoShape 216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7" name="AutoShape 216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58" name="AutoShape 216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0" name="Group 2170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219" name="AutoShape 217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0" name="AutoShape 217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1" name="AutoShape 217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2" name="AutoShape 217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3" name="AutoShape 217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4" name="AutoShape 217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5" name="AutoShape 217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6" name="AutoShape 217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7" name="AutoShape 217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8" name="AutoShape 218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29" name="AutoShape 218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0" name="AutoShape 218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1" name="AutoShape 218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2" name="AutoShape 218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3" name="AutoShape 218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4" name="AutoShape 218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5" name="AutoShape 218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6" name="AutoShape 218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7" name="AutoShape 218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38" name="AutoShape 219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1" name="Group 2191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199" name="AutoShape 219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0" name="AutoShape 219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1" name="AutoShape 219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2" name="AutoShape 219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3" name="AutoShape 219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4" name="AutoShape 219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5" name="AutoShape 219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6" name="AutoShape 219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7" name="AutoShape 220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8" name="AutoShape 220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09" name="AutoShape 220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0" name="AutoShape 220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1" name="AutoShape 220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2" name="AutoShape 220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3" name="AutoShape 220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4" name="AutoShape 220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5" name="AutoShape 220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6" name="AutoShape 220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7" name="AutoShape 221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218" name="AutoShape 221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2" name="Group 2212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179" name="AutoShape 221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0" name="AutoShape 221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1" name="AutoShape 221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2" name="AutoShape 221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3" name="AutoShape 221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4" name="AutoShape 221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5" name="AutoShape 221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6" name="AutoShape 222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7" name="AutoShape 222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8" name="AutoShape 222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89" name="AutoShape 222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0" name="AutoShape 222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1" name="AutoShape 222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2" name="AutoShape 222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3" name="AutoShape 222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4" name="AutoShape 222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5" name="AutoShape 222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6" name="AutoShape 223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7" name="AutoShape 223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98" name="AutoShape 223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3" name="Group 2233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159" name="AutoShape 223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0" name="AutoShape 223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1" name="AutoShape 223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2" name="AutoShape 223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3" name="AutoShape 223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4" name="AutoShape 223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5" name="AutoShape 224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6" name="AutoShape 224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7" name="AutoShape 224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8" name="AutoShape 224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69" name="AutoShape 224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0" name="AutoShape 224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1" name="AutoShape 224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2" name="AutoShape 224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3" name="AutoShape 224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4" name="AutoShape 224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5" name="AutoShape 225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6" name="AutoShape 225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7" name="AutoShape 225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78" name="AutoShape 225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4" name="Group 2254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139" name="AutoShape 225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0" name="AutoShape 225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1" name="AutoShape 225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2" name="AutoShape 225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3" name="AutoShape 225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4" name="AutoShape 226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5" name="AutoShape 226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6" name="AutoShape 226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7" name="AutoShape 226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8" name="AutoShape 226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49" name="AutoShape 226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0" name="AutoShape 226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" name="AutoShape 226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2" name="AutoShape 226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3" name="AutoShape 226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4" name="AutoShape 227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5" name="AutoShape 227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6" name="AutoShape 227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7" name="AutoShape 227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8" name="AutoShape 227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5" name="Group 2275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119" name="AutoShape 227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0" name="AutoShape 227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1" name="AutoShape 227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2" name="AutoShape 227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" name="AutoShape 228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" name="AutoShape 228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5" name="AutoShape 228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6" name="AutoShape 228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7" name="AutoShape 228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8" name="AutoShape 228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9" name="AutoShape 228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0" name="AutoShape 228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1" name="AutoShape 228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2" name="AutoShape 228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3" name="AutoShape 229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4" name="AutoShape 229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5" name="AutoShape 229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6" name="AutoShape 229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7" name="AutoShape 229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38" name="AutoShape 229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6" name="Group 2296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099" name="AutoShape 229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0" name="AutoShape 229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1" name="AutoShape 229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2" name="AutoShape 230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3" name="AutoShape 230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4" name="AutoShape 230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5" name="AutoShape 230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6" name="AutoShape 230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7" name="AutoShape 230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8" name="AutoShape 230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09" name="AutoShape 230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0" name="AutoShape 230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1" name="AutoShape 230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2" name="AutoShape 231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3" name="AutoShape 231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4" name="AutoShape 231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5" name="AutoShape 231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6" name="AutoShape 231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7" name="AutoShape 231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18" name="AutoShape 231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7" name="Group 2317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079" name="AutoShape 231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0" name="AutoShape 231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1" name="AutoShape 232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2" name="AutoShape 232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3" name="AutoShape 232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4" name="AutoShape 232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5" name="AutoShape 232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6" name="AutoShape 232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7" name="AutoShape 232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8" name="AutoShape 232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89" name="AutoShape 232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0" name="AutoShape 232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1" name="AutoShape 233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2" name="AutoShape 233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3" name="AutoShape 233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4" name="AutoShape 233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5" name="AutoShape 233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6" name="AutoShape 233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7" name="AutoShape 233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98" name="AutoShape 233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058" name="Group 2338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059" name="AutoShape 233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0" name="AutoShape 234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1" name="AutoShape 234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2" name="AutoShape 234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3" name="AutoShape 234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4" name="AutoShape 234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5" name="AutoShape 234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6" name="AutoShape 234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7" name="AutoShape 234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8" name="AutoShape 234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69" name="AutoShape 234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0" name="AutoShape 235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1" name="AutoShape 235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2" name="AutoShape 235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3" name="AutoShape 235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4" name="AutoShape 235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5" name="AutoShape 235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6" name="AutoShape 235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7" name="AutoShape 235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78" name="AutoShape 235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359" name="Group 2359"/>
          <p:cNvGrpSpPr/>
          <p:nvPr/>
        </p:nvGrpSpPr>
        <p:grpSpPr bwMode="auto">
          <a:xfrm>
            <a:off x="918883" y="1963328"/>
            <a:ext cx="5867400" cy="1143000"/>
            <a:chOff x="624" y="960"/>
            <a:chExt cx="3696" cy="960"/>
          </a:xfrm>
        </p:grpSpPr>
        <p:sp>
          <p:nvSpPr>
            <p:cNvPr id="2360" name="AutoShape 2360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1" name="AutoShape 2361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2" name="AutoShape 2362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3" name="AutoShape 2363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4" name="AutoShape 2364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5" name="AutoShape 2365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6" name="AutoShape 2366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7" name="AutoShape 2367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8" name="AutoShape 2368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69" name="AutoShape 2369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0" name="AutoShape 2370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1" name="AutoShape 2371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2" name="AutoShape 2372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3" name="AutoShape 2373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4" name="AutoShape 2374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5" name="AutoShape 2375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6" name="AutoShape 2376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7" name="AutoShape 2377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8" name="AutoShape 2378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379" name="AutoShape 2379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380" name="Group 2380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2675" name="AutoShape 2381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6" name="AutoShape 2382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7" name="AutoShape 2383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8" name="AutoShape 2384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9" name="AutoShape 2385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0" name="AutoShape 2386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1" name="AutoShape 2387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2" name="AutoShape 2388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3" name="AutoShape 2389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4" name="AutoShape 2390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5" name="AutoShape 2391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6" name="AutoShape 2392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7" name="AutoShape 2393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8" name="AutoShape 2394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89" name="AutoShape 2395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0" name="AutoShape 2396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1" name="AutoShape 2397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2" name="AutoShape 2398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3" name="AutoShape 2399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94" name="AutoShape 2400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1" name="Group 2401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655" name="AutoShape 2402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6" name="AutoShape 2403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7" name="AutoShape 2404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8" name="AutoShape 2405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9" name="AutoShape 2406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0" name="AutoShape 2407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1" name="AutoShape 2408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2" name="AutoShape 2409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3" name="AutoShape 2410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4" name="AutoShape 2411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5" name="AutoShape 2412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6" name="AutoShape 241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7" name="AutoShape 2414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8" name="AutoShape 2415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69" name="AutoShape 2416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0" name="AutoShape 2417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1" name="AutoShape 2418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2" name="AutoShape 2419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3" name="AutoShape 2420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74" name="AutoShape 2421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2" name="Group 2422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635" name="AutoShape 242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6" name="AutoShape 242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7" name="AutoShape 242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8" name="AutoShape 242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9" name="AutoShape 242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0" name="AutoShape 242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1" name="AutoShape 242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2" name="AutoShape 243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3" name="AutoShape 243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4" name="AutoShape 243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5" name="AutoShape 243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6" name="AutoShape 243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7" name="AutoShape 243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8" name="AutoShape 243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49" name="AutoShape 243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0" name="AutoShape 243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1" name="AutoShape 243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2" name="AutoShape 244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3" name="AutoShape 244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54" name="AutoShape 244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3" name="Group 2443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615" name="AutoShape 244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6" name="AutoShape 244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7" name="AutoShape 244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8" name="AutoShape 244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9" name="AutoShape 244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0" name="AutoShape 244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1" name="AutoShape 245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2" name="AutoShape 245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3" name="AutoShape 245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4" name="AutoShape 245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5" name="AutoShape 245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6" name="AutoShape 245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7" name="AutoShape 245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8" name="AutoShape 245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29" name="AutoShape 245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0" name="AutoShape 245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1" name="AutoShape 246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2" name="AutoShape 246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3" name="AutoShape 246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34" name="AutoShape 246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4" name="Group 2464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595" name="AutoShape 246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6" name="AutoShape 246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7" name="AutoShape 246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8" name="AutoShape 246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9" name="AutoShape 246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0" name="AutoShape 247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1" name="AutoShape 247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2" name="AutoShape 247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3" name="AutoShape 247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4" name="AutoShape 247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5" name="AutoShape 247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6" name="AutoShape 247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7" name="AutoShape 247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8" name="AutoShape 247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09" name="AutoShape 247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0" name="AutoShape 248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1" name="AutoShape 248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2" name="AutoShape 248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3" name="AutoShape 248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14" name="AutoShape 248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5" name="Group 2485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575" name="AutoShape 248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6" name="AutoShape 248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7" name="AutoShape 248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8" name="AutoShape 248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9" name="AutoShape 249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0" name="AutoShape 249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1" name="AutoShape 249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2" name="AutoShape 249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3" name="AutoShape 249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4" name="AutoShape 249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5" name="AutoShape 249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6" name="AutoShape 249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7" name="AutoShape 249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8" name="AutoShape 249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89" name="AutoShape 250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0" name="AutoShape 250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1" name="AutoShape 250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2" name="AutoShape 250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3" name="AutoShape 250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94" name="AutoShape 250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6" name="Group 2506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555" name="AutoShape 250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6" name="AutoShape 250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7" name="AutoShape 250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8" name="AutoShape 251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9" name="AutoShape 251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0" name="AutoShape 251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1" name="AutoShape 251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2" name="AutoShape 251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3" name="AutoShape 251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4" name="AutoShape 251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5" name="AutoShape 251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6" name="AutoShape 251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7" name="AutoShape 251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8" name="AutoShape 252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69" name="AutoShape 252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0" name="AutoShape 252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1" name="AutoShape 252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2" name="AutoShape 252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3" name="AutoShape 252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74" name="AutoShape 252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7" name="Group 2527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535" name="AutoShape 252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6" name="AutoShape 252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7" name="AutoShape 253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8" name="AutoShape 253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9" name="AutoShape 253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0" name="AutoShape 253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1" name="AutoShape 253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2" name="AutoShape 253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3" name="AutoShape 253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4" name="AutoShape 253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5" name="AutoShape 253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6" name="AutoShape 253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7" name="AutoShape 254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8" name="AutoShape 254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49" name="AutoShape 254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0" name="AutoShape 254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1" name="AutoShape 254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2" name="AutoShape 254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3" name="AutoShape 254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54" name="AutoShape 254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8" name="Group 2548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515" name="AutoShape 254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6" name="AutoShape 255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7" name="AutoShape 255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8" name="AutoShape 255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9" name="AutoShape 255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0" name="AutoShape 255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1" name="AutoShape 255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2" name="AutoShape 255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3" name="AutoShape 255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4" name="AutoShape 255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5" name="AutoShape 255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6" name="AutoShape 256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7" name="AutoShape 256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8" name="AutoShape 256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29" name="AutoShape 256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0" name="AutoShape 256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1" name="AutoShape 256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2" name="AutoShape 256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3" name="AutoShape 256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34" name="AutoShape 256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89" name="Group 2569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495" name="AutoShape 257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6" name="AutoShape 257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7" name="AutoShape 257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8" name="AutoShape 257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9" name="AutoShape 257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0" name="AutoShape 257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1" name="AutoShape 257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2" name="AutoShape 257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3" name="AutoShape 257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4" name="AutoShape 257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5" name="AutoShape 258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6" name="AutoShape 258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7" name="AutoShape 258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8" name="AutoShape 258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09" name="AutoShape 258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0" name="AutoShape 258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1" name="AutoShape 258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2" name="AutoShape 258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3" name="AutoShape 258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514" name="AutoShape 258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90" name="Group 2590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475" name="AutoShape 259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6" name="AutoShape 259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7" name="AutoShape 259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8" name="AutoShape 259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9" name="AutoShape 259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0" name="AutoShape 259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1" name="AutoShape 259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2" name="AutoShape 259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3" name="AutoShape 259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4" name="AutoShape 260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5" name="AutoShape 260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6" name="AutoShape 260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7" name="AutoShape 260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8" name="AutoShape 260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89" name="AutoShape 260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0" name="AutoShape 260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1" name="AutoShape 260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2" name="AutoShape 260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3" name="AutoShape 260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94" name="AutoShape 261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91" name="Group 2611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455" name="AutoShape 261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6" name="AutoShape 261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7" name="AutoShape 261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8" name="AutoShape 261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9" name="AutoShape 261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0" name="AutoShape 261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1" name="AutoShape 261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2" name="AutoShape 261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3" name="AutoShape 262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4" name="AutoShape 262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5" name="AutoShape 262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6" name="AutoShape 262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7" name="AutoShape 262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8" name="AutoShape 262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69" name="AutoShape 262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0" name="AutoShape 262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1" name="AutoShape 262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2" name="AutoShape 262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3" name="AutoShape 263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74" name="AutoShape 263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92" name="Group 2632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435" name="AutoShape 263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6" name="AutoShape 263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7" name="AutoShape 263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8" name="AutoShape 263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9" name="AutoShape 263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0" name="AutoShape 263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1" name="AutoShape 263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2" name="AutoShape 264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3" name="AutoShape 264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4" name="AutoShape 264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5" name="AutoShape 264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6" name="AutoShape 264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7" name="AutoShape 264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8" name="AutoShape 264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49" name="AutoShape 264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0" name="AutoShape 264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1" name="AutoShape 264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2" name="AutoShape 265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3" name="AutoShape 265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54" name="AutoShape 265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93" name="Group 2653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415" name="AutoShape 265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6" name="AutoShape 265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7" name="AutoShape 265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8" name="AutoShape 265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9" name="AutoShape 265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0" name="AutoShape 265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1" name="AutoShape 266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2" name="AutoShape 266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3" name="AutoShape 266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4" name="AutoShape 266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5" name="AutoShape 266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6" name="AutoShape 266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7" name="AutoShape 266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8" name="AutoShape 266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29" name="AutoShape 266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0" name="AutoShape 266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1" name="AutoShape 267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2" name="AutoShape 267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3" name="AutoShape 267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34" name="AutoShape 267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394" name="Group 2674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395" name="AutoShape 267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6" name="AutoShape 267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7" name="AutoShape 267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8" name="AutoShape 267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399" name="AutoShape 267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0" name="AutoShape 268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1" name="AutoShape 268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2" name="AutoShape 268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3" name="AutoShape 268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4" name="AutoShape 268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5" name="AutoShape 268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6" name="AutoShape 268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7" name="AutoShape 268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8" name="AutoShape 268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09" name="AutoShape 268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0" name="AutoShape 269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1" name="AutoShape 269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2" name="AutoShape 269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3" name="AutoShape 269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414" name="AutoShape 269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695" name="Group 2695"/>
          <p:cNvGrpSpPr/>
          <p:nvPr/>
        </p:nvGrpSpPr>
        <p:grpSpPr bwMode="auto">
          <a:xfrm>
            <a:off x="918883" y="1791878"/>
            <a:ext cx="5867400" cy="1143000"/>
            <a:chOff x="624" y="960"/>
            <a:chExt cx="3696" cy="960"/>
          </a:xfrm>
        </p:grpSpPr>
        <p:sp>
          <p:nvSpPr>
            <p:cNvPr id="2696" name="AutoShape 2696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7" name="AutoShape 2697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8" name="AutoShape 2698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699" name="AutoShape 2699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0" name="AutoShape 2700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1" name="AutoShape 2701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2" name="AutoShape 2702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3" name="AutoShape 2703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4" name="AutoShape 2704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5" name="AutoShape 2705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6" name="AutoShape 2706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7" name="AutoShape 2707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8" name="AutoShape 2708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09" name="AutoShape 2709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10" name="AutoShape 2710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11" name="AutoShape 2711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12" name="AutoShape 2712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13" name="AutoShape 2713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14" name="AutoShape 2714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715" name="AutoShape 2715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2716" name="Group 2716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011" name="AutoShape 2717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2" name="AutoShape 2718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3" name="AutoShape 2719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4" name="AutoShape 2720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5" name="AutoShape 2721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6" name="AutoShape 2722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7" name="AutoShape 2723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8" name="AutoShape 2724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9" name="AutoShape 2725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0" name="AutoShape 2726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1" name="AutoShape 2727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2" name="AutoShape 2728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3" name="AutoShape 2729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4" name="AutoShape 2730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5" name="AutoShape 2731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6" name="AutoShape 2732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7" name="AutoShape 2733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8" name="AutoShape 2734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29" name="AutoShape 2735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30" name="AutoShape 2736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17" name="Group 2737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2991" name="AutoShape 2738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2" name="AutoShape 2739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3" name="AutoShape 2740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4" name="AutoShape 2741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5" name="AutoShape 2742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6" name="AutoShape 2743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7" name="AutoShape 2744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8" name="AutoShape 2745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9" name="AutoShape 2746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0" name="AutoShape 2747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1" name="AutoShape 2748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2" name="AutoShape 2749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3" name="AutoShape 2750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4" name="AutoShape 2751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5" name="AutoShape 2752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6" name="AutoShape 2753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7" name="AutoShape 2754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8" name="AutoShape 2755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09" name="AutoShape 2756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10" name="AutoShape 2757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18" name="Group 2758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2971" name="AutoShape 275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2" name="AutoShape 276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3" name="AutoShape 276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4" name="AutoShape 276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5" name="AutoShape 276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6" name="AutoShape 276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7" name="AutoShape 276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8" name="AutoShape 276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9" name="AutoShape 276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0" name="AutoShape 276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1" name="AutoShape 276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2" name="AutoShape 277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3" name="AutoShape 277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4" name="AutoShape 277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5" name="AutoShape 277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6" name="AutoShape 277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7" name="AutoShape 277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8" name="AutoShape 277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89" name="AutoShape 277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90" name="AutoShape 277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19" name="Group 2779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2951" name="AutoShape 278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2" name="AutoShape 278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3" name="AutoShape 278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4" name="AutoShape 278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5" name="AutoShape 278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6" name="AutoShape 278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7" name="AutoShape 278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8" name="AutoShape 278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9" name="AutoShape 278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0" name="AutoShape 278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1" name="AutoShape 279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2" name="AutoShape 279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3" name="AutoShape 279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4" name="AutoShape 279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5" name="AutoShape 279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6" name="AutoShape 279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7" name="AutoShape 279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8" name="AutoShape 279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69" name="AutoShape 279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70" name="AutoShape 279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0" name="Group 2800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2931" name="AutoShape 280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2" name="AutoShape 280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3" name="AutoShape 280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4" name="AutoShape 280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5" name="AutoShape 280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6" name="AutoShape 280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7" name="AutoShape 280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8" name="AutoShape 280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9" name="AutoShape 280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0" name="AutoShape 281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1" name="AutoShape 281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2" name="AutoShape 281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3" name="AutoShape 281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4" name="AutoShape 281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5" name="AutoShape 281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6" name="AutoShape 281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7" name="AutoShape 281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8" name="AutoShape 281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49" name="AutoShape 281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50" name="AutoShape 282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1" name="Group 2821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2911" name="AutoShape 282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2" name="AutoShape 282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3" name="AutoShape 282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4" name="AutoShape 282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5" name="AutoShape 282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6" name="AutoShape 282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7" name="AutoShape 282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8" name="AutoShape 282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9" name="AutoShape 283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0" name="AutoShape 283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1" name="AutoShape 283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2" name="AutoShape 283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3" name="AutoShape 283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4" name="AutoShape 283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5" name="AutoShape 283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6" name="AutoShape 283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7" name="AutoShape 283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8" name="AutoShape 283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29" name="AutoShape 284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30" name="AutoShape 284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2" name="Group 2842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2891" name="AutoShape 284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2" name="AutoShape 284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3" name="AutoShape 284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4" name="AutoShape 284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5" name="AutoShape 284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6" name="AutoShape 284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7" name="AutoShape 284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8" name="AutoShape 285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9" name="AutoShape 285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0" name="AutoShape 285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1" name="AutoShape 285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2" name="AutoShape 285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3" name="AutoShape 285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4" name="AutoShape 285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5" name="AutoShape 285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6" name="AutoShape 285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7" name="AutoShape 285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8" name="AutoShape 286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09" name="AutoShape 286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910" name="AutoShape 286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3" name="Group 2863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2871" name="AutoShape 286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2" name="AutoShape 286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3" name="AutoShape 286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4" name="AutoShape 286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5" name="AutoShape 286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6" name="AutoShape 286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7" name="AutoShape 287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8" name="AutoShape 287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9" name="AutoShape 287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0" name="AutoShape 287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1" name="AutoShape 287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2" name="AutoShape 287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3" name="AutoShape 287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4" name="AutoShape 287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5" name="AutoShape 287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6" name="AutoShape 287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7" name="AutoShape 288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8" name="AutoShape 288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89" name="AutoShape 288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90" name="AutoShape 288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4" name="Group 2884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2851" name="AutoShape 288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2" name="AutoShape 288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3" name="AutoShape 288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4" name="AutoShape 288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5" name="AutoShape 288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6" name="AutoShape 289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7" name="AutoShape 289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8" name="AutoShape 289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9" name="AutoShape 289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0" name="AutoShape 289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1" name="AutoShape 289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2" name="AutoShape 289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3" name="AutoShape 289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4" name="AutoShape 289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5" name="AutoShape 289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6" name="AutoShape 290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7" name="AutoShape 290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8" name="AutoShape 290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69" name="AutoShape 290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70" name="AutoShape 290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5" name="Group 2905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2831" name="AutoShape 290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2" name="AutoShape 290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3" name="AutoShape 290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4" name="AutoShape 290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5" name="AutoShape 291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6" name="AutoShape 291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7" name="AutoShape 291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8" name="AutoShape 291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9" name="AutoShape 291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0" name="AutoShape 291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1" name="AutoShape 291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2" name="AutoShape 291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3" name="AutoShape 291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4" name="AutoShape 291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5" name="AutoShape 292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6" name="AutoShape 292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7" name="AutoShape 292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8" name="AutoShape 292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49" name="AutoShape 292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50" name="AutoShape 292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6" name="Group 2926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2811" name="AutoShape 292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2" name="AutoShape 292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3" name="AutoShape 292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4" name="AutoShape 293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5" name="AutoShape 293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6" name="AutoShape 293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7" name="AutoShape 293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8" name="AutoShape 293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9" name="AutoShape 293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0" name="AutoShape 293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1" name="AutoShape 293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2" name="AutoShape 293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3" name="AutoShape 293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4" name="AutoShape 294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5" name="AutoShape 294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6" name="AutoShape 294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7" name="AutoShape 294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8" name="AutoShape 294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29" name="AutoShape 294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30" name="AutoShape 294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7" name="Group 2947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2791" name="AutoShape 294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2" name="AutoShape 294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3" name="AutoShape 295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4" name="AutoShape 295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5" name="AutoShape 295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6" name="AutoShape 295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7" name="AutoShape 295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8" name="AutoShape 295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9" name="AutoShape 295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0" name="AutoShape 295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1" name="AutoShape 295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2" name="AutoShape 295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3" name="AutoShape 296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4" name="AutoShape 296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5" name="AutoShape 296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6" name="AutoShape 296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7" name="AutoShape 296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8" name="AutoShape 296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09" name="AutoShape 296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810" name="AutoShape 296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8" name="Group 2968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2771" name="AutoShape 296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2" name="AutoShape 297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3" name="AutoShape 297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4" name="AutoShape 297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5" name="AutoShape 297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6" name="AutoShape 297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7" name="AutoShape 297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8" name="AutoShape 297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9" name="AutoShape 297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0" name="AutoShape 297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1" name="AutoShape 297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2" name="AutoShape 298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3" name="AutoShape 298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4" name="AutoShape 298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5" name="AutoShape 298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6" name="AutoShape 298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7" name="AutoShape 298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8" name="AutoShape 298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89" name="AutoShape 298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90" name="AutoShape 298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29" name="Group 2989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2751" name="AutoShape 299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2" name="AutoShape 299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3" name="AutoShape 299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4" name="AutoShape 299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5" name="AutoShape 299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6" name="AutoShape 299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7" name="AutoShape 299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8" name="AutoShape 299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9" name="AutoShape 299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0" name="AutoShape 299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1" name="AutoShape 300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2" name="AutoShape 300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3" name="AutoShape 300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4" name="AutoShape 300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5" name="AutoShape 300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6" name="AutoShape 300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7" name="AutoShape 300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8" name="AutoShape 300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69" name="AutoShape 300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70" name="AutoShape 300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2730" name="Group 3010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2731" name="AutoShape 301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2" name="AutoShape 301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3" name="AutoShape 301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4" name="AutoShape 301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5" name="AutoShape 301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6" name="AutoShape 301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7" name="AutoShape 301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8" name="AutoShape 301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39" name="AutoShape 301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0" name="AutoShape 302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1" name="AutoShape 302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2" name="AutoShape 302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3" name="AutoShape 302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4" name="AutoShape 302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5" name="AutoShape 302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6" name="AutoShape 302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7" name="AutoShape 302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8" name="AutoShape 302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49" name="AutoShape 302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50" name="AutoShape 303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031" name="Group 3031"/>
          <p:cNvGrpSpPr/>
          <p:nvPr/>
        </p:nvGrpSpPr>
        <p:grpSpPr bwMode="auto">
          <a:xfrm>
            <a:off x="918883" y="1563278"/>
            <a:ext cx="5867400" cy="1143000"/>
            <a:chOff x="624" y="960"/>
            <a:chExt cx="3696" cy="960"/>
          </a:xfrm>
        </p:grpSpPr>
        <p:sp>
          <p:nvSpPr>
            <p:cNvPr id="3032" name="AutoShape 3032"/>
            <p:cNvSpPr>
              <a:spLocks noChangeArrowheads="1"/>
            </p:cNvSpPr>
            <p:nvPr/>
          </p:nvSpPr>
          <p:spPr bwMode="auto">
            <a:xfrm>
              <a:off x="134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3" name="AutoShape 3033"/>
            <p:cNvSpPr>
              <a:spLocks noChangeArrowheads="1"/>
            </p:cNvSpPr>
            <p:nvPr/>
          </p:nvSpPr>
          <p:spPr bwMode="auto">
            <a:xfrm>
              <a:off x="148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4" name="AutoShape 3034"/>
            <p:cNvSpPr>
              <a:spLocks noChangeArrowheads="1"/>
            </p:cNvSpPr>
            <p:nvPr/>
          </p:nvSpPr>
          <p:spPr bwMode="auto">
            <a:xfrm>
              <a:off x="163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5" name="AutoShape 3035"/>
            <p:cNvSpPr>
              <a:spLocks noChangeArrowheads="1"/>
            </p:cNvSpPr>
            <p:nvPr/>
          </p:nvSpPr>
          <p:spPr bwMode="auto">
            <a:xfrm>
              <a:off x="177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6" name="AutoShape 3036"/>
            <p:cNvSpPr>
              <a:spLocks noChangeArrowheads="1"/>
            </p:cNvSpPr>
            <p:nvPr/>
          </p:nvSpPr>
          <p:spPr bwMode="auto">
            <a:xfrm>
              <a:off x="192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7" name="AutoShape 3037"/>
            <p:cNvSpPr>
              <a:spLocks noChangeArrowheads="1"/>
            </p:cNvSpPr>
            <p:nvPr/>
          </p:nvSpPr>
          <p:spPr bwMode="auto">
            <a:xfrm>
              <a:off x="206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8" name="AutoShape 3038"/>
            <p:cNvSpPr>
              <a:spLocks noChangeArrowheads="1"/>
            </p:cNvSpPr>
            <p:nvPr/>
          </p:nvSpPr>
          <p:spPr bwMode="auto">
            <a:xfrm>
              <a:off x="220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39" name="AutoShape 3039"/>
            <p:cNvSpPr>
              <a:spLocks noChangeArrowheads="1"/>
            </p:cNvSpPr>
            <p:nvPr/>
          </p:nvSpPr>
          <p:spPr bwMode="auto">
            <a:xfrm>
              <a:off x="235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0" name="AutoShape 3040"/>
            <p:cNvSpPr>
              <a:spLocks noChangeArrowheads="1"/>
            </p:cNvSpPr>
            <p:nvPr/>
          </p:nvSpPr>
          <p:spPr bwMode="auto">
            <a:xfrm>
              <a:off x="249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1" name="AutoShape 3041"/>
            <p:cNvSpPr>
              <a:spLocks noChangeArrowheads="1"/>
            </p:cNvSpPr>
            <p:nvPr/>
          </p:nvSpPr>
          <p:spPr bwMode="auto">
            <a:xfrm>
              <a:off x="264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2" name="AutoShape 3042"/>
            <p:cNvSpPr>
              <a:spLocks noChangeArrowheads="1"/>
            </p:cNvSpPr>
            <p:nvPr/>
          </p:nvSpPr>
          <p:spPr bwMode="auto">
            <a:xfrm>
              <a:off x="278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3" name="AutoShape 3043"/>
            <p:cNvSpPr>
              <a:spLocks noChangeArrowheads="1"/>
            </p:cNvSpPr>
            <p:nvPr/>
          </p:nvSpPr>
          <p:spPr bwMode="auto">
            <a:xfrm>
              <a:off x="292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4" name="AutoShape 3044"/>
            <p:cNvSpPr>
              <a:spLocks noChangeArrowheads="1"/>
            </p:cNvSpPr>
            <p:nvPr/>
          </p:nvSpPr>
          <p:spPr bwMode="auto">
            <a:xfrm>
              <a:off x="307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5" name="AutoShape 3045"/>
            <p:cNvSpPr>
              <a:spLocks noChangeArrowheads="1"/>
            </p:cNvSpPr>
            <p:nvPr/>
          </p:nvSpPr>
          <p:spPr bwMode="auto">
            <a:xfrm>
              <a:off x="321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6" name="AutoShape 3046"/>
            <p:cNvSpPr>
              <a:spLocks noChangeArrowheads="1"/>
            </p:cNvSpPr>
            <p:nvPr/>
          </p:nvSpPr>
          <p:spPr bwMode="auto">
            <a:xfrm>
              <a:off x="336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7" name="AutoShape 3047"/>
            <p:cNvSpPr>
              <a:spLocks noChangeArrowheads="1"/>
            </p:cNvSpPr>
            <p:nvPr/>
          </p:nvSpPr>
          <p:spPr bwMode="auto">
            <a:xfrm>
              <a:off x="3504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8" name="AutoShape 3048"/>
            <p:cNvSpPr>
              <a:spLocks noChangeArrowheads="1"/>
            </p:cNvSpPr>
            <p:nvPr/>
          </p:nvSpPr>
          <p:spPr bwMode="auto">
            <a:xfrm>
              <a:off x="3648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49" name="AutoShape 3049"/>
            <p:cNvSpPr>
              <a:spLocks noChangeArrowheads="1"/>
            </p:cNvSpPr>
            <p:nvPr/>
          </p:nvSpPr>
          <p:spPr bwMode="auto">
            <a:xfrm>
              <a:off x="3792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50" name="AutoShape 3050"/>
            <p:cNvSpPr>
              <a:spLocks noChangeArrowheads="1"/>
            </p:cNvSpPr>
            <p:nvPr/>
          </p:nvSpPr>
          <p:spPr bwMode="auto">
            <a:xfrm>
              <a:off x="3936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51" name="AutoShape 3051"/>
            <p:cNvSpPr>
              <a:spLocks noChangeArrowheads="1"/>
            </p:cNvSpPr>
            <p:nvPr/>
          </p:nvSpPr>
          <p:spPr bwMode="auto">
            <a:xfrm>
              <a:off x="4080" y="960"/>
              <a:ext cx="240" cy="24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052" name="Group 3052"/>
            <p:cNvGrpSpPr/>
            <p:nvPr/>
          </p:nvGrpSpPr>
          <p:grpSpPr bwMode="auto">
            <a:xfrm>
              <a:off x="1296" y="1008"/>
              <a:ext cx="2976" cy="240"/>
              <a:chOff x="1296" y="1152"/>
              <a:chExt cx="2976" cy="240"/>
            </a:xfrm>
          </p:grpSpPr>
          <p:sp>
            <p:nvSpPr>
              <p:cNvPr id="3347" name="AutoShape 3053"/>
              <p:cNvSpPr>
                <a:spLocks noChangeArrowheads="1"/>
              </p:cNvSpPr>
              <p:nvPr/>
            </p:nvSpPr>
            <p:spPr bwMode="auto">
              <a:xfrm>
                <a:off x="129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8" name="AutoShape 3054"/>
              <p:cNvSpPr>
                <a:spLocks noChangeArrowheads="1"/>
              </p:cNvSpPr>
              <p:nvPr/>
            </p:nvSpPr>
            <p:spPr bwMode="auto">
              <a:xfrm>
                <a:off x="144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9" name="AutoShape 3055"/>
              <p:cNvSpPr>
                <a:spLocks noChangeArrowheads="1"/>
              </p:cNvSpPr>
              <p:nvPr/>
            </p:nvSpPr>
            <p:spPr bwMode="auto">
              <a:xfrm>
                <a:off x="158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0" name="AutoShape 3056"/>
              <p:cNvSpPr>
                <a:spLocks noChangeArrowheads="1"/>
              </p:cNvSpPr>
              <p:nvPr/>
            </p:nvSpPr>
            <p:spPr bwMode="auto">
              <a:xfrm>
                <a:off x="172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1" name="AutoShape 3057"/>
              <p:cNvSpPr>
                <a:spLocks noChangeArrowheads="1"/>
              </p:cNvSpPr>
              <p:nvPr/>
            </p:nvSpPr>
            <p:spPr bwMode="auto">
              <a:xfrm>
                <a:off x="187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2" name="AutoShape 3058"/>
              <p:cNvSpPr>
                <a:spLocks noChangeArrowheads="1"/>
              </p:cNvSpPr>
              <p:nvPr/>
            </p:nvSpPr>
            <p:spPr bwMode="auto">
              <a:xfrm>
                <a:off x="201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3" name="AutoShape 3059"/>
              <p:cNvSpPr>
                <a:spLocks noChangeArrowheads="1"/>
              </p:cNvSpPr>
              <p:nvPr/>
            </p:nvSpPr>
            <p:spPr bwMode="auto">
              <a:xfrm>
                <a:off x="216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4" name="AutoShape 3060"/>
              <p:cNvSpPr>
                <a:spLocks noChangeArrowheads="1"/>
              </p:cNvSpPr>
              <p:nvPr/>
            </p:nvSpPr>
            <p:spPr bwMode="auto">
              <a:xfrm>
                <a:off x="230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5" name="AutoShape 3061"/>
              <p:cNvSpPr>
                <a:spLocks noChangeArrowheads="1"/>
              </p:cNvSpPr>
              <p:nvPr/>
            </p:nvSpPr>
            <p:spPr bwMode="auto">
              <a:xfrm>
                <a:off x="244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6" name="AutoShape 3062"/>
              <p:cNvSpPr>
                <a:spLocks noChangeArrowheads="1"/>
              </p:cNvSpPr>
              <p:nvPr/>
            </p:nvSpPr>
            <p:spPr bwMode="auto">
              <a:xfrm>
                <a:off x="259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7" name="AutoShape 3063"/>
              <p:cNvSpPr>
                <a:spLocks noChangeArrowheads="1"/>
              </p:cNvSpPr>
              <p:nvPr/>
            </p:nvSpPr>
            <p:spPr bwMode="auto">
              <a:xfrm>
                <a:off x="273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8" name="AutoShape 3064"/>
              <p:cNvSpPr>
                <a:spLocks noChangeArrowheads="1"/>
              </p:cNvSpPr>
              <p:nvPr/>
            </p:nvSpPr>
            <p:spPr bwMode="auto">
              <a:xfrm>
                <a:off x="288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59" name="AutoShape 3065"/>
              <p:cNvSpPr>
                <a:spLocks noChangeArrowheads="1"/>
              </p:cNvSpPr>
              <p:nvPr/>
            </p:nvSpPr>
            <p:spPr bwMode="auto">
              <a:xfrm>
                <a:off x="302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0" name="AutoShape 3066"/>
              <p:cNvSpPr>
                <a:spLocks noChangeArrowheads="1"/>
              </p:cNvSpPr>
              <p:nvPr/>
            </p:nvSpPr>
            <p:spPr bwMode="auto">
              <a:xfrm>
                <a:off x="316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1" name="AutoShape 3067"/>
              <p:cNvSpPr>
                <a:spLocks noChangeArrowheads="1"/>
              </p:cNvSpPr>
              <p:nvPr/>
            </p:nvSpPr>
            <p:spPr bwMode="auto">
              <a:xfrm>
                <a:off x="331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2" name="AutoShape 3068"/>
              <p:cNvSpPr>
                <a:spLocks noChangeArrowheads="1"/>
              </p:cNvSpPr>
              <p:nvPr/>
            </p:nvSpPr>
            <p:spPr bwMode="auto">
              <a:xfrm>
                <a:off x="3456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3" name="AutoShape 3069"/>
              <p:cNvSpPr>
                <a:spLocks noChangeArrowheads="1"/>
              </p:cNvSpPr>
              <p:nvPr/>
            </p:nvSpPr>
            <p:spPr bwMode="auto">
              <a:xfrm>
                <a:off x="3600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4" name="AutoShape 3070"/>
              <p:cNvSpPr>
                <a:spLocks noChangeArrowheads="1"/>
              </p:cNvSpPr>
              <p:nvPr/>
            </p:nvSpPr>
            <p:spPr bwMode="auto">
              <a:xfrm>
                <a:off x="3744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5" name="AutoShape 3071"/>
              <p:cNvSpPr>
                <a:spLocks noChangeArrowheads="1"/>
              </p:cNvSpPr>
              <p:nvPr/>
            </p:nvSpPr>
            <p:spPr bwMode="auto">
              <a:xfrm>
                <a:off x="3888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66" name="AutoShape 3072"/>
              <p:cNvSpPr>
                <a:spLocks noChangeArrowheads="1"/>
              </p:cNvSpPr>
              <p:nvPr/>
            </p:nvSpPr>
            <p:spPr bwMode="auto">
              <a:xfrm>
                <a:off x="4032" y="115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3" name="Group 3073"/>
            <p:cNvGrpSpPr/>
            <p:nvPr/>
          </p:nvGrpSpPr>
          <p:grpSpPr bwMode="auto">
            <a:xfrm>
              <a:off x="1248" y="1056"/>
              <a:ext cx="2976" cy="240"/>
              <a:chOff x="1248" y="1392"/>
              <a:chExt cx="2976" cy="240"/>
            </a:xfrm>
          </p:grpSpPr>
          <p:sp>
            <p:nvSpPr>
              <p:cNvPr id="3327" name="AutoShape 3074"/>
              <p:cNvSpPr>
                <a:spLocks noChangeArrowheads="1"/>
              </p:cNvSpPr>
              <p:nvPr/>
            </p:nvSpPr>
            <p:spPr bwMode="auto">
              <a:xfrm>
                <a:off x="124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8" name="AutoShape 3075"/>
              <p:cNvSpPr>
                <a:spLocks noChangeArrowheads="1"/>
              </p:cNvSpPr>
              <p:nvPr/>
            </p:nvSpPr>
            <p:spPr bwMode="auto">
              <a:xfrm>
                <a:off x="139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9" name="AutoShape 3076"/>
              <p:cNvSpPr>
                <a:spLocks noChangeArrowheads="1"/>
              </p:cNvSpPr>
              <p:nvPr/>
            </p:nvSpPr>
            <p:spPr bwMode="auto">
              <a:xfrm>
                <a:off x="153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0" name="AutoShape 3077"/>
              <p:cNvSpPr>
                <a:spLocks noChangeArrowheads="1"/>
              </p:cNvSpPr>
              <p:nvPr/>
            </p:nvSpPr>
            <p:spPr bwMode="auto">
              <a:xfrm>
                <a:off x="168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1" name="AutoShape 3078"/>
              <p:cNvSpPr>
                <a:spLocks noChangeArrowheads="1"/>
              </p:cNvSpPr>
              <p:nvPr/>
            </p:nvSpPr>
            <p:spPr bwMode="auto">
              <a:xfrm>
                <a:off x="182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2" name="AutoShape 3079"/>
              <p:cNvSpPr>
                <a:spLocks noChangeArrowheads="1"/>
              </p:cNvSpPr>
              <p:nvPr/>
            </p:nvSpPr>
            <p:spPr bwMode="auto">
              <a:xfrm>
                <a:off x="196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3" name="AutoShape 3080"/>
              <p:cNvSpPr>
                <a:spLocks noChangeArrowheads="1"/>
              </p:cNvSpPr>
              <p:nvPr/>
            </p:nvSpPr>
            <p:spPr bwMode="auto">
              <a:xfrm>
                <a:off x="211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4" name="AutoShape 308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5" name="AutoShape 3082"/>
              <p:cNvSpPr>
                <a:spLocks noChangeArrowheads="1"/>
              </p:cNvSpPr>
              <p:nvPr/>
            </p:nvSpPr>
            <p:spPr bwMode="auto">
              <a:xfrm>
                <a:off x="240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6" name="AutoShape 3083"/>
              <p:cNvSpPr>
                <a:spLocks noChangeArrowheads="1"/>
              </p:cNvSpPr>
              <p:nvPr/>
            </p:nvSpPr>
            <p:spPr bwMode="auto">
              <a:xfrm>
                <a:off x="254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7" name="AutoShape 3084"/>
              <p:cNvSpPr>
                <a:spLocks noChangeArrowheads="1"/>
              </p:cNvSpPr>
              <p:nvPr/>
            </p:nvSpPr>
            <p:spPr bwMode="auto">
              <a:xfrm>
                <a:off x="268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8" name="AutoShape 3085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39" name="AutoShape 308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0" name="AutoShape 308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1" name="AutoShape 308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2" name="AutoShape 3089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3" name="AutoShape 3090"/>
              <p:cNvSpPr>
                <a:spLocks noChangeArrowheads="1"/>
              </p:cNvSpPr>
              <p:nvPr/>
            </p:nvSpPr>
            <p:spPr bwMode="auto">
              <a:xfrm>
                <a:off x="3552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4" name="AutoShape 3091"/>
              <p:cNvSpPr>
                <a:spLocks noChangeArrowheads="1"/>
              </p:cNvSpPr>
              <p:nvPr/>
            </p:nvSpPr>
            <p:spPr bwMode="auto">
              <a:xfrm>
                <a:off x="3696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5" name="AutoShape 3092"/>
              <p:cNvSpPr>
                <a:spLocks noChangeArrowheads="1"/>
              </p:cNvSpPr>
              <p:nvPr/>
            </p:nvSpPr>
            <p:spPr bwMode="auto">
              <a:xfrm>
                <a:off x="3840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46" name="AutoShape 3093"/>
              <p:cNvSpPr>
                <a:spLocks noChangeArrowheads="1"/>
              </p:cNvSpPr>
              <p:nvPr/>
            </p:nvSpPr>
            <p:spPr bwMode="auto">
              <a:xfrm>
                <a:off x="3984" y="1392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4" name="Group 3094"/>
            <p:cNvGrpSpPr/>
            <p:nvPr/>
          </p:nvGrpSpPr>
          <p:grpSpPr bwMode="auto">
            <a:xfrm>
              <a:off x="1200" y="1104"/>
              <a:ext cx="2976" cy="240"/>
              <a:chOff x="672" y="3216"/>
              <a:chExt cx="2976" cy="240"/>
            </a:xfrm>
          </p:grpSpPr>
          <p:sp>
            <p:nvSpPr>
              <p:cNvPr id="3307" name="AutoShape 309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8" name="AutoShape 309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9" name="AutoShape 309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0" name="AutoShape 309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1" name="AutoShape 309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2" name="AutoShape 310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3" name="AutoShape 310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4" name="AutoShape 310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5" name="AutoShape 310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6" name="AutoShape 310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7" name="AutoShape 310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8" name="AutoShape 310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19" name="AutoShape 310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0" name="AutoShape 310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1" name="AutoShape 310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2" name="AutoShape 311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3" name="AutoShape 311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4" name="AutoShape 311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5" name="AutoShape 311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26" name="AutoShape 311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5" name="Group 3115"/>
            <p:cNvGrpSpPr/>
            <p:nvPr/>
          </p:nvGrpSpPr>
          <p:grpSpPr bwMode="auto">
            <a:xfrm>
              <a:off x="1152" y="1152"/>
              <a:ext cx="2976" cy="240"/>
              <a:chOff x="672" y="3216"/>
              <a:chExt cx="2976" cy="240"/>
            </a:xfrm>
          </p:grpSpPr>
          <p:sp>
            <p:nvSpPr>
              <p:cNvPr id="3287" name="AutoShape 311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8" name="AutoShape 311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9" name="AutoShape 311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0" name="AutoShape 311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1" name="AutoShape 312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2" name="AutoShape 312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3" name="AutoShape 312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4" name="AutoShape 312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5" name="AutoShape 312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6" name="AutoShape 312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7" name="AutoShape 312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8" name="AutoShape 312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99" name="AutoShape 312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0" name="AutoShape 312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1" name="AutoShape 313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2" name="AutoShape 313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3" name="AutoShape 313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4" name="AutoShape 313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5" name="AutoShape 313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06" name="AutoShape 313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6" name="Group 3136"/>
            <p:cNvGrpSpPr/>
            <p:nvPr/>
          </p:nvGrpSpPr>
          <p:grpSpPr bwMode="auto">
            <a:xfrm>
              <a:off x="1104" y="1200"/>
              <a:ext cx="2976" cy="240"/>
              <a:chOff x="672" y="3216"/>
              <a:chExt cx="2976" cy="240"/>
            </a:xfrm>
          </p:grpSpPr>
          <p:sp>
            <p:nvSpPr>
              <p:cNvPr id="3267" name="AutoShape 313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8" name="AutoShape 313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9" name="AutoShape 313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0" name="AutoShape 314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1" name="AutoShape 314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2" name="AutoShape 314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3" name="AutoShape 314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4" name="AutoShape 314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5" name="AutoShape 314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6" name="AutoShape 314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7" name="AutoShape 314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8" name="AutoShape 314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79" name="AutoShape 314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0" name="AutoShape 315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1" name="AutoShape 315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2" name="AutoShape 315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3" name="AutoShape 315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4" name="AutoShape 315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5" name="AutoShape 315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86" name="AutoShape 315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7" name="Group 3157"/>
            <p:cNvGrpSpPr/>
            <p:nvPr/>
          </p:nvGrpSpPr>
          <p:grpSpPr bwMode="auto">
            <a:xfrm>
              <a:off x="1056" y="1248"/>
              <a:ext cx="2976" cy="240"/>
              <a:chOff x="672" y="3216"/>
              <a:chExt cx="2976" cy="240"/>
            </a:xfrm>
          </p:grpSpPr>
          <p:sp>
            <p:nvSpPr>
              <p:cNvPr id="3247" name="AutoShape 3158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8" name="AutoShape 3159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9" name="AutoShape 3160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0" name="AutoShape 3161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1" name="AutoShape 3162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2" name="AutoShape 3163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3" name="AutoShape 3164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4" name="AutoShape 3165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5" name="AutoShape 3166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6" name="AutoShape 3167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7" name="AutoShape 3168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8" name="AutoShape 3169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59" name="AutoShape 3170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0" name="AutoShape 3171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1" name="AutoShape 3172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2" name="AutoShape 3173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3" name="AutoShape 3174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4" name="AutoShape 3175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5" name="AutoShape 3176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66" name="AutoShape 3177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8" name="Group 3178"/>
            <p:cNvGrpSpPr/>
            <p:nvPr/>
          </p:nvGrpSpPr>
          <p:grpSpPr bwMode="auto">
            <a:xfrm>
              <a:off x="1008" y="1296"/>
              <a:ext cx="2976" cy="240"/>
              <a:chOff x="672" y="3216"/>
              <a:chExt cx="2976" cy="240"/>
            </a:xfrm>
          </p:grpSpPr>
          <p:sp>
            <p:nvSpPr>
              <p:cNvPr id="3227" name="AutoShape 3179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8" name="AutoShape 3180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9" name="AutoShape 3181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0" name="AutoShape 3182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1" name="AutoShape 3183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2" name="AutoShape 3184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3" name="AutoShape 3185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4" name="AutoShape 3186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5" name="AutoShape 3187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6" name="AutoShape 3188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7" name="AutoShape 3189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8" name="AutoShape 3190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39" name="AutoShape 3191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0" name="AutoShape 3192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1" name="AutoShape 3193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2" name="AutoShape 3194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3" name="AutoShape 3195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4" name="AutoShape 3196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5" name="AutoShape 3197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46" name="AutoShape 3198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59" name="Group 3199"/>
            <p:cNvGrpSpPr/>
            <p:nvPr/>
          </p:nvGrpSpPr>
          <p:grpSpPr bwMode="auto">
            <a:xfrm>
              <a:off x="960" y="1344"/>
              <a:ext cx="2976" cy="240"/>
              <a:chOff x="672" y="3216"/>
              <a:chExt cx="2976" cy="240"/>
            </a:xfrm>
          </p:grpSpPr>
          <p:sp>
            <p:nvSpPr>
              <p:cNvPr id="3207" name="AutoShape 3200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8" name="AutoShape 3201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9" name="AutoShape 3202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0" name="AutoShape 3203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1" name="AutoShape 3204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2" name="AutoShape 3205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3" name="AutoShape 3206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4" name="AutoShape 3207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5" name="AutoShape 3208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6" name="AutoShape 3209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7" name="AutoShape 3210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8" name="AutoShape 3211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19" name="AutoShape 3212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0" name="AutoShape 3213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1" name="AutoShape 3214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2" name="AutoShape 3215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3" name="AutoShape 3216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4" name="AutoShape 3217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5" name="AutoShape 32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26" name="AutoShape 3219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0" name="Group 3220"/>
            <p:cNvGrpSpPr/>
            <p:nvPr/>
          </p:nvGrpSpPr>
          <p:grpSpPr bwMode="auto">
            <a:xfrm>
              <a:off x="912" y="1392"/>
              <a:ext cx="2976" cy="240"/>
              <a:chOff x="672" y="3216"/>
              <a:chExt cx="2976" cy="240"/>
            </a:xfrm>
          </p:grpSpPr>
          <p:sp>
            <p:nvSpPr>
              <p:cNvPr id="3187" name="AutoShape 3221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8" name="AutoShape 3222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9" name="AutoShape 3223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0" name="AutoShape 3224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1" name="AutoShape 3225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2" name="AutoShape 3226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3" name="AutoShape 3227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4" name="AutoShape 3228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5" name="AutoShape 3229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6" name="AutoShape 3230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7" name="AutoShape 3231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8" name="AutoShape 3232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99" name="AutoShape 3233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0" name="AutoShape 3234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1" name="AutoShape 3235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2" name="AutoShape 3236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3" name="AutoShape 3237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4" name="AutoShape 3238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5" name="AutoShape 3239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206" name="AutoShape 3240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1" name="Group 3241"/>
            <p:cNvGrpSpPr/>
            <p:nvPr/>
          </p:nvGrpSpPr>
          <p:grpSpPr bwMode="auto">
            <a:xfrm>
              <a:off x="864" y="1440"/>
              <a:ext cx="2976" cy="240"/>
              <a:chOff x="672" y="3216"/>
              <a:chExt cx="2976" cy="240"/>
            </a:xfrm>
          </p:grpSpPr>
          <p:sp>
            <p:nvSpPr>
              <p:cNvPr id="3167" name="AutoShape 3242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8" name="AutoShape 3243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9" name="AutoShape 3244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0" name="AutoShape 3245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1" name="AutoShape 3246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2" name="AutoShape 3247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3" name="AutoShape 3248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4" name="AutoShape 3249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5" name="AutoShape 3250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6" name="AutoShape 3251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7" name="AutoShape 3252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8" name="AutoShape 3253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79" name="AutoShape 3254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0" name="AutoShape 3255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1" name="AutoShape 3256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2" name="AutoShape 3257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3" name="AutoShape 3258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4" name="AutoShape 3259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5" name="AutoShape 3260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86" name="AutoShape 3261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2" name="Group 3262"/>
            <p:cNvGrpSpPr/>
            <p:nvPr/>
          </p:nvGrpSpPr>
          <p:grpSpPr bwMode="auto">
            <a:xfrm>
              <a:off x="816" y="1488"/>
              <a:ext cx="2976" cy="240"/>
              <a:chOff x="672" y="3216"/>
              <a:chExt cx="2976" cy="240"/>
            </a:xfrm>
          </p:grpSpPr>
          <p:sp>
            <p:nvSpPr>
              <p:cNvPr id="3147" name="AutoShape 3263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8" name="AutoShape 3264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9" name="AutoShape 3265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0" name="AutoShape 3266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1" name="AutoShape 3267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2" name="AutoShape 3268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3" name="AutoShape 3269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4" name="AutoShape 3270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5" name="AutoShape 3271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6" name="AutoShape 3272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7" name="AutoShape 3273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8" name="AutoShape 3274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59" name="AutoShape 3275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0" name="AutoShape 3276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1" name="AutoShape 3277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2" name="AutoShape 3278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3" name="AutoShape 3279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4" name="AutoShape 3280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5" name="AutoShape 3281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66" name="AutoShape 3282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3" name="Group 3283"/>
            <p:cNvGrpSpPr/>
            <p:nvPr/>
          </p:nvGrpSpPr>
          <p:grpSpPr bwMode="auto">
            <a:xfrm>
              <a:off x="768" y="1536"/>
              <a:ext cx="2976" cy="240"/>
              <a:chOff x="672" y="3216"/>
              <a:chExt cx="2976" cy="240"/>
            </a:xfrm>
          </p:grpSpPr>
          <p:sp>
            <p:nvSpPr>
              <p:cNvPr id="3127" name="AutoShape 3284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8" name="AutoShape 3285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9" name="AutoShape 3286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0" name="AutoShape 3287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1" name="AutoShape 3288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2" name="AutoShape 3289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3" name="AutoShape 3290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4" name="AutoShape 3291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5" name="AutoShape 3292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6" name="AutoShape 3293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7" name="AutoShape 3294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8" name="AutoShape 3295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39" name="AutoShape 3296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0" name="AutoShape 3297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1" name="AutoShape 3298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2" name="AutoShape 3299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3" name="AutoShape 3300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4" name="AutoShape 3301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5" name="AutoShape 3302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46" name="AutoShape 3303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4" name="Group 3304"/>
            <p:cNvGrpSpPr/>
            <p:nvPr/>
          </p:nvGrpSpPr>
          <p:grpSpPr bwMode="auto">
            <a:xfrm>
              <a:off x="720" y="1584"/>
              <a:ext cx="2976" cy="240"/>
              <a:chOff x="672" y="3216"/>
              <a:chExt cx="2976" cy="240"/>
            </a:xfrm>
          </p:grpSpPr>
          <p:sp>
            <p:nvSpPr>
              <p:cNvPr id="3107" name="AutoShape 3305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8" name="AutoShape 3306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9" name="AutoShape 3307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0" name="AutoShape 3308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1" name="AutoShape 3309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2" name="AutoShape 3310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3" name="AutoShape 3311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4" name="AutoShape 3312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5" name="AutoShape 3313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6" name="AutoShape 3314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7" name="AutoShape 3315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8" name="AutoShape 3316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19" name="AutoShape 3317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0" name="AutoShape 3318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1" name="AutoShape 3319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2" name="AutoShape 3320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3" name="AutoShape 3321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4" name="AutoShape 3322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5" name="AutoShape 3323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26" name="AutoShape 3324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5" name="Group 3325"/>
            <p:cNvGrpSpPr/>
            <p:nvPr/>
          </p:nvGrpSpPr>
          <p:grpSpPr bwMode="auto">
            <a:xfrm>
              <a:off x="672" y="1632"/>
              <a:ext cx="2976" cy="240"/>
              <a:chOff x="672" y="3216"/>
              <a:chExt cx="2976" cy="240"/>
            </a:xfrm>
          </p:grpSpPr>
          <p:sp>
            <p:nvSpPr>
              <p:cNvPr id="3087" name="AutoShape 3326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8" name="AutoShape 3327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9" name="AutoShape 3328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0" name="AutoShape 3329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1" name="AutoShape 3330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2" name="AutoShape 3331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3" name="AutoShape 3332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4" name="AutoShape 3333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5" name="AutoShape 3334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6" name="AutoShape 3335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7" name="AutoShape 3336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8" name="AutoShape 3337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99" name="AutoShape 3338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0" name="AutoShape 3339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1" name="AutoShape 3340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2" name="AutoShape 3341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3" name="AutoShape 3342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4" name="AutoShape 3343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5" name="AutoShape 3344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6" name="AutoShape 3345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066" name="Group 3346"/>
            <p:cNvGrpSpPr/>
            <p:nvPr/>
          </p:nvGrpSpPr>
          <p:grpSpPr bwMode="auto">
            <a:xfrm>
              <a:off x="624" y="1680"/>
              <a:ext cx="2976" cy="240"/>
              <a:chOff x="672" y="3216"/>
              <a:chExt cx="2976" cy="240"/>
            </a:xfrm>
          </p:grpSpPr>
          <p:sp>
            <p:nvSpPr>
              <p:cNvPr id="3067" name="AutoShape 3347"/>
              <p:cNvSpPr>
                <a:spLocks noChangeArrowheads="1"/>
              </p:cNvSpPr>
              <p:nvPr/>
            </p:nvSpPr>
            <p:spPr bwMode="auto">
              <a:xfrm>
                <a:off x="67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68" name="AutoShape 3348"/>
              <p:cNvSpPr>
                <a:spLocks noChangeArrowheads="1"/>
              </p:cNvSpPr>
              <p:nvPr/>
            </p:nvSpPr>
            <p:spPr bwMode="auto">
              <a:xfrm>
                <a:off x="81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69" name="AutoShape 3349"/>
              <p:cNvSpPr>
                <a:spLocks noChangeArrowheads="1"/>
              </p:cNvSpPr>
              <p:nvPr/>
            </p:nvSpPr>
            <p:spPr bwMode="auto">
              <a:xfrm>
                <a:off x="96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0" name="AutoShape 3350"/>
              <p:cNvSpPr>
                <a:spLocks noChangeArrowheads="1"/>
              </p:cNvSpPr>
              <p:nvPr/>
            </p:nvSpPr>
            <p:spPr bwMode="auto">
              <a:xfrm>
                <a:off x="110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1" name="AutoShape 3351"/>
              <p:cNvSpPr>
                <a:spLocks noChangeArrowheads="1"/>
              </p:cNvSpPr>
              <p:nvPr/>
            </p:nvSpPr>
            <p:spPr bwMode="auto">
              <a:xfrm>
                <a:off x="124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2" name="AutoShape 3352"/>
              <p:cNvSpPr>
                <a:spLocks noChangeArrowheads="1"/>
              </p:cNvSpPr>
              <p:nvPr/>
            </p:nvSpPr>
            <p:spPr bwMode="auto">
              <a:xfrm>
                <a:off x="139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3" name="AutoShape 3353"/>
              <p:cNvSpPr>
                <a:spLocks noChangeArrowheads="1"/>
              </p:cNvSpPr>
              <p:nvPr/>
            </p:nvSpPr>
            <p:spPr bwMode="auto">
              <a:xfrm>
                <a:off x="153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4" name="AutoShape 3354"/>
              <p:cNvSpPr>
                <a:spLocks noChangeArrowheads="1"/>
              </p:cNvSpPr>
              <p:nvPr/>
            </p:nvSpPr>
            <p:spPr bwMode="auto">
              <a:xfrm>
                <a:off x="168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5" name="AutoShape 3355"/>
              <p:cNvSpPr>
                <a:spLocks noChangeArrowheads="1"/>
              </p:cNvSpPr>
              <p:nvPr/>
            </p:nvSpPr>
            <p:spPr bwMode="auto">
              <a:xfrm>
                <a:off x="182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6" name="AutoShape 3356"/>
              <p:cNvSpPr>
                <a:spLocks noChangeArrowheads="1"/>
              </p:cNvSpPr>
              <p:nvPr/>
            </p:nvSpPr>
            <p:spPr bwMode="auto">
              <a:xfrm>
                <a:off x="196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7" name="AutoShape 3357"/>
              <p:cNvSpPr>
                <a:spLocks noChangeArrowheads="1"/>
              </p:cNvSpPr>
              <p:nvPr/>
            </p:nvSpPr>
            <p:spPr bwMode="auto">
              <a:xfrm>
                <a:off x="211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8" name="AutoShape 3358"/>
              <p:cNvSpPr>
                <a:spLocks noChangeArrowheads="1"/>
              </p:cNvSpPr>
              <p:nvPr/>
            </p:nvSpPr>
            <p:spPr bwMode="auto">
              <a:xfrm>
                <a:off x="225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79" name="AutoShape 3359"/>
              <p:cNvSpPr>
                <a:spLocks noChangeArrowheads="1"/>
              </p:cNvSpPr>
              <p:nvPr/>
            </p:nvSpPr>
            <p:spPr bwMode="auto">
              <a:xfrm>
                <a:off x="240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0" name="AutoShape 3360"/>
              <p:cNvSpPr>
                <a:spLocks noChangeArrowheads="1"/>
              </p:cNvSpPr>
              <p:nvPr/>
            </p:nvSpPr>
            <p:spPr bwMode="auto">
              <a:xfrm>
                <a:off x="254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1" name="AutoShape 3361"/>
              <p:cNvSpPr>
                <a:spLocks noChangeArrowheads="1"/>
              </p:cNvSpPr>
              <p:nvPr/>
            </p:nvSpPr>
            <p:spPr bwMode="auto">
              <a:xfrm>
                <a:off x="268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2" name="AutoShape 3362"/>
              <p:cNvSpPr>
                <a:spLocks noChangeArrowheads="1"/>
              </p:cNvSpPr>
              <p:nvPr/>
            </p:nvSpPr>
            <p:spPr bwMode="auto">
              <a:xfrm>
                <a:off x="2832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3" name="AutoShape 3363"/>
              <p:cNvSpPr>
                <a:spLocks noChangeArrowheads="1"/>
              </p:cNvSpPr>
              <p:nvPr/>
            </p:nvSpPr>
            <p:spPr bwMode="auto">
              <a:xfrm>
                <a:off x="2976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4" name="AutoShape 3364"/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5" name="AutoShape 3365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086" name="AutoShape 3366"/>
              <p:cNvSpPr>
                <a:spLocks noChangeArrowheads="1"/>
              </p:cNvSpPr>
              <p:nvPr/>
            </p:nvSpPr>
            <p:spPr bwMode="auto">
              <a:xfrm>
                <a:off x="3408" y="3216"/>
                <a:ext cx="240" cy="240"/>
              </a:xfrm>
              <a:prstGeom prst="cube">
                <a:avLst>
                  <a:gd name="adj" fmla="val 25000"/>
                </a:avLst>
              </a:prstGeom>
              <a:solidFill>
                <a:srgbClr val="009900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i="1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3367" name="AutoShape 3367"/>
          <p:cNvCxnSpPr>
            <a:cxnSpLocks noChangeShapeType="1"/>
          </p:cNvCxnSpPr>
          <p:nvPr/>
        </p:nvCxnSpPr>
        <p:spPr bwMode="auto">
          <a:xfrm>
            <a:off x="5526084" y="2519994"/>
            <a:ext cx="18397" cy="1817258"/>
          </a:xfrm>
          <a:prstGeom prst="straightConnector1">
            <a:avLst/>
          </a:prstGeom>
          <a:noFill/>
          <a:ln w="5715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68" name="Line 3368"/>
          <p:cNvSpPr>
            <a:spLocks noChangeShapeType="1"/>
          </p:cNvSpPr>
          <p:nvPr/>
        </p:nvSpPr>
        <p:spPr bwMode="auto">
          <a:xfrm>
            <a:off x="918883" y="4306477"/>
            <a:ext cx="24246" cy="22623"/>
          </a:xfrm>
          <a:prstGeom prst="line">
            <a:avLst/>
          </a:prstGeom>
          <a:noFill/>
          <a:ln w="9525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69" name="Line 3369"/>
          <p:cNvSpPr>
            <a:spLocks noChangeShapeType="1"/>
          </p:cNvSpPr>
          <p:nvPr/>
        </p:nvSpPr>
        <p:spPr bwMode="auto">
          <a:xfrm>
            <a:off x="918883" y="2534828"/>
            <a:ext cx="45720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0" name="Line 3370"/>
          <p:cNvSpPr>
            <a:spLocks noChangeShapeType="1"/>
          </p:cNvSpPr>
          <p:nvPr/>
        </p:nvSpPr>
        <p:spPr bwMode="auto">
          <a:xfrm flipH="1">
            <a:off x="5497873" y="1579764"/>
            <a:ext cx="1321776" cy="955064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1" name="Line 3371"/>
          <p:cNvSpPr>
            <a:spLocks noChangeShapeType="1"/>
          </p:cNvSpPr>
          <p:nvPr/>
        </p:nvSpPr>
        <p:spPr bwMode="auto">
          <a:xfrm>
            <a:off x="936467" y="2506252"/>
            <a:ext cx="20515" cy="1800225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2" name="Line 3372"/>
          <p:cNvSpPr>
            <a:spLocks noChangeShapeType="1"/>
          </p:cNvSpPr>
          <p:nvPr/>
        </p:nvSpPr>
        <p:spPr bwMode="auto">
          <a:xfrm flipH="1">
            <a:off x="943129" y="1536815"/>
            <a:ext cx="1177636" cy="97155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3" name="Line 3373"/>
          <p:cNvSpPr>
            <a:spLocks noChangeShapeType="1"/>
          </p:cNvSpPr>
          <p:nvPr/>
        </p:nvSpPr>
        <p:spPr bwMode="auto">
          <a:xfrm>
            <a:off x="2068873" y="1563277"/>
            <a:ext cx="4724400" cy="1"/>
          </a:xfrm>
          <a:prstGeom prst="line">
            <a:avLst/>
          </a:prstGeom>
          <a:noFill/>
          <a:ln w="38100">
            <a:solidFill>
              <a:srgbClr val="7030A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4" name="Text Box 3374"/>
          <p:cNvSpPr txBox="1">
            <a:spLocks noChangeArrowheads="1"/>
          </p:cNvSpPr>
          <p:nvPr/>
        </p:nvSpPr>
        <p:spPr bwMode="auto">
          <a:xfrm>
            <a:off x="2705461" y="4332125"/>
            <a:ext cx="1371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anose="02020603050405020304" pitchFamily="18" charset="0"/>
              </a:rPr>
              <a:t>20 cm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375" name="Text Box 3375"/>
          <p:cNvSpPr txBox="1">
            <a:spLocks noChangeArrowheads="1"/>
          </p:cNvSpPr>
          <p:nvPr/>
        </p:nvSpPr>
        <p:spPr bwMode="auto">
          <a:xfrm rot="19200611">
            <a:off x="6038123" y="3601033"/>
            <a:ext cx="107390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anose="02020603050405020304" pitchFamily="18" charset="0"/>
              </a:rPr>
              <a:t>16 cm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  <p:sp>
        <p:nvSpPr>
          <p:cNvPr id="3376" name="Text Box 3376"/>
          <p:cNvSpPr txBox="1">
            <a:spLocks noChangeArrowheads="1"/>
          </p:cNvSpPr>
          <p:nvPr/>
        </p:nvSpPr>
        <p:spPr bwMode="auto">
          <a:xfrm>
            <a:off x="-71717" y="3163478"/>
            <a:ext cx="1219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i="1" dirty="0">
                <a:latin typeface="Times New Roman" panose="02020603050405020304" pitchFamily="18" charset="0"/>
              </a:rPr>
              <a:t>10 cm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  <p:grpSp>
        <p:nvGrpSpPr>
          <p:cNvPr id="3792" name="Group 3791"/>
          <p:cNvGrpSpPr/>
          <p:nvPr/>
        </p:nvGrpSpPr>
        <p:grpSpPr>
          <a:xfrm>
            <a:off x="113600" y="4472295"/>
            <a:ext cx="1219200" cy="492417"/>
            <a:chOff x="4483" y="4498175"/>
            <a:chExt cx="1219200" cy="492417"/>
          </a:xfrm>
        </p:grpSpPr>
        <p:sp>
          <p:nvSpPr>
            <p:cNvPr id="3388" name="AutoShape 3379"/>
            <p:cNvSpPr>
              <a:spLocks noChangeArrowheads="1"/>
            </p:cNvSpPr>
            <p:nvPr/>
          </p:nvSpPr>
          <p:spPr bwMode="auto">
            <a:xfrm>
              <a:off x="4483" y="4498175"/>
              <a:ext cx="609600" cy="457200"/>
            </a:xfrm>
            <a:prstGeom prst="cube">
              <a:avLst>
                <a:gd name="adj" fmla="val 25000"/>
              </a:avLst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i="1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89" name="Text Box 3380"/>
            <p:cNvSpPr txBox="1">
              <a:spLocks noChangeArrowheads="1"/>
            </p:cNvSpPr>
            <p:nvPr/>
          </p:nvSpPr>
          <p:spPr bwMode="auto">
            <a:xfrm>
              <a:off x="4483" y="4682815"/>
              <a:ext cx="121920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1</a:t>
              </a:r>
              <a:endPara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fontAlgn="base">
                <a:lnSpc>
                  <a:spcPct val="25000"/>
                </a:lnSpc>
                <a:spcBef>
                  <a:spcPct val="50000"/>
                </a:spcBef>
                <a:spcAft>
                  <a:spcPct val="0"/>
                </a:spcAft>
              </a:pPr>
              <a:r>
                <a:rPr lang="en-US" sz="14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cm</a:t>
              </a:r>
              <a:r>
                <a:rPr lang="en-US" sz="1400" b="1" baseline="30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1400" b="1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404" name="Picture 340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46" y="5203490"/>
            <a:ext cx="2401844" cy="1802423"/>
          </a:xfrm>
          <a:prstGeom prst="rect">
            <a:avLst/>
          </a:prstGeom>
        </p:spPr>
      </p:pic>
      <p:sp>
        <p:nvSpPr>
          <p:cNvPr id="3406" name="Text Box 698"/>
          <p:cNvSpPr txBox="1">
            <a:spLocks noChangeArrowheads="1"/>
          </p:cNvSpPr>
          <p:nvPr/>
        </p:nvSpPr>
        <p:spPr bwMode="auto">
          <a:xfrm>
            <a:off x="753129" y="5554879"/>
            <a:ext cx="724662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lớp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: 20 x 16 = 320 (</a:t>
            </a:r>
            <a:r>
              <a:rPr kumimoji="0" lang="en-US" sz="24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lập phương 1cm</a:t>
            </a:r>
            <a:r>
              <a:rPr kumimoji="0" lang="en-US" sz="2400" b="1" kern="1200" cap="none" spc="0" normalizeH="0" baseline="30000" noProof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en-US" sz="24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0" lang="en-US" sz="2400" b="1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7" name="Text Box 699"/>
          <p:cNvSpPr txBox="1"/>
          <p:nvPr/>
        </p:nvSpPr>
        <p:spPr>
          <a:xfrm>
            <a:off x="753129" y="6193052"/>
            <a:ext cx="7539224" cy="4616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10 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ớ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320 x10 = 3200 (Hình lập phương 1cm</a:t>
            </a:r>
            <a:r>
              <a:rPr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8" name="TextBox 3407"/>
          <p:cNvSpPr txBox="1"/>
          <p:nvPr/>
        </p:nvSpPr>
        <p:spPr>
          <a:xfrm>
            <a:off x="755370" y="4923804"/>
            <a:ext cx="5508625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 hàng có: 20 hình lập phương 1cm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10" name="Picture 340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584" y="4603528"/>
            <a:ext cx="3182884" cy="2402385"/>
          </a:xfrm>
          <a:prstGeom prst="rect">
            <a:avLst/>
          </a:prstGeom>
        </p:spPr>
      </p:pic>
      <p:sp>
        <p:nvSpPr>
          <p:cNvPr id="3377" name="Cloud Callout 3376"/>
          <p:cNvSpPr/>
          <p:nvPr/>
        </p:nvSpPr>
        <p:spPr>
          <a:xfrm>
            <a:off x="8736623" y="2975160"/>
            <a:ext cx="3455377" cy="1583776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vẽ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chiếc</a:t>
            </a:r>
            <a:r>
              <a:rPr lang="en-US" dirty="0"/>
              <a:t> </a:t>
            </a:r>
            <a:r>
              <a:rPr lang="en-US" dirty="0" err="1"/>
              <a:t>bể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dạy</a:t>
            </a:r>
            <a:r>
              <a:rPr lang="en-US" dirty="0"/>
              <a:t> con </a:t>
            </a:r>
            <a:r>
              <a:rPr lang="en-US" dirty="0" err="1"/>
              <a:t>nhé</a:t>
            </a:r>
            <a:r>
              <a:rPr lang="en-US" dirty="0"/>
              <a:t>! </a:t>
            </a:r>
            <a:endParaRPr lang="en-US" dirty="0"/>
          </a:p>
        </p:txBody>
      </p:sp>
      <p:sp>
        <p:nvSpPr>
          <p:cNvPr id="3791" name="Rectangle 4"/>
          <p:cNvSpPr/>
          <p:nvPr/>
        </p:nvSpPr>
        <p:spPr>
          <a:xfrm>
            <a:off x="485254" y="122738"/>
            <a:ext cx="1148128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i="1" dirty="0">
                <a:latin typeface="Arial" panose="020B0604020202020204" pitchFamily="34" charset="0"/>
              </a:rPr>
              <a:t>Ví dụ:</a:t>
            </a:r>
            <a:r>
              <a:rPr sz="2800" dirty="0">
                <a:latin typeface="Arial" panose="020B0604020202020204" pitchFamily="34" charset="0"/>
              </a:rPr>
              <a:t> Tính thể tích hình hộp chữ nhật có chiều dài 20 cm, chiều rộng 16 cm và chiều cao 10 cm.</a:t>
            </a:r>
            <a:endParaRPr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000"/>
                            </p:stCondLst>
                            <p:childTnLst>
                              <p:par>
                                <p:cTn id="10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"/>
                            </p:stCondLst>
                            <p:childTnLst>
                              <p:par>
                                <p:cTn id="12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8000"/>
                            </p:stCondLst>
                            <p:childTnLst>
                              <p:par>
                                <p:cTn id="12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500"/>
                            </p:stCondLst>
                            <p:childTnLst>
                              <p:par>
                                <p:cTn id="13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9000"/>
                            </p:stCondLst>
                            <p:childTnLst>
                              <p:par>
                                <p:cTn id="13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000"/>
                            </p:stCondLst>
                            <p:childTnLst>
                              <p:par>
                                <p:cTn id="17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00"/>
                            </p:stCondLst>
                            <p:childTnLst>
                              <p:par>
                                <p:cTn id="17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000"/>
                            </p:stCondLst>
                            <p:childTnLst>
                              <p:par>
                                <p:cTn id="18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6000"/>
                            </p:stCondLst>
                            <p:childTnLst>
                              <p:par>
                                <p:cTn id="18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000"/>
                            </p:stCondLst>
                            <p:childTnLst>
                              <p:par>
                                <p:cTn id="19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8000"/>
                            </p:stCondLst>
                            <p:childTnLst>
                              <p:par>
                                <p:cTn id="19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9000"/>
                            </p:stCondLst>
                            <p:childTnLst>
                              <p:par>
                                <p:cTn id="20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6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10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4" dur="1000"/>
                                        <p:tgtEl>
                                          <p:spTgt spid="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10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000"/>
                            </p:stCondLst>
                            <p:childTnLst>
                              <p:par>
                                <p:cTn id="24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5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2000"/>
                            </p:stCondLst>
                            <p:childTnLst>
                              <p:par>
                                <p:cTn id="24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000"/>
                            </p:stCondLst>
                            <p:childTnLst>
                              <p:par>
                                <p:cTn id="25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1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4000"/>
                            </p:stCondLst>
                            <p:childTnLst>
                              <p:par>
                                <p:cTn id="25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5000"/>
                            </p:stCondLst>
                            <p:childTnLst>
                              <p:par>
                                <p:cTn id="26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1000" fill="hold"/>
                                        <p:tgtEl>
                                          <p:spTgt spid="2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000"/>
                            </p:stCondLst>
                            <p:childTnLst>
                              <p:par>
                                <p:cTn id="26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1000" fill="hold"/>
                                        <p:tgtEl>
                                          <p:spTgt spid="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000"/>
                            </p:stCondLst>
                            <p:childTnLst>
                              <p:par>
                                <p:cTn id="272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10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7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9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0" dur="1000" fill="hold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5" dur="1000"/>
                                        <p:tgtEl>
                                          <p:spTgt spid="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374" grpId="0"/>
      <p:bldP spid="3375" grpId="0"/>
      <p:bldP spid="3376" grpId="0"/>
      <p:bldP spid="3406" grpId="0" bldLvl="0" animBg="1"/>
      <p:bldP spid="3407" grpId="0" animBg="1"/>
      <p:bldP spid="3408" grpId="0" animBg="1"/>
      <p:bldP spid="3377" grpId="0" animBg="1"/>
      <p:bldP spid="3377" grpId="1" animBg="1"/>
      <p:bldP spid="37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2"/>
          <p:cNvSpPr txBox="1"/>
          <p:nvPr/>
        </p:nvSpPr>
        <p:spPr>
          <a:xfrm>
            <a:off x="952500" y="4664394"/>
            <a:ext cx="9144000" cy="11906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Vậy thể tích hình hộp chữ nhật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đã cho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 là: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243"/>
          <p:cNvSpPr txBox="1"/>
          <p:nvPr/>
        </p:nvSpPr>
        <p:spPr>
          <a:xfrm>
            <a:off x="4686300" y="28784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8800" dirty="0">
                <a:latin typeface="Times New Roman" panose="02020603050405020304" pitchFamily="18" charset="0"/>
              </a:rPr>
              <a:t>=</a:t>
            </a:r>
            <a:endParaRPr sz="8800" dirty="0">
              <a:latin typeface="Times New Roman" panose="02020603050405020304" pitchFamily="18" charset="0"/>
            </a:endParaRPr>
          </a:p>
        </p:txBody>
      </p:sp>
      <p:sp>
        <p:nvSpPr>
          <p:cNvPr id="6" name="Text Box 544"/>
          <p:cNvSpPr txBox="1"/>
          <p:nvPr/>
        </p:nvSpPr>
        <p:spPr>
          <a:xfrm>
            <a:off x="47486" y="1287306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10 cm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7" name="Rectangle 545"/>
          <p:cNvSpPr/>
          <p:nvPr/>
        </p:nvSpPr>
        <p:spPr>
          <a:xfrm rot="18784841">
            <a:off x="2792436" y="1766739"/>
            <a:ext cx="8318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16 cm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8" name="Text Box 546"/>
          <p:cNvSpPr txBox="1"/>
          <p:nvPr/>
        </p:nvSpPr>
        <p:spPr>
          <a:xfrm>
            <a:off x="1371600" y="2131857"/>
            <a:ext cx="1143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b="1" dirty="0">
                <a:latin typeface="Arial" panose="020B0604020202020204" pitchFamily="34" charset="0"/>
              </a:rPr>
              <a:t>20 cm</a:t>
            </a:r>
            <a:endParaRPr b="1" dirty="0">
              <a:latin typeface="Arial" panose="020B0604020202020204" pitchFamily="34" charset="0"/>
            </a:endParaRPr>
          </a:p>
        </p:txBody>
      </p:sp>
      <p:sp>
        <p:nvSpPr>
          <p:cNvPr id="10" name="AutoShape 548"/>
          <p:cNvSpPr/>
          <p:nvPr/>
        </p:nvSpPr>
        <p:spPr>
          <a:xfrm>
            <a:off x="833438" y="632149"/>
            <a:ext cx="2449252" cy="1463040"/>
          </a:xfrm>
          <a:prstGeom prst="cube">
            <a:avLst>
              <a:gd name="adj" fmla="val 37329"/>
            </a:avLst>
          </a:prstGeom>
          <a:noFill/>
          <a:ln w="28575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551"/>
          <p:cNvSpPr/>
          <p:nvPr/>
        </p:nvSpPr>
        <p:spPr>
          <a:xfrm>
            <a:off x="228600" y="2542939"/>
            <a:ext cx="3429000" cy="1673705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>
                <a:latin typeface="Arial" panose="020B0604020202020204" pitchFamily="34" charset="0"/>
              </a:rPr>
              <a:t>Thể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tích</a:t>
            </a:r>
            <a:r>
              <a:rPr sz="2400" b="1" dirty="0">
                <a:latin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400" b="1" dirty="0" err="1">
                <a:latin typeface="Arial" panose="020B0604020202020204" pitchFamily="34" charset="0"/>
              </a:rPr>
              <a:t>hình</a:t>
            </a:r>
            <a:r>
              <a:rPr sz="2400" b="1" dirty="0">
                <a:latin typeface="Arial" panose="020B0604020202020204" pitchFamily="34" charset="0"/>
              </a:rPr>
              <a:t> hộp </a:t>
            </a:r>
            <a:r>
              <a:rPr sz="2400" b="1" dirty="0" err="1">
                <a:latin typeface="Arial" panose="020B0604020202020204" pitchFamily="34" charset="0"/>
              </a:rPr>
              <a:t>chữ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 err="1">
                <a:latin typeface="Arial" panose="020B0604020202020204" pitchFamily="34" charset="0"/>
              </a:rPr>
              <a:t>nhật</a:t>
            </a:r>
            <a:endParaRPr lang="en-US" sz="2400" b="1" dirty="0"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endParaRPr sz="2400" b="1" dirty="0">
              <a:latin typeface="Arial" panose="020B0604020202020204" pitchFamily="34" charset="0"/>
            </a:endParaRPr>
          </a:p>
          <a:p>
            <a:pPr algn="ctr"/>
            <a:endParaRPr sz="20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13" name="AutoShape 552"/>
          <p:cNvSpPr/>
          <p:nvPr/>
        </p:nvSpPr>
        <p:spPr>
          <a:xfrm>
            <a:off x="6594231" y="2498570"/>
            <a:ext cx="3429000" cy="1718074"/>
          </a:xfrm>
          <a:prstGeom prst="upArrowCallout">
            <a:avLst>
              <a:gd name="adj1" fmla="val 56250"/>
              <a:gd name="adj2" fmla="val 56250"/>
              <a:gd name="adj3" fmla="val 16666"/>
              <a:gd name="adj4" fmla="val 6666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3200 hình lập </a:t>
            </a:r>
            <a:r>
              <a:rPr sz="2400" b="1" dirty="0" err="1">
                <a:solidFill>
                  <a:srgbClr val="000099"/>
                </a:solidFill>
                <a:latin typeface="Arial" panose="020B0604020202020204" pitchFamily="34" charset="0"/>
              </a:rPr>
              <a:t>phương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endParaRPr lang="en-US" sz="24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1cm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r>
              <a:rPr sz="2400" b="1" dirty="0">
                <a:solidFill>
                  <a:srgbClr val="000099"/>
                </a:solidFill>
                <a:latin typeface="Arial" panose="020B0604020202020204" pitchFamily="34" charset="0"/>
              </a:rPr>
              <a:t> hay 3200cm</a:t>
            </a:r>
            <a:r>
              <a:rPr sz="2400" b="1" baseline="30000" dirty="0">
                <a:solidFill>
                  <a:srgbClr val="000099"/>
                </a:solidFill>
                <a:latin typeface="Arial" panose="020B0604020202020204" pitchFamily="34" charset="0"/>
              </a:rPr>
              <a:t>3</a:t>
            </a:r>
            <a:endParaRPr sz="2400" b="1" baseline="30000" dirty="0">
              <a:solidFill>
                <a:srgbClr val="000099"/>
              </a:solidFill>
              <a:latin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98688"/>
            <a:ext cx="4219714" cy="1977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"/>
          <p:cNvSpPr/>
          <p:nvPr/>
        </p:nvSpPr>
        <p:spPr>
          <a:xfrm rot="16200000">
            <a:off x="6446939" y="944753"/>
            <a:ext cx="126849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10"/>
          <p:cNvSpPr txBox="1"/>
          <p:nvPr/>
        </p:nvSpPr>
        <p:spPr>
          <a:xfrm>
            <a:off x="5884335" y="1840715"/>
            <a:ext cx="115870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11"/>
          <p:cNvSpPr/>
          <p:nvPr/>
        </p:nvSpPr>
        <p:spPr>
          <a:xfrm rot="16200000">
            <a:off x="7420613" y="955441"/>
            <a:ext cx="155943" cy="623566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utoShape 12"/>
          <p:cNvSpPr/>
          <p:nvPr/>
        </p:nvSpPr>
        <p:spPr>
          <a:xfrm rot="16200000">
            <a:off x="8332498" y="1000378"/>
            <a:ext cx="165216" cy="542963"/>
          </a:xfrm>
          <a:prstGeom prst="leftBrace">
            <a:avLst>
              <a:gd name="adj1" fmla="val 2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9129050" y="1858439"/>
            <a:ext cx="185879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7"/>
          <p:cNvSpPr/>
          <p:nvPr/>
        </p:nvSpPr>
        <p:spPr>
          <a:xfrm>
            <a:off x="6857014" y="1856623"/>
            <a:ext cx="426766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8"/>
          <p:cNvSpPr/>
          <p:nvPr/>
        </p:nvSpPr>
        <p:spPr>
          <a:xfrm>
            <a:off x="7936919" y="1829290"/>
            <a:ext cx="485798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9"/>
          <p:cNvSpPr/>
          <p:nvPr/>
        </p:nvSpPr>
        <p:spPr>
          <a:xfrm>
            <a:off x="9051765" y="1883997"/>
            <a:ext cx="496729" cy="47239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20"/>
          <p:cNvSpPr/>
          <p:nvPr/>
        </p:nvSpPr>
        <p:spPr>
          <a:xfrm>
            <a:off x="6510363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1" name="Line 21"/>
          <p:cNvSpPr/>
          <p:nvPr/>
        </p:nvSpPr>
        <p:spPr>
          <a:xfrm>
            <a:off x="9562251" y="1416424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2" name="Line 22"/>
          <p:cNvSpPr/>
          <p:nvPr/>
        </p:nvSpPr>
        <p:spPr>
          <a:xfrm>
            <a:off x="8425949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Line 23"/>
          <p:cNvSpPr/>
          <p:nvPr/>
        </p:nvSpPr>
        <p:spPr>
          <a:xfrm>
            <a:off x="7498584" y="1439432"/>
            <a:ext cx="0" cy="389858"/>
          </a:xfrm>
          <a:prstGeom prst="line">
            <a:avLst/>
          </a:prstGeom>
          <a:ln w="38100" cap="flat" cmpd="sng">
            <a:solidFill>
              <a:srgbClr val="157D2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4" name="Rectangle 48"/>
          <p:cNvSpPr/>
          <p:nvPr/>
        </p:nvSpPr>
        <p:spPr>
          <a:xfrm>
            <a:off x="5596164" y="251431"/>
            <a:ext cx="6238875" cy="1066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là:</a:t>
            </a: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x 16 x 10 = 3200 (cm</a:t>
            </a:r>
            <a:r>
              <a:rPr sz="32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49"/>
          <p:cNvSpPr/>
          <p:nvPr/>
        </p:nvSpPr>
        <p:spPr>
          <a:xfrm>
            <a:off x="1402569" y="2694303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6" name="Line 50"/>
          <p:cNvSpPr/>
          <p:nvPr/>
        </p:nvSpPr>
        <p:spPr>
          <a:xfrm>
            <a:off x="2987708" y="2252686"/>
            <a:ext cx="0" cy="6858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7" name="Line 51"/>
          <p:cNvSpPr/>
          <p:nvPr/>
        </p:nvSpPr>
        <p:spPr>
          <a:xfrm flipV="1">
            <a:off x="3854823" y="883024"/>
            <a:ext cx="0" cy="533400"/>
          </a:xfrm>
          <a:prstGeom prst="line">
            <a:avLst/>
          </a:prstGeom>
          <a:ln w="28575" cap="flat" cmpd="sng">
            <a:solidFill>
              <a:srgbClr val="0066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8" name="Text Box 52"/>
          <p:cNvSpPr txBox="1"/>
          <p:nvPr/>
        </p:nvSpPr>
        <p:spPr>
          <a:xfrm>
            <a:off x="763125" y="3224551"/>
            <a:ext cx="1223412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dài</a:t>
            </a:r>
            <a:endParaRPr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54"/>
          <p:cNvSpPr txBox="1"/>
          <p:nvPr/>
        </p:nvSpPr>
        <p:spPr>
          <a:xfrm>
            <a:off x="3244800" y="479511"/>
            <a:ext cx="1343085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cao</a:t>
            </a:r>
            <a:endParaRPr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55"/>
          <p:cNvSpPr txBox="1"/>
          <p:nvPr/>
        </p:nvSpPr>
        <p:spPr>
          <a:xfrm>
            <a:off x="7031589" y="1846638"/>
            <a:ext cx="1181612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76"/>
          <p:cNvSpPr txBox="1"/>
          <p:nvPr/>
        </p:nvSpPr>
        <p:spPr>
          <a:xfrm>
            <a:off x="8143624" y="1875216"/>
            <a:ext cx="1143957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AutoShape 77"/>
          <p:cNvSpPr/>
          <p:nvPr/>
        </p:nvSpPr>
        <p:spPr>
          <a:xfrm rot="16200000">
            <a:off x="9469725" y="787205"/>
            <a:ext cx="77972" cy="935349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80"/>
          <p:cNvSpPr txBox="1"/>
          <p:nvPr/>
        </p:nvSpPr>
        <p:spPr>
          <a:xfrm>
            <a:off x="2301720" y="3200119"/>
            <a:ext cx="9314200" cy="296909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  <a:endParaRPr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2"/>
          <p:cNvGrpSpPr/>
          <p:nvPr/>
        </p:nvGrpSpPr>
        <p:grpSpPr>
          <a:xfrm>
            <a:off x="443018" y="657757"/>
            <a:ext cx="3454803" cy="1905000"/>
            <a:chOff x="96" y="960"/>
            <a:chExt cx="2544" cy="1359"/>
          </a:xfrm>
        </p:grpSpPr>
        <p:sp>
          <p:nvSpPr>
            <p:cNvPr id="25" name="Text Box 70"/>
            <p:cNvSpPr txBox="1"/>
            <p:nvPr/>
          </p:nvSpPr>
          <p:spPr>
            <a:xfrm>
              <a:off x="1920" y="1212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10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6" name="Rectangle 71"/>
            <p:cNvSpPr/>
            <p:nvPr/>
          </p:nvSpPr>
          <p:spPr>
            <a:xfrm rot="-2637502">
              <a:off x="1565" y="1808"/>
              <a:ext cx="5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16 cm</a:t>
              </a:r>
              <a:endParaRPr b="1" dirty="0">
                <a:latin typeface="Arial" panose="020B0604020202020204" pitchFamily="34" charset="0"/>
              </a:endParaRPr>
            </a:p>
          </p:txBody>
        </p:sp>
        <p:sp>
          <p:nvSpPr>
            <p:cNvPr id="27" name="Text Box 72"/>
            <p:cNvSpPr txBox="1"/>
            <p:nvPr/>
          </p:nvSpPr>
          <p:spPr>
            <a:xfrm>
              <a:off x="525" y="2088"/>
              <a:ext cx="720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b="1" dirty="0">
                  <a:latin typeface="Arial" panose="020B0604020202020204" pitchFamily="34" charset="0"/>
                </a:rPr>
                <a:t>20 cm</a:t>
              </a:r>
              <a:endParaRPr b="1" dirty="0">
                <a:latin typeface="Arial" panose="020B0604020202020204" pitchFamily="34" charset="0"/>
              </a:endParaRPr>
            </a:p>
          </p:txBody>
        </p:sp>
        <p:grpSp>
          <p:nvGrpSpPr>
            <p:cNvPr id="28" name="Group 118"/>
            <p:cNvGrpSpPr/>
            <p:nvPr/>
          </p:nvGrpSpPr>
          <p:grpSpPr>
            <a:xfrm>
              <a:off x="96" y="960"/>
              <a:ext cx="2112" cy="1104"/>
              <a:chOff x="288" y="1344"/>
              <a:chExt cx="2247" cy="1200"/>
            </a:xfrm>
          </p:grpSpPr>
          <p:sp>
            <p:nvSpPr>
              <p:cNvPr id="29" name="AutoShape 119"/>
              <p:cNvSpPr/>
              <p:nvPr/>
            </p:nvSpPr>
            <p:spPr>
              <a:xfrm>
                <a:off x="288" y="1344"/>
                <a:ext cx="1952" cy="1152"/>
              </a:xfrm>
              <a:prstGeom prst="cube">
                <a:avLst>
                  <a:gd name="adj" fmla="val 37329"/>
                </a:avLst>
              </a:prstGeom>
              <a:noFill/>
              <a:ln w="28575" cap="flat" cmpd="sng">
                <a:solidFill>
                  <a:srgbClr val="7030A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Rectangle 120"/>
              <p:cNvSpPr/>
              <p:nvPr/>
            </p:nvSpPr>
            <p:spPr>
              <a:xfrm>
                <a:off x="1959" y="2208"/>
                <a:ext cx="576" cy="33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ctr"/>
              <a:lstStyle/>
              <a:p>
                <a:pPr algn="ctr" eaLnBrk="0" hangingPunct="0"/>
                <a:endParaRPr sz="2800" b="1" baseline="30000" dirty="0">
                  <a:solidFill>
                    <a:srgbClr val="FFFF00"/>
                  </a:solidFill>
                  <a:latin typeface=".VnTime" panose="020B7200000000000000" pitchFamily="34" charset="0"/>
                </a:endParaRPr>
              </a:p>
            </p:txBody>
          </p:sp>
        </p:grpSp>
      </p:grpSp>
      <p:sp>
        <p:nvSpPr>
          <p:cNvPr id="31" name="Text Box 132"/>
          <p:cNvSpPr txBox="1"/>
          <p:nvPr/>
        </p:nvSpPr>
        <p:spPr>
          <a:xfrm>
            <a:off x="2369007" y="2999890"/>
            <a:ext cx="1402948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 rộng</a:t>
            </a:r>
            <a:endParaRPr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72" y="4425936"/>
            <a:ext cx="3182884" cy="2402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000"/>
                            </p:stCondLst>
                            <p:childTnLst>
                              <p:par>
                                <p:cTn id="1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 animBg="1"/>
      <p:bldP spid="6" grpId="0"/>
      <p:bldP spid="7" grpId="0"/>
      <p:bldP spid="8" grpId="0"/>
      <p:bldP spid="9" grpId="0"/>
      <p:bldP spid="14" grpId="0"/>
      <p:bldP spid="18" grpId="0"/>
      <p:bldP spid="19" grpId="0"/>
      <p:bldP spid="20" grpId="0"/>
      <p:bldP spid="21" grpId="0"/>
      <p:bldP spid="22" grpId="0" animBg="1"/>
      <p:bldP spid="23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0"/>
          <p:cNvGrpSpPr/>
          <p:nvPr/>
        </p:nvGrpSpPr>
        <p:grpSpPr>
          <a:xfrm>
            <a:off x="7737766" y="1102822"/>
            <a:ext cx="4057071" cy="2839729"/>
            <a:chOff x="1104" y="1296"/>
            <a:chExt cx="1672" cy="1968"/>
          </a:xfrm>
        </p:grpSpPr>
        <p:grpSp>
          <p:nvGrpSpPr>
            <p:cNvPr id="20" name="Group 31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24" name="Line 32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5" name="Line 33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6" name="Line 34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7" name="Line 35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8" name="Line 36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9" name="Line 37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" name="Line 38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" name="Line 39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2" name="Line 40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3" name="Line 41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4" name="Line 42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35" name="Line 43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22" name="Text Box 45"/>
            <p:cNvSpPr txBox="1"/>
            <p:nvPr/>
          </p:nvSpPr>
          <p:spPr>
            <a:xfrm>
              <a:off x="2363" y="2853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46"/>
            <p:cNvSpPr txBox="1"/>
            <p:nvPr/>
          </p:nvSpPr>
          <p:spPr>
            <a:xfrm>
              <a:off x="2552" y="1985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7737766" y="1102822"/>
            <a:ext cx="3622731" cy="3259628"/>
            <a:chOff x="1104" y="1296"/>
            <a:chExt cx="1493" cy="2259"/>
          </a:xfrm>
        </p:grpSpPr>
        <p:grpSp>
          <p:nvGrpSpPr>
            <p:cNvPr id="5" name="Group 48"/>
            <p:cNvGrpSpPr/>
            <p:nvPr/>
          </p:nvGrpSpPr>
          <p:grpSpPr>
            <a:xfrm>
              <a:off x="1104" y="1296"/>
              <a:ext cx="1440" cy="1968"/>
              <a:chOff x="1104" y="1296"/>
              <a:chExt cx="1440" cy="1968"/>
            </a:xfrm>
          </p:grpSpPr>
          <p:sp>
            <p:nvSpPr>
              <p:cNvPr id="8" name="Line 49"/>
              <p:cNvSpPr/>
              <p:nvPr/>
            </p:nvSpPr>
            <p:spPr>
              <a:xfrm>
                <a:off x="1104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9" name="Line 50"/>
              <p:cNvSpPr/>
              <p:nvPr/>
            </p:nvSpPr>
            <p:spPr>
              <a:xfrm flipV="1">
                <a:off x="1104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0" name="Line 51"/>
              <p:cNvSpPr/>
              <p:nvPr/>
            </p:nvSpPr>
            <p:spPr>
              <a:xfrm>
                <a:off x="1104" y="177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1" name="Line 52"/>
              <p:cNvSpPr/>
              <p:nvPr/>
            </p:nvSpPr>
            <p:spPr>
              <a:xfrm flipV="1">
                <a:off x="2160" y="1296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2" name="Line 53"/>
              <p:cNvSpPr/>
              <p:nvPr/>
            </p:nvSpPr>
            <p:spPr>
              <a:xfrm>
                <a:off x="1488" y="1296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3" name="Line 54"/>
              <p:cNvSpPr/>
              <p:nvPr/>
            </p:nvSpPr>
            <p:spPr>
              <a:xfrm>
                <a:off x="2160" y="177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4" name="Line 55"/>
              <p:cNvSpPr/>
              <p:nvPr/>
            </p:nvSpPr>
            <p:spPr>
              <a:xfrm>
                <a:off x="1104" y="326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5" name="Line 56"/>
              <p:cNvSpPr/>
              <p:nvPr/>
            </p:nvSpPr>
            <p:spPr>
              <a:xfrm>
                <a:off x="2544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6" name="Line 57"/>
              <p:cNvSpPr/>
              <p:nvPr/>
            </p:nvSpPr>
            <p:spPr>
              <a:xfrm flipV="1">
                <a:off x="2160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17" name="Line 58"/>
              <p:cNvSpPr/>
              <p:nvPr/>
            </p:nvSpPr>
            <p:spPr>
              <a:xfrm>
                <a:off x="1488" y="1296"/>
                <a:ext cx="0" cy="1488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" name="Line 59"/>
              <p:cNvSpPr/>
              <p:nvPr/>
            </p:nvSpPr>
            <p:spPr>
              <a:xfrm flipV="1">
                <a:off x="1104" y="2784"/>
                <a:ext cx="384" cy="48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9" name="Line 60"/>
              <p:cNvSpPr/>
              <p:nvPr/>
            </p:nvSpPr>
            <p:spPr>
              <a:xfrm>
                <a:off x="1488" y="2784"/>
                <a:ext cx="1056" cy="0"/>
              </a:xfrm>
              <a:prstGeom prst="line">
                <a:avLst/>
              </a:prstGeom>
              <a:ln w="28575" cap="flat" cmpd="sng">
                <a:solidFill>
                  <a:srgbClr val="7030A0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6" name="Text Box 61"/>
            <p:cNvSpPr txBox="1"/>
            <p:nvPr/>
          </p:nvSpPr>
          <p:spPr>
            <a:xfrm>
              <a:off x="1520" y="3264"/>
              <a:ext cx="22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 Box 62"/>
            <p:cNvSpPr txBox="1"/>
            <p:nvPr/>
          </p:nvSpPr>
          <p:spPr>
            <a:xfrm>
              <a:off x="2363" y="2858"/>
              <a:ext cx="234" cy="29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sz="2400" b="1" dirty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sz="2400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Text Box 68"/>
          <p:cNvSpPr txBox="1"/>
          <p:nvPr/>
        </p:nvSpPr>
        <p:spPr>
          <a:xfrm>
            <a:off x="299821" y="2911498"/>
            <a:ext cx="8543634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10"/>
          <p:cNvSpPr txBox="1"/>
          <p:nvPr/>
        </p:nvSpPr>
        <p:spPr>
          <a:xfrm>
            <a:off x="1968777" y="688754"/>
            <a:ext cx="455187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V = a x b x c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21320" y="2341111"/>
            <a:ext cx="60320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V: thể tích hình hộp chữ nhật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 Box 80"/>
          <p:cNvSpPr txBox="1"/>
          <p:nvPr/>
        </p:nvSpPr>
        <p:spPr>
          <a:xfrm>
            <a:off x="378999" y="4897174"/>
            <a:ext cx="11591327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99FF99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Muốn tính thể tích hình hộp chữ nhật ta lấy chiều dài nhân với chiều rộng rồi nhân với chiều cao (cùng một đơn vị đo).</a:t>
            </a:r>
            <a:endParaRPr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7" grpId="0" animBg="1"/>
      <p:bldP spid="37" grpId="1" animBg="1"/>
      <p:bldP spid="38" grpId="0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92386" y="1191855"/>
            <a:ext cx="7732939" cy="3866469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751" y="2169083"/>
            <a:ext cx="3987087" cy="38589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536413" y="1802070"/>
            <a:ext cx="397624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8800" dirty="0" err="1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8800" dirty="0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solidFill>
                  <a:srgbClr val="F87D00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8800" dirty="0">
              <a:solidFill>
                <a:srgbClr val="C52E05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697260">
            <a:off x="11060713" y="1266777"/>
            <a:ext cx="1485685" cy="55276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6877">
            <a:off x="191785" y="-18320"/>
            <a:ext cx="464021" cy="90672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847592" y="5249"/>
            <a:ext cx="10771754" cy="1055608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8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latin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thể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tích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hình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hộp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chữ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nhật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dài</a:t>
            </a:r>
            <a:r>
              <a:rPr lang="en-US" sz="2800" b="1" dirty="0">
                <a:latin typeface="Arial" panose="020B0604020202020204" pitchFamily="34" charset="0"/>
              </a:rPr>
              <a:t> a,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rộng</a:t>
            </a:r>
            <a:r>
              <a:rPr lang="en-US" sz="2800" b="1" dirty="0">
                <a:latin typeface="Arial" panose="020B0604020202020204" pitchFamily="34" charset="0"/>
              </a:rPr>
              <a:t> b, </a:t>
            </a:r>
            <a:r>
              <a:rPr lang="en-US" sz="2800" b="1" dirty="0" err="1">
                <a:latin typeface="Arial" panose="020B0604020202020204" pitchFamily="34" charset="0"/>
              </a:rPr>
              <a:t>chiều</a:t>
            </a:r>
            <a:r>
              <a:rPr lang="en-US" sz="2800" b="1" dirty="0">
                <a:latin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</a:rPr>
              <a:t>cao</a:t>
            </a:r>
            <a:r>
              <a:rPr lang="en-US" sz="2800" b="1" dirty="0">
                <a:latin typeface="Arial" panose="020B0604020202020204" pitchFamily="34" charset="0"/>
              </a:rPr>
              <a:t> c:</a:t>
            </a:r>
            <a:endParaRPr lang="en-US" sz="2800" b="1" dirty="0">
              <a:latin typeface="Arial" panose="020B0604020202020204" pitchFamily="34" charset="0"/>
            </a:endParaRPr>
          </a:p>
        </p:txBody>
      </p:sp>
      <p:sp>
        <p:nvSpPr>
          <p:cNvPr id="30" name="Rectangle 20"/>
          <p:cNvSpPr/>
          <p:nvPr/>
        </p:nvSpPr>
        <p:spPr>
          <a:xfrm>
            <a:off x="847592" y="1236806"/>
            <a:ext cx="6467402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a) a = 5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b = 4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c = 9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24"/>
          <p:cNvSpPr/>
          <p:nvPr/>
        </p:nvSpPr>
        <p:spPr>
          <a:xfrm>
            <a:off x="1803588" y="2351585"/>
            <a:ext cx="45720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= 180 (cm</a:t>
            </a:r>
            <a:r>
              <a:rPr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25"/>
          <p:cNvSpPr/>
          <p:nvPr/>
        </p:nvSpPr>
        <p:spPr>
          <a:xfrm>
            <a:off x="1484681" y="4091366"/>
            <a:ext cx="4684296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1,5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1,1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×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0,5 = 0,825 (m</a:t>
            </a:r>
            <a:r>
              <a:rPr sz="2800" b="1" baseline="30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26"/>
              <p:cNvSpPr/>
              <p:nvPr/>
            </p:nvSpPr>
            <p:spPr>
              <a:xfrm>
                <a:off x="1154520" y="5978335"/>
                <a:ext cx="5447642" cy="71468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ar-AE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(dm</a:t>
                </a:r>
                <a:r>
                  <a:rPr lang="en-US" sz="2800" b="1" baseline="30000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dirty="0">
                    <a:solidFill>
                      <a:srgbClr val="7030A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sz="2800" b="1" dirty="0">
                  <a:solidFill>
                    <a:srgbClr val="7030A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520" y="5978335"/>
                <a:ext cx="5447642" cy="714683"/>
              </a:xfrm>
              <a:prstGeom prst="rect">
                <a:avLst/>
              </a:prstGeom>
              <a:blipFill rotWithShape="1">
                <a:blip r:embed="rId3"/>
                <a:stretch>
                  <a:fillRect l="-2" t="-6104" r="1" b="17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253615" y="1786666"/>
            <a:ext cx="5336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nhật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65445" y="3497058"/>
            <a:ext cx="53367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/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hình hộp chữ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03826" y="5430461"/>
            <a:ext cx="557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/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tích hình hộp chữ nhật </a:t>
            </a: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20"/>
          <p:cNvSpPr/>
          <p:nvPr/>
        </p:nvSpPr>
        <p:spPr>
          <a:xfrm>
            <a:off x="847592" y="2981961"/>
            <a:ext cx="6467402" cy="52322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) a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1,5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m;  b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1,1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cm;  c =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0,5 </a:t>
            </a:r>
            <a:r>
              <a:rPr sz="2800" b="1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endParaRPr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Rectangle 20"/>
              <p:cNvSpPr/>
              <p:nvPr/>
            </p:nvSpPr>
            <p:spPr>
              <a:xfrm>
                <a:off x="856075" y="4704652"/>
                <a:ext cx="6458919" cy="73975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a) 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ar-AE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ar-AE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8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dm</a:t>
                </a:r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cm; 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endParaRPr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75" y="4704652"/>
                <a:ext cx="6458919" cy="739754"/>
              </a:xfrm>
              <a:prstGeom prst="rect">
                <a:avLst/>
              </a:prstGeom>
              <a:blipFill rotWithShape="1">
                <a:blip r:embed="rId4"/>
                <a:stretch>
                  <a:fillRect l="-1" t="-77" r="7" b="74"/>
                </a:stretch>
              </a:blipFill>
              <a:ln w="9525"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  <p:bldP spid="36" grpId="0"/>
      <p:bldP spid="41" grpId="0"/>
      <p:bldP spid="42" grpId="0"/>
      <p:bldP spid="43" grpId="0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156" y="5636881"/>
            <a:ext cx="2587142" cy="101004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46877">
            <a:off x="191784" y="-94017"/>
            <a:ext cx="464021" cy="906721"/>
          </a:xfrm>
          <a:prstGeom prst="rect">
            <a:avLst/>
          </a:prstGeom>
        </p:spPr>
      </p:pic>
      <p:sp>
        <p:nvSpPr>
          <p:cNvPr id="12" name="文本框 12"/>
          <p:cNvSpPr txBox="1"/>
          <p:nvPr/>
        </p:nvSpPr>
        <p:spPr>
          <a:xfrm>
            <a:off x="939956" y="69903"/>
            <a:ext cx="9728044" cy="578882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28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2: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Tính thể tích của khối gỗ có dạng như­ hình sau: </a:t>
            </a:r>
            <a:endParaRPr lang="vi-VN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61" y="1451840"/>
            <a:ext cx="7349478" cy="4533323"/>
          </a:xfrm>
          <a:prstGeom prst="rect">
            <a:avLst/>
          </a:prstGeom>
        </p:spPr>
      </p:pic>
      <p:sp>
        <p:nvSpPr>
          <p:cNvPr id="35" name="Text Box 67"/>
          <p:cNvSpPr txBox="1"/>
          <p:nvPr/>
        </p:nvSpPr>
        <p:spPr>
          <a:xfrm>
            <a:off x="4969308" y="1703981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6" name="Text Box 74"/>
          <p:cNvSpPr txBox="1"/>
          <p:nvPr/>
        </p:nvSpPr>
        <p:spPr>
          <a:xfrm>
            <a:off x="1970574" y="2605967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7" name="Text Box 76"/>
          <p:cNvSpPr txBox="1"/>
          <p:nvPr/>
        </p:nvSpPr>
        <p:spPr>
          <a:xfrm>
            <a:off x="7565811" y="3948266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8" name="Text Box 77"/>
          <p:cNvSpPr txBox="1"/>
          <p:nvPr/>
        </p:nvSpPr>
        <p:spPr>
          <a:xfrm>
            <a:off x="8023011" y="2610074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9" name="Text Box 75"/>
          <p:cNvSpPr txBox="1"/>
          <p:nvPr/>
        </p:nvSpPr>
        <p:spPr>
          <a:xfrm>
            <a:off x="2885355" y="5422577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  <a:endParaRPr sz="2800" b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2"/>
          <p:cNvSpPr/>
          <p:nvPr/>
        </p:nvSpPr>
        <p:spPr>
          <a:xfrm>
            <a:off x="5853547" y="4201161"/>
            <a:ext cx="3657600" cy="1600200"/>
          </a:xfrm>
          <a:prstGeom prst="cube">
            <a:avLst>
              <a:gd name="adj" fmla="val 25000"/>
            </a:avLst>
          </a:prstGeom>
          <a:blipFill>
            <a:blip r:embed="rId1"/>
            <a:tile tx="0" ty="0" sx="100000" sy="100000" flip="none" algn="tl"/>
          </a:blipFill>
          <a:ln w="127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Text Box 27"/>
          <p:cNvSpPr txBox="1"/>
          <p:nvPr/>
        </p:nvSpPr>
        <p:spPr>
          <a:xfrm>
            <a:off x="4637912" y="4214559"/>
            <a:ext cx="13347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4" name="Text Box 28"/>
          <p:cNvSpPr txBox="1"/>
          <p:nvPr/>
        </p:nvSpPr>
        <p:spPr>
          <a:xfrm>
            <a:off x="7045941" y="3695446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5" name="Text Box 29"/>
          <p:cNvSpPr txBox="1"/>
          <p:nvPr/>
        </p:nvSpPr>
        <p:spPr>
          <a:xfrm>
            <a:off x="9368273" y="5431255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6" name="Text Box 30"/>
          <p:cNvSpPr txBox="1"/>
          <p:nvPr/>
        </p:nvSpPr>
        <p:spPr>
          <a:xfrm>
            <a:off x="9511147" y="4505961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7" name="Line 36"/>
          <p:cNvSpPr/>
          <p:nvPr/>
        </p:nvSpPr>
        <p:spPr>
          <a:xfrm flipH="1" flipV="1">
            <a:off x="5873199" y="4570341"/>
            <a:ext cx="1789430" cy="21590"/>
          </a:xfrm>
          <a:prstGeom prst="line">
            <a:avLst/>
          </a:prstGeom>
          <a:ln w="50800" cap="flat" cmpd="sng">
            <a:solidFill>
              <a:srgbClr val="99FF99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8" name="Text Box 38"/>
          <p:cNvSpPr txBox="1"/>
          <p:nvPr/>
        </p:nvSpPr>
        <p:spPr>
          <a:xfrm>
            <a:off x="4621152" y="4503183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  <a:endParaRPr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39"/>
          <p:cNvSpPr txBox="1"/>
          <p:nvPr/>
        </p:nvSpPr>
        <p:spPr>
          <a:xfrm>
            <a:off x="5255853" y="3925731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6cm</a:t>
            </a:r>
            <a:endParaRPr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11" name="AutoShape 25"/>
          <p:cNvSpPr>
            <a:spLocks noChangeArrowheads="1"/>
          </p:cNvSpPr>
          <p:nvPr/>
        </p:nvSpPr>
        <p:spPr bwMode="auto">
          <a:xfrm>
            <a:off x="5455960" y="4593850"/>
            <a:ext cx="2226388" cy="1605221"/>
          </a:xfrm>
          <a:prstGeom prst="cube">
            <a:avLst>
              <a:gd name="adj" fmla="val 25000"/>
            </a:avLst>
          </a:prstGeom>
          <a:blipFill>
            <a:blip r:embed="rId1"/>
            <a:tile tx="0" ty="0" sx="100000" sy="100000" flip="none" algn="tl"/>
          </a:blipFill>
          <a:ln w="12700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5878615" y="6142367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4544292" y="5275432"/>
            <a:ext cx="921264" cy="520741"/>
          </a:xfrm>
          <a:prstGeom prst="rect">
            <a:avLst/>
          </a:prstGeom>
          <a:noFill/>
          <a:ln w="12700">
            <a:noFill/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AutoShape 54"/>
          <p:cNvSpPr/>
          <p:nvPr/>
        </p:nvSpPr>
        <p:spPr>
          <a:xfrm rot="2550255">
            <a:off x="5564242" y="4480649"/>
            <a:ext cx="109160" cy="555205"/>
          </a:xfrm>
          <a:prstGeom prst="leftBrace">
            <a:avLst>
              <a:gd name="adj1" fmla="val 40000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10910" y="4052154"/>
            <a:ext cx="911225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 Box 161"/>
          <p:cNvSpPr txBox="1">
            <a:spLocks noChangeArrowheads="1"/>
          </p:cNvSpPr>
          <p:nvPr/>
        </p:nvSpPr>
        <p:spPr bwMode="auto">
          <a:xfrm>
            <a:off x="0" y="3515809"/>
            <a:ext cx="186574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  <a:endParaRPr kumimoji="0" lang="en-US" sz="32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67873" y="5195227"/>
            <a:ext cx="725487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sz="3200" b="1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0" name="Group 80"/>
          <p:cNvGrpSpPr/>
          <p:nvPr/>
        </p:nvGrpSpPr>
        <p:grpSpPr bwMode="auto">
          <a:xfrm>
            <a:off x="3730626" y="833640"/>
            <a:ext cx="2362200" cy="1828800"/>
            <a:chOff x="1152" y="432"/>
            <a:chExt cx="1488" cy="1152"/>
          </a:xfrm>
          <a:blipFill>
            <a:blip r:embed="rId1"/>
            <a:tile tx="0" ty="0" sx="100000" sy="100000" flip="none" algn="tl"/>
          </a:blipFill>
        </p:grpSpPr>
        <p:sp>
          <p:nvSpPr>
            <p:cNvPr id="21" name="AutoShape 53"/>
            <p:cNvSpPr>
              <a:spLocks noChangeArrowheads="1"/>
            </p:cNvSpPr>
            <p:nvPr/>
          </p:nvSpPr>
          <p:spPr bwMode="auto">
            <a:xfrm>
              <a:off x="1152" y="432"/>
              <a:ext cx="1488" cy="1152"/>
            </a:xfrm>
            <a:prstGeom prst="cube">
              <a:avLst>
                <a:gd name="adj" fmla="val 42884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Line 54"/>
            <p:cNvSpPr>
              <a:spLocks noChangeShapeType="1"/>
            </p:cNvSpPr>
            <p:nvPr/>
          </p:nvSpPr>
          <p:spPr bwMode="auto">
            <a:xfrm flipV="1">
              <a:off x="2400" y="432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79"/>
          <p:cNvGrpSpPr/>
          <p:nvPr/>
        </p:nvGrpSpPr>
        <p:grpSpPr bwMode="auto">
          <a:xfrm>
            <a:off x="5711826" y="819352"/>
            <a:ext cx="1752600" cy="1447800"/>
            <a:chOff x="2976" y="576"/>
            <a:chExt cx="1104" cy="912"/>
          </a:xfrm>
          <a:blipFill>
            <a:blip r:embed="rId1"/>
            <a:tile tx="0" ty="0" sx="100000" sy="100000" flip="none" algn="tl"/>
          </a:blipFill>
        </p:grpSpPr>
        <p:sp>
          <p:nvSpPr>
            <p:cNvPr id="24" name="AutoShape 52"/>
            <p:cNvSpPr>
              <a:spLocks noChangeArrowheads="1"/>
            </p:cNvSpPr>
            <p:nvPr/>
          </p:nvSpPr>
          <p:spPr bwMode="auto">
            <a:xfrm>
              <a:off x="2976" y="576"/>
              <a:ext cx="1104" cy="912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Line 55"/>
            <p:cNvSpPr>
              <a:spLocks noChangeShapeType="1"/>
            </p:cNvSpPr>
            <p:nvPr/>
          </p:nvSpPr>
          <p:spPr bwMode="auto">
            <a:xfrm flipV="1">
              <a:off x="2976" y="576"/>
              <a:ext cx="240" cy="24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6" name="Text Box 67"/>
          <p:cNvSpPr txBox="1"/>
          <p:nvPr/>
        </p:nvSpPr>
        <p:spPr>
          <a:xfrm>
            <a:off x="5275879" y="326002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15cm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7" name="Text Box 74"/>
          <p:cNvSpPr txBox="1"/>
          <p:nvPr/>
        </p:nvSpPr>
        <p:spPr>
          <a:xfrm>
            <a:off x="3161686" y="805483"/>
            <a:ext cx="127537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12cm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8" name="Text Box 75"/>
          <p:cNvSpPr txBox="1"/>
          <p:nvPr/>
        </p:nvSpPr>
        <p:spPr>
          <a:xfrm>
            <a:off x="4289011" y="2666958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9" name="Text Box 76"/>
          <p:cNvSpPr txBox="1"/>
          <p:nvPr/>
        </p:nvSpPr>
        <p:spPr>
          <a:xfrm>
            <a:off x="7236441" y="2052840"/>
            <a:ext cx="914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6cm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0" name="Text Box 77"/>
          <p:cNvSpPr txBox="1"/>
          <p:nvPr/>
        </p:nvSpPr>
        <p:spPr>
          <a:xfrm>
            <a:off x="7465041" y="12908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1" name="Text Box 78"/>
          <p:cNvSpPr txBox="1"/>
          <p:nvPr/>
        </p:nvSpPr>
        <p:spPr>
          <a:xfrm>
            <a:off x="6249556" y="300239"/>
            <a:ext cx="914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7030A0"/>
                </a:solidFill>
                <a:latin typeface="Arial" panose="020B0604020202020204" pitchFamily="34" charset="0"/>
              </a:rPr>
              <a:t>7cm</a:t>
            </a:r>
            <a:endParaRPr sz="28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125"/>
          <p:cNvSpPr/>
          <p:nvPr/>
        </p:nvSpPr>
        <p:spPr>
          <a:xfrm flipV="1">
            <a:off x="5712441" y="819353"/>
            <a:ext cx="381000" cy="381000"/>
          </a:xfrm>
          <a:prstGeom prst="line">
            <a:avLst/>
          </a:prstGeom>
          <a:ln w="57150" cap="flat" cmpd="sng">
            <a:solidFill>
              <a:schemeClr val="accent2">
                <a:lumMod val="60000"/>
                <a:lumOff val="40000"/>
              </a:schemeClr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" name="Text Box 126"/>
          <p:cNvSpPr txBox="1"/>
          <p:nvPr/>
        </p:nvSpPr>
        <p:spPr>
          <a:xfrm>
            <a:off x="2937491" y="1824240"/>
            <a:ext cx="9906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5cm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4" name="AutoShape 139"/>
          <p:cNvSpPr/>
          <p:nvPr/>
        </p:nvSpPr>
        <p:spPr>
          <a:xfrm rot="5400000">
            <a:off x="6723633" y="70621"/>
            <a:ext cx="110601" cy="1370985"/>
          </a:xfrm>
          <a:prstGeom prst="leftBrace">
            <a:avLst>
              <a:gd name="adj1" fmla="val 44444"/>
              <a:gd name="adj2" fmla="val 50000"/>
            </a:avLst>
          </a:prstGeom>
          <a:noFill/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5" name="Text Box 161"/>
          <p:cNvSpPr txBox="1">
            <a:spLocks noChangeArrowheads="1"/>
          </p:cNvSpPr>
          <p:nvPr/>
        </p:nvSpPr>
        <p:spPr bwMode="auto">
          <a:xfrm>
            <a:off x="0" y="0"/>
            <a:ext cx="186574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defRPr/>
            </a:pPr>
            <a:r>
              <a:rPr kumimoji="0" lang="en-US" sz="4000" b="1" kern="1200" cap="none" spc="0" normalizeH="0" baseline="0" noProof="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kern="1200" cap="none" spc="0" normalizeH="0" baseline="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kumimoji="0" lang="en-US" sz="4000" kern="1200" cap="none" spc="0" normalizeH="0" baseline="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75"/>
          <p:cNvSpPr txBox="1"/>
          <p:nvPr/>
        </p:nvSpPr>
        <p:spPr>
          <a:xfrm>
            <a:off x="4289626" y="2671821"/>
            <a:ext cx="1295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8cm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237030" y="1758578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37518" y="1341606"/>
            <a:ext cx="6623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77556E-17 L 0.18607 -0.0067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-347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19219 0.00348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9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05677 -0.32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16343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7031 -0.0020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-11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19857 0.001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22" y="93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0.1069 0.02245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9" y="1111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81481E-6 L -0.25 -4.81481E-6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4" grpId="0"/>
      <p:bldP spid="5" grpId="0"/>
      <p:bldP spid="6" grpId="0"/>
      <p:bldP spid="8" grpId="0"/>
      <p:bldP spid="8" grpId="1"/>
      <p:bldP spid="9" grpId="0"/>
      <p:bldP spid="9" grpId="1"/>
      <p:bldP spid="11" grpId="0" animBg="1"/>
      <p:bldP spid="11" grpId="1" animBg="1"/>
      <p:bldP spid="12" grpId="0"/>
      <p:bldP spid="12" grpId="1"/>
      <p:bldP spid="13" grpId="0"/>
      <p:bldP spid="13" grpId="1"/>
      <p:bldP spid="14" grpId="0" animBg="1"/>
      <p:bldP spid="14" grpId="1" animBg="1"/>
      <p:bldP spid="15" grpId="0"/>
      <p:bldP spid="17" grpId="0" animBg="1"/>
      <p:bldP spid="19" grpId="0"/>
      <p:bldP spid="19" grpId="1"/>
      <p:bldP spid="26" grpId="0"/>
      <p:bldP spid="26" grpId="1"/>
      <p:bldP spid="27" grpId="0"/>
      <p:bldP spid="28" grpId="0"/>
      <p:bldP spid="29" grpId="0"/>
      <p:bldP spid="29" grpId="1"/>
      <p:bldP spid="30" grpId="0"/>
      <p:bldP spid="30" grpId="1"/>
      <p:bldP spid="31" grpId="0"/>
      <p:bldP spid="31" grpId="1"/>
      <p:bldP spid="33" grpId="0"/>
      <p:bldP spid="34" grpId="0" animBg="1"/>
      <p:bldP spid="34" grpId="1" animBg="1"/>
      <p:bldP spid="35" grpId="0" animBg="1"/>
      <p:bldP spid="36" grpId="0"/>
      <p:bldP spid="36" grpId="1"/>
      <p:bldP spid="36" grpId="2"/>
      <p:bldP spid="37" grpId="0"/>
      <p:bldP spid="38" grpId="0"/>
      <p:bldP spid="3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8"/>
          <p:cNvSpPr txBox="1"/>
          <p:nvPr/>
        </p:nvSpPr>
        <p:spPr>
          <a:xfrm>
            <a:off x="-4499636" y="6537726"/>
            <a:ext cx="12495236" cy="31085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  <a:p>
            <a:pPr algn="ctr"/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7" name="Text Box 39"/>
          <p:cNvSpPr txBox="1"/>
          <p:nvPr/>
        </p:nvSpPr>
        <p:spPr>
          <a:xfrm>
            <a:off x="5277026" y="1810464"/>
            <a:ext cx="7173191" cy="50475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x 8 x 5 = 480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dài của hình hộp thứ (2) là: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– 8 = 7 (cm)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7 x 6 x 5 = 210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480 + 210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endParaRPr sz="2800" b="1" baseline="30000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28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>
                <a:latin typeface="Arial" panose="020B0604020202020204" pitchFamily="34" charset="0"/>
              </a:rPr>
              <a:t>Cách 1</a:t>
            </a:r>
            <a:r>
              <a:rPr sz="2800" dirty="0">
                <a:latin typeface="Arial" panose="020B0604020202020204" pitchFamily="34" charset="0"/>
              </a:rPr>
              <a:t>: 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hộp</a:t>
            </a:r>
            <a:r>
              <a:rPr sz="2800" dirty="0">
                <a:latin typeface="Arial" panose="020B0604020202020204" pitchFamily="34" charset="0"/>
              </a:rPr>
              <a:t> chữ nhật như sau:</a:t>
            </a:r>
            <a:endParaRPr sz="2800" dirty="0">
              <a:latin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72204" y="1469880"/>
            <a:ext cx="5711021" cy="3056643"/>
            <a:chOff x="2656379" y="326002"/>
            <a:chExt cx="6354197" cy="3518353"/>
          </a:xfrm>
        </p:grpSpPr>
        <p:grpSp>
          <p:nvGrpSpPr>
            <p:cNvPr id="34" name="Group 80"/>
            <p:cNvGrpSpPr/>
            <p:nvPr/>
          </p:nvGrpSpPr>
          <p:grpSpPr bwMode="auto">
            <a:xfrm>
              <a:off x="3730626" y="833640"/>
              <a:ext cx="2362200" cy="1828800"/>
              <a:chOff x="1152" y="432"/>
              <a:chExt cx="1488" cy="1152"/>
            </a:xfrm>
            <a:blipFill>
              <a:blip r:embed="rId1"/>
              <a:tile tx="0" ty="0" sx="100000" sy="100000" flip="none" algn="tl"/>
            </a:blipFill>
          </p:grpSpPr>
          <p:sp>
            <p:nvSpPr>
              <p:cNvPr id="48" name="AutoShape 53"/>
              <p:cNvSpPr>
                <a:spLocks noChangeArrowheads="1"/>
              </p:cNvSpPr>
              <p:nvPr/>
            </p:nvSpPr>
            <p:spPr bwMode="auto">
              <a:xfrm>
                <a:off x="1152" y="432"/>
                <a:ext cx="1488" cy="1152"/>
              </a:xfrm>
              <a:prstGeom prst="cube">
                <a:avLst>
                  <a:gd name="adj" fmla="val 42884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Line 54"/>
              <p:cNvSpPr>
                <a:spLocks noChangeShapeType="1"/>
              </p:cNvSpPr>
              <p:nvPr/>
            </p:nvSpPr>
            <p:spPr bwMode="auto">
              <a:xfrm flipV="1">
                <a:off x="2400" y="432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79"/>
            <p:cNvGrpSpPr/>
            <p:nvPr/>
          </p:nvGrpSpPr>
          <p:grpSpPr bwMode="auto">
            <a:xfrm>
              <a:off x="5711826" y="819352"/>
              <a:ext cx="1752600" cy="1447800"/>
              <a:chOff x="2976" y="576"/>
              <a:chExt cx="1104" cy="912"/>
            </a:xfrm>
            <a:blipFill>
              <a:blip r:embed="rId1"/>
              <a:tile tx="0" ty="0" sx="100000" sy="100000" flip="none" algn="tl"/>
            </a:blipFill>
          </p:grpSpPr>
          <p:sp>
            <p:nvSpPr>
              <p:cNvPr id="46" name="AutoShape 52"/>
              <p:cNvSpPr>
                <a:spLocks noChangeArrowheads="1"/>
              </p:cNvSpPr>
              <p:nvPr/>
            </p:nvSpPr>
            <p:spPr bwMode="auto">
              <a:xfrm>
                <a:off x="2976" y="576"/>
                <a:ext cx="1104" cy="912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Line 55"/>
              <p:cNvSpPr>
                <a:spLocks noChangeShapeType="1"/>
              </p:cNvSpPr>
              <p:nvPr/>
            </p:nvSpPr>
            <p:spPr bwMode="auto">
              <a:xfrm flipV="1">
                <a:off x="2976" y="576"/>
                <a:ext cx="240" cy="240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 Box 67"/>
            <p:cNvSpPr txBox="1"/>
            <p:nvPr/>
          </p:nvSpPr>
          <p:spPr>
            <a:xfrm>
              <a:off x="5275879" y="326002"/>
              <a:ext cx="15240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37" name="Text Box 74"/>
            <p:cNvSpPr txBox="1"/>
            <p:nvPr/>
          </p:nvSpPr>
          <p:spPr>
            <a:xfrm>
              <a:off x="2881639" y="807848"/>
              <a:ext cx="1424139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38" name="Text Box 75"/>
            <p:cNvSpPr txBox="1"/>
            <p:nvPr/>
          </p:nvSpPr>
          <p:spPr>
            <a:xfrm>
              <a:off x="3894903" y="2592017"/>
              <a:ext cx="1295400" cy="5191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8cm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39" name="Text Box 76"/>
            <p:cNvSpPr txBox="1"/>
            <p:nvPr/>
          </p:nvSpPr>
          <p:spPr>
            <a:xfrm>
              <a:off x="7236440" y="2052840"/>
              <a:ext cx="1502746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40" name="Text Box 77"/>
            <p:cNvSpPr txBox="1"/>
            <p:nvPr/>
          </p:nvSpPr>
          <p:spPr>
            <a:xfrm>
              <a:off x="7465041" y="1290840"/>
              <a:ext cx="154553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41" name="Line 125"/>
            <p:cNvSpPr/>
            <p:nvPr/>
          </p:nvSpPr>
          <p:spPr>
            <a:xfrm flipV="1">
              <a:off x="5712441" y="819353"/>
              <a:ext cx="381000" cy="381000"/>
            </a:xfrm>
            <a:prstGeom prst="line">
              <a:avLst/>
            </a:prstGeom>
            <a:ln w="57150" cap="flat" cmpd="sng">
              <a:solidFill>
                <a:schemeClr val="accent2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2" name="Text Box 126"/>
            <p:cNvSpPr txBox="1"/>
            <p:nvPr/>
          </p:nvSpPr>
          <p:spPr>
            <a:xfrm>
              <a:off x="2656379" y="1813752"/>
              <a:ext cx="1195375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43" name="Text Box 75"/>
            <p:cNvSpPr txBox="1"/>
            <p:nvPr/>
          </p:nvSpPr>
          <p:spPr>
            <a:xfrm>
              <a:off x="3894903" y="3242102"/>
              <a:ext cx="1295400" cy="60225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8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237030" y="1758578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137518" y="1341606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1" name="Straight Connector 50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8145555" y="1119309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7529" y="869480"/>
            <a:ext cx="11785910" cy="5434249"/>
            <a:chOff x="1770197" y="3207795"/>
            <a:chExt cx="10299225" cy="474877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6312" y="3613519"/>
              <a:ext cx="2999190" cy="1371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biểu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tượng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về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0"/>
            <p:cNvSpPr txBox="1"/>
            <p:nvPr/>
          </p:nvSpPr>
          <p:spPr>
            <a:xfrm>
              <a:off x="5528861" y="4449905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0"/>
            <p:cNvSpPr txBox="1"/>
            <p:nvPr/>
          </p:nvSpPr>
          <p:spPr>
            <a:xfrm>
              <a:off x="9070232" y="6154577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Vận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dụng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giải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bài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liên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quan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3387488" y="-57957"/>
            <a:ext cx="464021" cy="90672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043294" y="41461"/>
            <a:ext cx="56091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Mục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tiêu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học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51189" y="1591407"/>
            <a:ext cx="5166223" cy="2558366"/>
            <a:chOff x="4378852" y="3665485"/>
            <a:chExt cx="6217524" cy="3150779"/>
          </a:xfrm>
        </p:grpSpPr>
        <p:sp>
          <p:nvSpPr>
            <p:cNvPr id="3" name="AutoShape 22"/>
            <p:cNvSpPr/>
            <p:nvPr/>
          </p:nvSpPr>
          <p:spPr>
            <a:xfrm>
              <a:off x="5853547" y="4201161"/>
              <a:ext cx="3657600" cy="1600200"/>
            </a:xfrm>
            <a:prstGeom prst="cube">
              <a:avLst>
                <a:gd name="adj" fmla="val 25000"/>
              </a:avLst>
            </a:prstGeom>
            <a:blipFill>
              <a:blip r:embed="rId1"/>
              <a:tile tx="0" ty="0" sx="100000" sy="100000" flip="none" algn="tl"/>
            </a:blipFill>
            <a:ln w="127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4" name="Text Box 27"/>
            <p:cNvSpPr txBox="1"/>
            <p:nvPr/>
          </p:nvSpPr>
          <p:spPr>
            <a:xfrm>
              <a:off x="4556783" y="4206254"/>
              <a:ext cx="1334770" cy="5219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12cm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5" name="Text Box 28"/>
            <p:cNvSpPr txBox="1"/>
            <p:nvPr/>
          </p:nvSpPr>
          <p:spPr>
            <a:xfrm>
              <a:off x="7073541" y="3665485"/>
              <a:ext cx="1448594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15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6" name="Text Box 29"/>
            <p:cNvSpPr txBox="1"/>
            <p:nvPr/>
          </p:nvSpPr>
          <p:spPr>
            <a:xfrm>
              <a:off x="9292830" y="5396461"/>
              <a:ext cx="1303546" cy="633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6</a:t>
              </a:r>
              <a:r>
                <a:rPr lang="en-US" sz="2800" b="1" dirty="0">
                  <a:latin typeface="Arial" panose="020B0604020202020204" pitchFamily="34" charset="0"/>
                </a:rPr>
                <a:t> </a:t>
              </a:r>
              <a:r>
                <a:rPr sz="2800" b="1" dirty="0">
                  <a:latin typeface="Arial" panose="020B0604020202020204" pitchFamily="34" charset="0"/>
                </a:rPr>
                <a:t>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  <p:sp>
          <p:nvSpPr>
            <p:cNvPr id="8" name="Line 36"/>
            <p:cNvSpPr/>
            <p:nvPr/>
          </p:nvSpPr>
          <p:spPr>
            <a:xfrm flipH="1" flipV="1">
              <a:off x="5873199" y="4570341"/>
              <a:ext cx="1789430" cy="21590"/>
            </a:xfrm>
            <a:prstGeom prst="line">
              <a:avLst/>
            </a:prstGeom>
            <a:ln w="50800" cap="flat" cmpd="sng">
              <a:solidFill>
                <a:srgbClr val="99FF99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9" name="AutoShape 25"/>
            <p:cNvSpPr>
              <a:spLocks noChangeArrowheads="1"/>
            </p:cNvSpPr>
            <p:nvPr/>
          </p:nvSpPr>
          <p:spPr bwMode="auto">
            <a:xfrm>
              <a:off x="5455960" y="4593850"/>
              <a:ext cx="2226388" cy="1605221"/>
            </a:xfrm>
            <a:prstGeom prst="cube">
              <a:avLst>
                <a:gd name="adj" fmla="val 25000"/>
              </a:avLst>
            </a:prstGeom>
            <a:blipFill>
              <a:blip r:embed="rId1"/>
              <a:tile tx="0" ty="0" sx="100000" sy="100000" flip="none" algn="tl"/>
            </a:blipFill>
            <a:ln w="12700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1"/>
            <p:cNvSpPr txBox="1">
              <a:spLocks noChangeArrowheads="1"/>
            </p:cNvSpPr>
            <p:nvPr/>
          </p:nvSpPr>
          <p:spPr bwMode="auto">
            <a:xfrm>
              <a:off x="5807243" y="6171888"/>
              <a:ext cx="1376523" cy="644376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</a:t>
              </a:r>
              <a:r>
                <a:rPr kumimoji="0" lang="en-US" sz="2800" b="1" i="0" u="none" strike="noStrike" kern="1200" cap="none" spc="0" normalizeH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cm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4378852" y="5306062"/>
              <a:ext cx="1428391" cy="633360"/>
            </a:xfrm>
            <a:prstGeom prst="rect">
              <a:avLst/>
            </a:prstGeom>
            <a:noFill/>
            <a:ln w="12700">
              <a:noFill/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5 cm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10909" y="4052154"/>
              <a:ext cx="911225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7873" y="5195226"/>
              <a:ext cx="859180" cy="64437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r>
                <a:rPr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(2)</a:t>
              </a:r>
              <a:endParaRPr sz="28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40"/>
          <p:cNvSpPr/>
          <p:nvPr/>
        </p:nvSpPr>
        <p:spPr>
          <a:xfrm>
            <a:off x="0" y="23510"/>
            <a:ext cx="1161010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000CC"/>
                </a:solidFill>
                <a:latin typeface="Arial" panose="020B0604020202020204" pitchFamily="34" charset="0"/>
              </a:rPr>
              <a:t>   </a:t>
            </a:r>
            <a:r>
              <a:rPr sz="2800" b="1" u="sng" dirty="0" err="1">
                <a:latin typeface="Arial" panose="020B0604020202020204" pitchFamily="34" charset="0"/>
              </a:rPr>
              <a:t>Cách</a:t>
            </a:r>
            <a:r>
              <a:rPr sz="2800" b="1" u="sng" dirty="0">
                <a:latin typeface="Arial" panose="020B0604020202020204" pitchFamily="34" charset="0"/>
              </a:rPr>
              <a:t> </a:t>
            </a:r>
            <a:r>
              <a:rPr lang="en-US" sz="2800" b="1" u="sng" dirty="0">
                <a:latin typeface="Arial" panose="020B0604020202020204" pitchFamily="34" charset="0"/>
              </a:rPr>
              <a:t>2</a:t>
            </a:r>
            <a:r>
              <a:rPr sz="2800" dirty="0">
                <a:latin typeface="Arial" panose="020B0604020202020204" pitchFamily="34" charset="0"/>
              </a:rPr>
              <a:t>: Chia khối gỗ thành các </a:t>
            </a:r>
            <a:r>
              <a:rPr sz="2800" dirty="0" err="1">
                <a:latin typeface="Arial" panose="020B0604020202020204" pitchFamily="34" charset="0"/>
              </a:rPr>
              <a:t>hình</a:t>
            </a:r>
            <a:r>
              <a:rPr sz="2800" dirty="0">
                <a:latin typeface="Arial" panose="020B0604020202020204" pitchFamily="34" charset="0"/>
              </a:rPr>
              <a:t> </a:t>
            </a:r>
            <a:r>
              <a:rPr sz="2800" dirty="0" err="1">
                <a:latin typeface="Arial" panose="020B0604020202020204" pitchFamily="34" charset="0"/>
              </a:rPr>
              <a:t>hộp</a:t>
            </a:r>
            <a:r>
              <a:rPr sz="2800" dirty="0">
                <a:latin typeface="Arial" panose="020B0604020202020204" pitchFamily="34" charset="0"/>
              </a:rPr>
              <a:t> chữ nhật như sau:</a:t>
            </a:r>
            <a:endParaRPr sz="2800" dirty="0">
              <a:latin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175671" y="720436"/>
            <a:ext cx="0" cy="58928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44"/>
          <p:cNvSpPr/>
          <p:nvPr/>
        </p:nvSpPr>
        <p:spPr>
          <a:xfrm>
            <a:off x="5413893" y="1332140"/>
            <a:ext cx="6552437" cy="43581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(1) là: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15 x 6 x 5 = 450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Chiều rộng của hình hộp (2) là: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12 – 6 = 6 (cm)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hình hộp chữ nhật (2) là: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8 x 6 x 5 = 240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Thể tích của khối gỗ là: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450 + 240 = 690 (cm</a:t>
            </a:r>
            <a:r>
              <a:rPr sz="2800" b="1" baseline="30000" dirty="0">
                <a:latin typeface="Arial" panose="020B0604020202020204" pitchFamily="34" charset="0"/>
              </a:rPr>
              <a:t>3</a:t>
            </a:r>
            <a:r>
              <a:rPr sz="2800" b="1" dirty="0">
                <a:latin typeface="Arial" panose="020B0604020202020204" pitchFamily="34" charset="0"/>
              </a:rPr>
              <a:t>)</a:t>
            </a:r>
            <a:endParaRPr sz="2800" b="1" dirty="0">
              <a:latin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sz="2800" b="1" dirty="0">
                <a:latin typeface="Arial" panose="020B0604020202020204" pitchFamily="34" charset="0"/>
              </a:rPr>
              <a:t>                              </a:t>
            </a:r>
            <a:r>
              <a:rPr sz="2800" b="1" dirty="0">
                <a:solidFill>
                  <a:srgbClr val="C00000"/>
                </a:solidFill>
                <a:latin typeface="Arial" panose="020B0604020202020204" pitchFamily="34" charset="0"/>
              </a:rPr>
              <a:t>Đáp số: 690 cm</a:t>
            </a:r>
            <a:r>
              <a:rPr sz="28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3</a:t>
            </a:r>
            <a:endParaRPr sz="2800" b="1" baseline="30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77339" y="720436"/>
            <a:ext cx="221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795"/>
            <a:ext cx="6172200" cy="2810248"/>
          </a:xfrm>
          <a:prstGeom prst="rect">
            <a:avLst/>
          </a:prstGeom>
        </p:spPr>
      </p:pic>
      <p:pic>
        <p:nvPicPr>
          <p:cNvPr id="8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8562" y="-298939"/>
            <a:ext cx="10849709" cy="5424854"/>
          </a:xfrm>
          <a:custGeom>
            <a:avLst/>
            <a:gdLst>
              <a:gd name="connsiteX0" fmla="*/ 8091242 w 8196943"/>
              <a:gd name="connsiteY0" fmla="*/ 0 h 4098471"/>
              <a:gd name="connsiteX1" fmla="*/ 8196943 w 8196943"/>
              <a:gd name="connsiteY1" fmla="*/ 0 h 4098471"/>
              <a:gd name="connsiteX2" fmla="*/ 8196943 w 8196943"/>
              <a:gd name="connsiteY2" fmla="*/ 766142 h 4098471"/>
              <a:gd name="connsiteX3" fmla="*/ 7987259 w 8196943"/>
              <a:gd name="connsiteY3" fmla="*/ 796665 h 4098471"/>
              <a:gd name="connsiteX4" fmla="*/ 7989692 w 8196943"/>
              <a:gd name="connsiteY4" fmla="*/ 795419 h 4098471"/>
              <a:gd name="connsiteX5" fmla="*/ 8071252 w 8196943"/>
              <a:gd name="connsiteY5" fmla="*/ 709777 h 4098471"/>
              <a:gd name="connsiteX6" fmla="*/ 8110684 w 8196943"/>
              <a:gd name="connsiteY6" fmla="*/ 19716 h 4098471"/>
              <a:gd name="connsiteX7" fmla="*/ 1627861 w 8196943"/>
              <a:gd name="connsiteY7" fmla="*/ 0 h 4098471"/>
              <a:gd name="connsiteX8" fmla="*/ 6922112 w 8196943"/>
              <a:gd name="connsiteY8" fmla="*/ 0 h 4098471"/>
              <a:gd name="connsiteX9" fmla="*/ 6931853 w 8196943"/>
              <a:gd name="connsiteY9" fmla="*/ 66860 h 4098471"/>
              <a:gd name="connsiteX10" fmla="*/ 6957297 w 8196943"/>
              <a:gd name="connsiteY10" fmla="*/ 266167 h 4098471"/>
              <a:gd name="connsiteX11" fmla="*/ 6957297 w 8196943"/>
              <a:gd name="connsiteY11" fmla="*/ 591481 h 4098471"/>
              <a:gd name="connsiteX12" fmla="*/ 6888290 w 8196943"/>
              <a:gd name="connsiteY12" fmla="*/ 906938 h 4098471"/>
              <a:gd name="connsiteX13" fmla="*/ 6898148 w 8196943"/>
              <a:gd name="connsiteY13" fmla="*/ 1123814 h 4098471"/>
              <a:gd name="connsiteX14" fmla="*/ 6996729 w 8196943"/>
              <a:gd name="connsiteY14" fmla="*/ 1212536 h 4098471"/>
              <a:gd name="connsiteX15" fmla="*/ 7184031 w 8196943"/>
              <a:gd name="connsiteY15" fmla="*/ 1123814 h 4098471"/>
              <a:gd name="connsiteX16" fmla="*/ 7304792 w 8196943"/>
              <a:gd name="connsiteY16" fmla="*/ 1027082 h 4098471"/>
              <a:gd name="connsiteX17" fmla="*/ 7306433 w 8196943"/>
              <a:gd name="connsiteY17" fmla="*/ 1025755 h 4098471"/>
              <a:gd name="connsiteX18" fmla="*/ 7085239 w 8196943"/>
              <a:gd name="connsiteY18" fmla="*/ 1338029 h 4098471"/>
              <a:gd name="connsiteX19" fmla="*/ 6837589 w 8196943"/>
              <a:gd name="connsiteY19" fmla="*/ 1566629 h 4098471"/>
              <a:gd name="connsiteX20" fmla="*/ 6628039 w 8196943"/>
              <a:gd name="connsiteY20" fmla="*/ 1795229 h 4098471"/>
              <a:gd name="connsiteX21" fmla="*/ 6485164 w 8196943"/>
              <a:gd name="connsiteY21" fmla="*/ 2023829 h 4098471"/>
              <a:gd name="connsiteX22" fmla="*/ 6542314 w 8196943"/>
              <a:gd name="connsiteY22" fmla="*/ 2309579 h 4098471"/>
              <a:gd name="connsiteX23" fmla="*/ 6789964 w 8196943"/>
              <a:gd name="connsiteY23" fmla="*/ 2471504 h 4098471"/>
              <a:gd name="connsiteX24" fmla="*/ 6789964 w 8196943"/>
              <a:gd name="connsiteY24" fmla="*/ 2919179 h 4098471"/>
              <a:gd name="connsiteX25" fmla="*/ 6494689 w 8196943"/>
              <a:gd name="connsiteY25" fmla="*/ 3719279 h 4098471"/>
              <a:gd name="connsiteX26" fmla="*/ 6667049 w 8196943"/>
              <a:gd name="connsiteY26" fmla="*/ 4098471 h 4098471"/>
              <a:gd name="connsiteX27" fmla="*/ 1030771 w 8196943"/>
              <a:gd name="connsiteY27" fmla="*/ 4098471 h 4098471"/>
              <a:gd name="connsiteX28" fmla="*/ 1103539 w 8196943"/>
              <a:gd name="connsiteY28" fmla="*/ 4052654 h 4098471"/>
              <a:gd name="connsiteX29" fmla="*/ 1313089 w 8196943"/>
              <a:gd name="connsiteY29" fmla="*/ 3319229 h 4098471"/>
              <a:gd name="connsiteX30" fmla="*/ 1313089 w 8196943"/>
              <a:gd name="connsiteY30" fmla="*/ 2823929 h 4098471"/>
              <a:gd name="connsiteX31" fmla="*/ 1313089 w 8196943"/>
              <a:gd name="connsiteY31" fmla="*/ 2290529 h 4098471"/>
              <a:gd name="connsiteX32" fmla="*/ 1255939 w 8196943"/>
              <a:gd name="connsiteY32" fmla="*/ 1671404 h 4098471"/>
              <a:gd name="connsiteX33" fmla="*/ 1551214 w 8196943"/>
              <a:gd name="connsiteY33" fmla="*/ 1204679 h 4098471"/>
              <a:gd name="connsiteX34" fmla="*/ 1655989 w 8196943"/>
              <a:gd name="connsiteY34" fmla="*/ 833204 h 4098471"/>
              <a:gd name="connsiteX35" fmla="*/ 1732189 w 8196943"/>
              <a:gd name="connsiteY35" fmla="*/ 718904 h 4098471"/>
              <a:gd name="connsiteX36" fmla="*/ 2036989 w 8196943"/>
              <a:gd name="connsiteY36" fmla="*/ 128354 h 4098471"/>
              <a:gd name="connsiteX37" fmla="*/ 0 w 8196943"/>
              <a:gd name="connsiteY37" fmla="*/ 0 h 4098471"/>
              <a:gd name="connsiteX38" fmla="*/ 111535 w 8196943"/>
              <a:gd name="connsiteY38" fmla="*/ 0 h 4098471"/>
              <a:gd name="connsiteX39" fmla="*/ 0 w 8196943"/>
              <a:gd name="connsiteY39" fmla="*/ 50988 h 4098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96943" h="4098471">
                <a:moveTo>
                  <a:pt x="8091242" y="0"/>
                </a:moveTo>
                <a:lnTo>
                  <a:pt x="8196943" y="0"/>
                </a:lnTo>
                <a:lnTo>
                  <a:pt x="8196943" y="766142"/>
                </a:lnTo>
                <a:lnTo>
                  <a:pt x="7987259" y="796665"/>
                </a:lnTo>
                <a:lnTo>
                  <a:pt x="7989692" y="795419"/>
                </a:lnTo>
                <a:cubicBezTo>
                  <a:pt x="8023708" y="773957"/>
                  <a:pt x="8052358" y="746334"/>
                  <a:pt x="8071252" y="709777"/>
                </a:cubicBezTo>
                <a:cubicBezTo>
                  <a:pt x="8146830" y="563550"/>
                  <a:pt x="8228980" y="185659"/>
                  <a:pt x="8110684" y="19716"/>
                </a:cubicBezTo>
                <a:close/>
                <a:moveTo>
                  <a:pt x="1627861" y="0"/>
                </a:moveTo>
                <a:lnTo>
                  <a:pt x="6922112" y="0"/>
                </a:lnTo>
                <a:lnTo>
                  <a:pt x="6931853" y="66860"/>
                </a:lnTo>
                <a:cubicBezTo>
                  <a:pt x="6943511" y="141556"/>
                  <a:pt x="6956065" y="213796"/>
                  <a:pt x="6957297" y="266167"/>
                </a:cubicBezTo>
                <a:cubicBezTo>
                  <a:pt x="6960583" y="405822"/>
                  <a:pt x="6968798" y="484686"/>
                  <a:pt x="6957297" y="591481"/>
                </a:cubicBezTo>
                <a:cubicBezTo>
                  <a:pt x="6945796" y="698276"/>
                  <a:pt x="6898148" y="818216"/>
                  <a:pt x="6888290" y="906938"/>
                </a:cubicBezTo>
                <a:cubicBezTo>
                  <a:pt x="6878433" y="995660"/>
                  <a:pt x="6880075" y="1072881"/>
                  <a:pt x="6898148" y="1123814"/>
                </a:cubicBezTo>
                <a:cubicBezTo>
                  <a:pt x="6916221" y="1174747"/>
                  <a:pt x="6949082" y="1212536"/>
                  <a:pt x="6996729" y="1212536"/>
                </a:cubicBezTo>
                <a:cubicBezTo>
                  <a:pt x="7044376" y="1212536"/>
                  <a:pt x="7111739" y="1169818"/>
                  <a:pt x="7184031" y="1123814"/>
                </a:cubicBezTo>
                <a:cubicBezTo>
                  <a:pt x="7220177" y="1100812"/>
                  <a:pt x="7262074" y="1063434"/>
                  <a:pt x="7304792" y="1027082"/>
                </a:cubicBezTo>
                <a:lnTo>
                  <a:pt x="7306433" y="1025755"/>
                </a:lnTo>
                <a:lnTo>
                  <a:pt x="7085239" y="1338029"/>
                </a:lnTo>
                <a:lnTo>
                  <a:pt x="6837589" y="1566629"/>
                </a:lnTo>
                <a:lnTo>
                  <a:pt x="6628039" y="1795229"/>
                </a:lnTo>
                <a:lnTo>
                  <a:pt x="6485164" y="2023829"/>
                </a:lnTo>
                <a:lnTo>
                  <a:pt x="6542314" y="2309579"/>
                </a:lnTo>
                <a:lnTo>
                  <a:pt x="6789964" y="2471504"/>
                </a:lnTo>
                <a:lnTo>
                  <a:pt x="6789964" y="2919179"/>
                </a:lnTo>
                <a:lnTo>
                  <a:pt x="6494689" y="3719279"/>
                </a:lnTo>
                <a:lnTo>
                  <a:pt x="6667049" y="4098471"/>
                </a:lnTo>
                <a:lnTo>
                  <a:pt x="1030771" y="4098471"/>
                </a:lnTo>
                <a:lnTo>
                  <a:pt x="1103539" y="4052654"/>
                </a:lnTo>
                <a:lnTo>
                  <a:pt x="1313089" y="3319229"/>
                </a:lnTo>
                <a:lnTo>
                  <a:pt x="1313089" y="2823929"/>
                </a:lnTo>
                <a:lnTo>
                  <a:pt x="1313089" y="2290529"/>
                </a:lnTo>
                <a:lnTo>
                  <a:pt x="1255939" y="1671404"/>
                </a:lnTo>
                <a:lnTo>
                  <a:pt x="1551214" y="1204679"/>
                </a:lnTo>
                <a:lnTo>
                  <a:pt x="1655989" y="833204"/>
                </a:lnTo>
                <a:lnTo>
                  <a:pt x="1732189" y="718904"/>
                </a:lnTo>
                <a:lnTo>
                  <a:pt x="2036989" y="128354"/>
                </a:lnTo>
                <a:close/>
                <a:moveTo>
                  <a:pt x="0" y="0"/>
                </a:moveTo>
                <a:lnTo>
                  <a:pt x="111535" y="0"/>
                </a:lnTo>
                <a:lnTo>
                  <a:pt x="0" y="50988"/>
                </a:lnTo>
                <a:close/>
              </a:path>
            </a:pathLst>
          </a:custGeom>
        </p:spPr>
      </p:pic>
      <p:sp>
        <p:nvSpPr>
          <p:cNvPr id="9" name="文本框 19"/>
          <p:cNvSpPr txBox="1"/>
          <p:nvPr/>
        </p:nvSpPr>
        <p:spPr>
          <a:xfrm>
            <a:off x="5944543" y="1554791"/>
            <a:ext cx="5262718" cy="17173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8800" dirty="0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8800" dirty="0" err="1"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ave">
          <a:fgClr>
            <a:schemeClr val="accent1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5"/>
          <p:cNvSpPr/>
          <p:nvPr/>
        </p:nvSpPr>
        <p:spPr>
          <a:xfrm>
            <a:off x="1293066" y="3101788"/>
            <a:ext cx="2743200" cy="1363663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608569" y="2519599"/>
            <a:ext cx="2764824" cy="1804641"/>
            <a:chOff x="514" y="2496"/>
            <a:chExt cx="1790" cy="1152"/>
          </a:xfrm>
        </p:grpSpPr>
        <p:sp>
          <p:nvSpPr>
            <p:cNvPr id="4" name="AutoShape 3"/>
            <p:cNvSpPr/>
            <p:nvPr/>
          </p:nvSpPr>
          <p:spPr>
            <a:xfrm>
              <a:off x="528" y="2496"/>
              <a:ext cx="1776" cy="1152"/>
            </a:xfrm>
            <a:prstGeom prst="cube">
              <a:avLst>
                <a:gd name="adj" fmla="val 34963"/>
              </a:avLst>
            </a:prstGeom>
            <a:solidFill>
              <a:srgbClr val="C1E2E5"/>
            </a:solidFill>
            <a:ln w="38100" cap="flat" cmpd="sng">
              <a:solidFill>
                <a:srgbClr val="33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5" name="Line 4"/>
            <p:cNvSpPr/>
            <p:nvPr/>
          </p:nvSpPr>
          <p:spPr>
            <a:xfrm>
              <a:off x="514" y="2879"/>
              <a:ext cx="0" cy="768"/>
            </a:xfrm>
            <a:prstGeom prst="line">
              <a:avLst/>
            </a:prstGeom>
            <a:ln w="76200" cap="flat" cmpd="sng">
              <a:solidFill>
                <a:srgbClr val="003366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" name="AutoShape 5"/>
          <p:cNvSpPr/>
          <p:nvPr/>
        </p:nvSpPr>
        <p:spPr>
          <a:xfrm>
            <a:off x="5607891" y="2930338"/>
            <a:ext cx="2681288" cy="1371600"/>
          </a:xfrm>
          <a:prstGeom prst="cube">
            <a:avLst>
              <a:gd name="adj" fmla="val 37241"/>
            </a:avLst>
          </a:prstGeom>
          <a:solidFill>
            <a:srgbClr val="C1E2E5"/>
          </a:solidFill>
          <a:ln w="38100" cap="flat" cmpd="sng">
            <a:solidFill>
              <a:srgbClr val="33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AutoShape 11"/>
          <p:cNvSpPr/>
          <p:nvPr/>
        </p:nvSpPr>
        <p:spPr>
          <a:xfrm>
            <a:off x="6141291" y="3235138"/>
            <a:ext cx="914400" cy="914400"/>
          </a:xfrm>
          <a:prstGeom prst="cloudCallout">
            <a:avLst>
              <a:gd name="adj1" fmla="val 47051"/>
              <a:gd name="adj2" fmla="val 2259"/>
            </a:avLst>
          </a:prstGeom>
          <a:solidFill>
            <a:srgbClr val="5F5F5F"/>
          </a:solidFill>
          <a:ln w="9525" cap="flat" cmpd="sng">
            <a:solidFill>
              <a:srgbClr val="1A000D"/>
            </a:solidFill>
            <a:prstDash val="solid"/>
            <a:headEnd type="none" w="med" len="med"/>
            <a:tailEnd type="none" w="med" len="med"/>
          </a:ln>
          <a:effectLst>
            <a:outerShdw dist="99190" dir="13188334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/>
            <a:endParaRPr dirty="0">
              <a:solidFill>
                <a:srgbClr val="5F5F5F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18"/>
          <p:cNvSpPr txBox="1"/>
          <p:nvPr/>
        </p:nvSpPr>
        <p:spPr>
          <a:xfrm>
            <a:off x="4541408" y="3311338"/>
            <a:ext cx="113728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7cm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15" name="Text Box 20"/>
          <p:cNvSpPr txBox="1"/>
          <p:nvPr/>
        </p:nvSpPr>
        <p:spPr>
          <a:xfrm>
            <a:off x="6293691" y="42257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23" name="Line 28"/>
          <p:cNvSpPr/>
          <p:nvPr/>
        </p:nvSpPr>
        <p:spPr>
          <a:xfrm>
            <a:off x="1264491" y="36161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" name="Line 29"/>
          <p:cNvSpPr/>
          <p:nvPr/>
        </p:nvSpPr>
        <p:spPr>
          <a:xfrm>
            <a:off x="1797891" y="3082738"/>
            <a:ext cx="2209800" cy="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Line 30"/>
          <p:cNvSpPr/>
          <p:nvPr/>
        </p:nvSpPr>
        <p:spPr>
          <a:xfrm flipV="1">
            <a:off x="34742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6" name="Line 31"/>
          <p:cNvSpPr/>
          <p:nvPr/>
        </p:nvSpPr>
        <p:spPr>
          <a:xfrm flipH="1">
            <a:off x="1264491" y="3082738"/>
            <a:ext cx="533400" cy="533400"/>
          </a:xfrm>
          <a:prstGeom prst="line">
            <a:avLst/>
          </a:prstGeom>
          <a:ln w="38100" cap="flat" cmpd="sng">
            <a:solidFill>
              <a:srgbClr val="33CCFF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7" name="Group 32"/>
          <p:cNvGrpSpPr/>
          <p:nvPr/>
        </p:nvGrpSpPr>
        <p:grpSpPr>
          <a:xfrm>
            <a:off x="242458" y="3630743"/>
            <a:ext cx="1297940" cy="838200"/>
            <a:chOff x="172" y="1488"/>
            <a:chExt cx="644" cy="528"/>
          </a:xfrm>
        </p:grpSpPr>
        <p:sp>
          <p:nvSpPr>
            <p:cNvPr id="28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4"/>
            <p:cNvSpPr txBox="1"/>
            <p:nvPr/>
          </p:nvSpPr>
          <p:spPr>
            <a:xfrm>
              <a:off x="172" y="1584"/>
              <a:ext cx="528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30" name="Text Box 35"/>
          <p:cNvSpPr txBox="1"/>
          <p:nvPr/>
        </p:nvSpPr>
        <p:spPr>
          <a:xfrm>
            <a:off x="1950291" y="4454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1" name="Text Box 36"/>
          <p:cNvSpPr txBox="1"/>
          <p:nvPr/>
        </p:nvSpPr>
        <p:spPr>
          <a:xfrm>
            <a:off x="3550491" y="40733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2" name="Text Box 37"/>
          <p:cNvSpPr txBox="1"/>
          <p:nvPr/>
        </p:nvSpPr>
        <p:spPr>
          <a:xfrm>
            <a:off x="8046291" y="3768538"/>
            <a:ext cx="1143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10cm</a:t>
            </a:r>
            <a:endParaRPr sz="2800" b="1" dirty="0">
              <a:latin typeface="Arial" panose="020B0604020202020204" pitchFamily="34" charset="0"/>
            </a:endParaRPr>
          </a:p>
        </p:txBody>
      </p:sp>
      <p:sp>
        <p:nvSpPr>
          <p:cNvPr id="33" name="Arc 32"/>
          <p:cNvSpPr/>
          <p:nvPr/>
        </p:nvSpPr>
        <p:spPr>
          <a:xfrm rot="12948211">
            <a:off x="5409453" y="2623951"/>
            <a:ext cx="1266825" cy="1801813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Arc 33"/>
          <p:cNvSpPr/>
          <p:nvPr/>
        </p:nvSpPr>
        <p:spPr>
          <a:xfrm rot="12948211">
            <a:off x="1050178" y="3405001"/>
            <a:ext cx="933450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6"/>
          <p:cNvGrpSpPr/>
          <p:nvPr/>
        </p:nvGrpSpPr>
        <p:grpSpPr>
          <a:xfrm>
            <a:off x="5612653" y="2092138"/>
            <a:ext cx="2760740" cy="2209800"/>
            <a:chOff x="3360" y="624"/>
            <a:chExt cx="1728" cy="1392"/>
          </a:xfrm>
        </p:grpSpPr>
        <p:sp>
          <p:nvSpPr>
            <p:cNvPr id="36" name="Line 7"/>
            <p:cNvSpPr/>
            <p:nvPr/>
          </p:nvSpPr>
          <p:spPr>
            <a:xfrm>
              <a:off x="3739" y="624"/>
              <a:ext cx="0" cy="107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7" name="Line 8"/>
            <p:cNvSpPr/>
            <p:nvPr/>
          </p:nvSpPr>
          <p:spPr>
            <a:xfrm flipV="1">
              <a:off x="3402" y="1658"/>
              <a:ext cx="337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8" name="Line 9"/>
            <p:cNvSpPr/>
            <p:nvPr/>
          </p:nvSpPr>
          <p:spPr>
            <a:xfrm>
              <a:off x="3781" y="1658"/>
              <a:ext cx="1265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39" name="AutoShape 10"/>
            <p:cNvSpPr/>
            <p:nvPr/>
          </p:nvSpPr>
          <p:spPr>
            <a:xfrm>
              <a:off x="3360" y="624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23"/>
          <p:cNvGrpSpPr/>
          <p:nvPr/>
        </p:nvGrpSpPr>
        <p:grpSpPr>
          <a:xfrm>
            <a:off x="1316389" y="2255651"/>
            <a:ext cx="2743200" cy="2209800"/>
            <a:chOff x="576" y="1968"/>
            <a:chExt cx="1728" cy="1392"/>
          </a:xfrm>
        </p:grpSpPr>
        <p:sp>
          <p:nvSpPr>
            <p:cNvPr id="41" name="Line 24"/>
            <p:cNvSpPr/>
            <p:nvPr/>
          </p:nvSpPr>
          <p:spPr>
            <a:xfrm>
              <a:off x="939" y="1968"/>
              <a:ext cx="12" cy="105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2" name="Line 25"/>
            <p:cNvSpPr/>
            <p:nvPr/>
          </p:nvSpPr>
          <p:spPr>
            <a:xfrm flipV="1">
              <a:off x="576" y="3024"/>
              <a:ext cx="385" cy="336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3" name="Line 26"/>
            <p:cNvSpPr/>
            <p:nvPr/>
          </p:nvSpPr>
          <p:spPr>
            <a:xfrm>
              <a:off x="997" y="3011"/>
              <a:ext cx="1265" cy="0"/>
            </a:xfrm>
            <a:prstGeom prst="line">
              <a:avLst/>
            </a:prstGeom>
            <a:ln w="19050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4" name="AutoShape 27"/>
            <p:cNvSpPr/>
            <p:nvPr/>
          </p:nvSpPr>
          <p:spPr>
            <a:xfrm>
              <a:off x="576" y="1968"/>
              <a:ext cx="1728" cy="1392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Group 32"/>
          <p:cNvGrpSpPr/>
          <p:nvPr/>
        </p:nvGrpSpPr>
        <p:grpSpPr>
          <a:xfrm>
            <a:off x="4598558" y="3456118"/>
            <a:ext cx="1247140" cy="838200"/>
            <a:chOff x="172" y="1488"/>
            <a:chExt cx="644" cy="528"/>
          </a:xfrm>
        </p:grpSpPr>
        <p:sp>
          <p:nvSpPr>
            <p:cNvPr id="46" name="Arc 33"/>
            <p:cNvSpPr/>
            <p:nvPr/>
          </p:nvSpPr>
          <p:spPr>
            <a:xfrm flipH="1">
              <a:off x="720" y="1488"/>
              <a:ext cx="96" cy="52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20" y="528"/>
                </a:cxn>
                <a:cxn ang="0">
                  <a:pos x="0" y="236"/>
                </a:cxn>
              </a:cxnLst>
              <a:rect l="0" t="0" r="0" b="0"/>
              <a:pathLst>
                <a:path w="21600" h="38200" fill="none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</a:path>
                <a:path w="21600" h="38200" stroke="0">
                  <a:moveTo>
                    <a:pt x="13258" y="0"/>
                  </a:moveTo>
                  <a:cubicBezTo>
                    <a:pt x="18521" y="4092"/>
                    <a:pt x="21600" y="10385"/>
                    <a:pt x="21600" y="17052"/>
                  </a:cubicBezTo>
                  <a:cubicBezTo>
                    <a:pt x="21600" y="27287"/>
                    <a:pt x="14416" y="36116"/>
                    <a:pt x="4395" y="38199"/>
                  </a:cubicBezTo>
                  <a:lnTo>
                    <a:pt x="0" y="17052"/>
                  </a:lnTo>
                  <a:lnTo>
                    <a:pt x="13258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bg1">
                  <a:alpha val="100000"/>
                </a:schemeClr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 Box 34"/>
            <p:cNvSpPr txBox="1"/>
            <p:nvPr/>
          </p:nvSpPr>
          <p:spPr>
            <a:xfrm>
              <a:off x="172" y="1584"/>
              <a:ext cx="64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sz="2800" b="1" dirty="0">
                  <a:latin typeface="Arial" panose="020B0604020202020204" pitchFamily="34" charset="0"/>
                </a:rPr>
                <a:t>5cm</a:t>
              </a:r>
              <a:endParaRPr sz="28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48" name="Arc 47"/>
          <p:cNvSpPr/>
          <p:nvPr/>
        </p:nvSpPr>
        <p:spPr>
          <a:xfrm rot="12948211">
            <a:off x="5404691" y="3230376"/>
            <a:ext cx="935038" cy="1093788"/>
          </a:xfrm>
          <a:prstGeom prst="arc">
            <a:avLst>
              <a:gd name="adj1" fmla="val 16001999"/>
              <a:gd name="adj2" fmla="val 284200"/>
            </a:avLst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9846877">
            <a:off x="233504" y="-77169"/>
            <a:ext cx="464021" cy="906721"/>
          </a:xfrm>
          <a:prstGeom prst="rect">
            <a:avLst/>
          </a:prstGeom>
        </p:spPr>
      </p:pic>
      <p:sp>
        <p:nvSpPr>
          <p:cNvPr id="50" name="文本框 12"/>
          <p:cNvSpPr txBox="1"/>
          <p:nvPr/>
        </p:nvSpPr>
        <p:spPr>
          <a:xfrm>
            <a:off x="889311" y="30496"/>
            <a:ext cx="11128549" cy="1191816"/>
          </a:xfrm>
          <a:prstGeom prst="round2DiagRect">
            <a:avLst/>
          </a:prstGeom>
          <a:solidFill>
            <a:srgbClr val="90EBC0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 err="1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200" b="1" dirty="0">
                <a:solidFill>
                  <a:srgbClr val="C52E0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3: </a:t>
            </a:r>
            <a:r>
              <a:rPr lang="vi-VN" sz="3200" b="1" dirty="0">
                <a:latin typeface="Arial" panose="020B0604020202020204" pitchFamily="34" charset="0"/>
              </a:rPr>
              <a:t>Tính thể tích hòn đá trong bể nước theo hình dưới đây:</a:t>
            </a:r>
            <a:endParaRPr lang="vi-VN" sz="3200" b="1" dirty="0">
              <a:latin typeface="Arial" panose="020B0604020202020204" pitchFamily="34" charset="0"/>
            </a:endParaRPr>
          </a:p>
        </p:txBody>
      </p:sp>
      <p:sp>
        <p:nvSpPr>
          <p:cNvPr id="51" name="Text Box 1805"/>
          <p:cNvSpPr txBox="1"/>
          <p:nvPr/>
        </p:nvSpPr>
        <p:spPr>
          <a:xfrm>
            <a:off x="3049557" y="4975038"/>
            <a:ext cx="9993467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Phần nước dâng lên trong bể 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chính l</a:t>
            </a:r>
            <a:r>
              <a:rPr sz="3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 thể tích của hòn đá.</a:t>
            </a:r>
            <a:endParaRPr sz="3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2" name="Text Box 1809"/>
          <p:cNvSpPr txBox="1"/>
          <p:nvPr/>
        </p:nvSpPr>
        <p:spPr>
          <a:xfrm>
            <a:off x="5942060" y="1365590"/>
            <a:ext cx="275588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có hòn đá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3" name="Text Box 1810"/>
          <p:cNvSpPr txBox="1"/>
          <p:nvPr/>
        </p:nvSpPr>
        <p:spPr>
          <a:xfrm>
            <a:off x="1714547" y="1378291"/>
            <a:ext cx="2392001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Bể ban đầu</a:t>
            </a:r>
            <a:endParaRPr sz="3200" b="1" dirty="0">
              <a:solidFill>
                <a:srgbClr val="CC0099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2" grpId="0" animBg="1"/>
      <p:bldP spid="13" grpId="0"/>
      <p:bldP spid="51" grpId="0"/>
      <p:bldP spid="52" grpId="0"/>
      <p:bldP spid="5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179"/>
          <p:cNvSpPr txBox="1"/>
          <p:nvPr/>
        </p:nvSpPr>
        <p:spPr>
          <a:xfrm>
            <a:off x="-1" y="3835906"/>
            <a:ext cx="11530361" cy="18528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Tính chiều cao của nước dâng lên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hòn đá = chiều dài x chiều rộng x mực nước dâng lên</a:t>
            </a:r>
            <a:r>
              <a:rPr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 Box 1180"/>
          <p:cNvSpPr txBox="1"/>
          <p:nvPr/>
        </p:nvSpPr>
        <p:spPr>
          <a:xfrm>
            <a:off x="0" y="937545"/>
            <a:ext cx="12366702" cy="265303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</a:t>
            </a:r>
            <a:r>
              <a:rPr lang="en-US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lúc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hòn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đá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nước</a:t>
            </a:r>
            <a:endParaRPr lang="en-US" sz="3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Text Box 1189"/>
          <p:cNvSpPr txBox="1"/>
          <p:nvPr/>
        </p:nvSpPr>
        <p:spPr>
          <a:xfrm>
            <a:off x="3648889" y="150039"/>
            <a:ext cx="2624436" cy="6309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sz="35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/>
          <p:nvPr/>
        </p:nvSpPr>
        <p:spPr>
          <a:xfrm>
            <a:off x="1920826" y="6401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26" y="1580546"/>
            <a:ext cx="716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tích nước trong bể là: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x 10 x 5 = 500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 tích của nước và thể tích hòn đá trong bể là: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10 x 10 x 7 = 700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700 – 500 = 200 (cm</a:t>
            </a:r>
            <a:r>
              <a:rPr lang="en-US" sz="36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200cm</a:t>
            </a:r>
            <a:r>
              <a:rPr lang="en-US" sz="36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006" y="190457"/>
            <a:ext cx="180690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5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kumimoji="0" lang="en-US" sz="35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8"/>
          <p:cNvSpPr/>
          <p:nvPr/>
        </p:nvSpPr>
        <p:spPr>
          <a:xfrm>
            <a:off x="609600" y="330200"/>
            <a:ext cx="11571032" cy="974448"/>
          </a:xfrm>
          <a:prstGeom prst="rect">
            <a:avLst/>
          </a:prstGeom>
          <a:noFill/>
          <a:ln w="9525">
            <a:noFill/>
          </a:ln>
        </p:spPr>
        <p:txBody>
          <a:bodyPr wrap="none" anchor="ctr"/>
          <a:lstStyle/>
          <a:p>
            <a:pPr algn="ctr"/>
            <a:endParaRPr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5"/>
          <p:cNvSpPr txBox="1"/>
          <p:nvPr/>
        </p:nvSpPr>
        <p:spPr>
          <a:xfrm>
            <a:off x="2846310" y="1717559"/>
            <a:ext cx="1176197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Mực nước dâng lên là: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/>
          <p:nvPr/>
        </p:nvSpPr>
        <p:spPr>
          <a:xfrm>
            <a:off x="4164100" y="2493123"/>
            <a:ext cx="416508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7 – 5 = 2 (cm)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2846310" y="3033583"/>
            <a:ext cx="537735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Thể tích hòn đá là: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/>
          <p:nvPr/>
        </p:nvSpPr>
        <p:spPr>
          <a:xfrm>
            <a:off x="4137830" y="3693428"/>
            <a:ext cx="678965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10 x 10 x 2 = 200 (cm</a:t>
            </a:r>
            <a:r>
              <a:rPr sz="3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36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9"/>
          <p:cNvSpPr txBox="1"/>
          <p:nvPr/>
        </p:nvSpPr>
        <p:spPr>
          <a:xfrm>
            <a:off x="6246643" y="4476896"/>
            <a:ext cx="5196598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số: 200 cm</a:t>
            </a:r>
            <a:r>
              <a:rPr sz="3600" b="1" baseline="30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sz="3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"/>
          <p:cNvSpPr txBox="1"/>
          <p:nvPr/>
        </p:nvSpPr>
        <p:spPr>
          <a:xfrm>
            <a:off x="179105" y="25461"/>
            <a:ext cx="1937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Cách 2:</a:t>
            </a:r>
            <a:endParaRPr lang="en-US" sz="32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1727763" y="7466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5" y="4158029"/>
            <a:ext cx="3868729" cy="27389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602" y="1909808"/>
            <a:ext cx="3747580" cy="2824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489" y="3860548"/>
            <a:ext cx="3835780" cy="282425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7529" y="869480"/>
            <a:ext cx="11785910" cy="5434249"/>
            <a:chOff x="1770197" y="3207795"/>
            <a:chExt cx="10299225" cy="4748771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97" y="3207795"/>
              <a:ext cx="3306344" cy="2468006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6312" y="3613519"/>
              <a:ext cx="2999190" cy="1371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biểu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tượng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về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0"/>
            <p:cNvSpPr txBox="1"/>
            <p:nvPr/>
          </p:nvSpPr>
          <p:spPr>
            <a:xfrm>
              <a:off x="5528861" y="4449905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Biết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và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cách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tích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hình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hộp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chữ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nhật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0"/>
            <p:cNvSpPr txBox="1"/>
            <p:nvPr/>
          </p:nvSpPr>
          <p:spPr>
            <a:xfrm>
              <a:off x="9070232" y="6154577"/>
              <a:ext cx="2999190" cy="18019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Vận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dụng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công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thức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để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giải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một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số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bài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tập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có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liên</a:t>
              </a:r>
              <a:r>
                <a:rPr lang="en-US" altLang="zh-CN" sz="3200" b="1" dirty="0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 </a:t>
              </a:r>
              <a:r>
                <a:rPr lang="en-US" altLang="zh-CN" sz="3200" b="1" dirty="0" err="1">
                  <a:latin typeface="Arial" panose="020B0604020202020204" pitchFamily="34" charset="0"/>
                  <a:ea typeface="字魂58号-创中黑" panose="00000500000000000000" pitchFamily="2" charset="-122"/>
                  <a:cs typeface="Arial" panose="020B0604020202020204" pitchFamily="34" charset="0"/>
                </a:rPr>
                <a:t>quan</a:t>
              </a:r>
              <a:endParaRPr lang="zh-CN" altLang="en-US" sz="3200" dirty="0">
                <a:solidFill>
                  <a:srgbClr val="161615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46877">
            <a:off x="3387488" y="-57957"/>
            <a:ext cx="464021" cy="90672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4043294" y="41461"/>
            <a:ext cx="560916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Mục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tiêu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học</a:t>
            </a:r>
            <a:endParaRPr lang="zh-CN" alt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210461" y="679778"/>
            <a:ext cx="4640141" cy="22954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711482" y="1130194"/>
            <a:ext cx="39432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Giờ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thì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đã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biết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hình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chữ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rồi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phải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không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?</a:t>
            </a:r>
            <a:endParaRPr lang="en-US" sz="2800" i="1" dirty="0">
              <a:latin typeface="#9Slide05 Gardenia" pitchFamily="2" charset="0"/>
            </a:endParaRPr>
          </a:p>
        </p:txBody>
      </p:sp>
      <p:sp>
        <p:nvSpPr>
          <p:cNvPr id="30" name="Oval Callout 29"/>
          <p:cNvSpPr/>
          <p:nvPr/>
        </p:nvSpPr>
        <p:spPr>
          <a:xfrm rot="686183">
            <a:off x="9216710" y="1294046"/>
            <a:ext cx="2001728" cy="14571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98427" y="182269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Vâng</a:t>
            </a:r>
            <a:r>
              <a:rPr lang="en-US" sz="2800" i="1" dirty="0">
                <a:latin typeface="#9Slide05 Gardenia" pitchFamily="2" charset="0"/>
              </a:rPr>
              <a:t> ạ! </a:t>
            </a:r>
            <a:endParaRPr lang="en-US" sz="2800" i="1" dirty="0">
              <a:latin typeface="#9Slide05 Gardenia" pitchFamily="2" charset="0"/>
            </a:endParaRPr>
          </a:p>
        </p:txBody>
      </p:sp>
      <p:sp>
        <p:nvSpPr>
          <p:cNvPr id="12" name="Right Arrow 11">
            <a:hlinkClick r:id="rId7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2015271" y="553101"/>
            <a:ext cx="5335648" cy="2453616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32308" y="924624"/>
            <a:ext cx="459123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Vậy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thưởng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nhé</a:t>
            </a:r>
            <a:r>
              <a:rPr lang="en-US" sz="2800" i="1" dirty="0">
                <a:latin typeface="#9Slide05 Gardenia" pitchFamily="2" charset="0"/>
              </a:rPr>
              <a:t>!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có</a:t>
            </a:r>
            <a:r>
              <a:rPr lang="en-US" sz="2800" i="1" dirty="0">
                <a:latin typeface="#9Slide05 Gardenia" pitchFamily="2" charset="0"/>
              </a:rPr>
              <a:t> 3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có</a:t>
            </a:r>
            <a:r>
              <a:rPr lang="en-US" sz="2800" i="1" dirty="0">
                <a:latin typeface="#9Slide05 Gardenia" pitchFamily="2" charset="0"/>
              </a:rPr>
              <a:t> 2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chứa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hỏi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và</a:t>
            </a:r>
            <a:r>
              <a:rPr lang="en-US" sz="2800" i="1" dirty="0">
                <a:latin typeface="#9Slide05 Gardenia" pitchFamily="2" charset="0"/>
              </a:rPr>
              <a:t> 1 </a:t>
            </a:r>
            <a:r>
              <a:rPr lang="en-US" sz="2800" i="1" dirty="0" err="1">
                <a:latin typeface="#9Slide05 Gardenia" pitchFamily="2" charset="0"/>
              </a:rPr>
              <a:t>viên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kẹo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ngon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tuyệt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đó</a:t>
            </a:r>
            <a:r>
              <a:rPr lang="en-US" sz="2800" i="1" dirty="0">
                <a:latin typeface="#9Slide05 Gardenia" pitchFamily="2" charset="0"/>
              </a:rPr>
              <a:t>, con ạ! </a:t>
            </a:r>
            <a:endParaRPr lang="en-US" sz="2800" i="1" dirty="0">
              <a:latin typeface="#9Slide05 Gardeni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243" y="2720759"/>
            <a:ext cx="4426658" cy="4426658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 rot="686183">
            <a:off x="8297624" y="1296471"/>
            <a:ext cx="3816269" cy="158855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46572" y="1861871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Ôi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tò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mò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quá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ạ! </a:t>
            </a:r>
            <a:endParaRPr lang="en-US" sz="2800" i="1" dirty="0">
              <a:latin typeface="#9Slide05 Gardenia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13" grpId="0" animBg="1"/>
      <p:bldP spid="14" grpId="0"/>
      <p:bldP spid="17" grpId="0" animBg="1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>
            <a:fillRect/>
          </a:stretch>
        </p:blipFill>
        <p:spPr>
          <a:xfrm>
            <a:off x="2092049" y="-349303"/>
            <a:ext cx="8200109" cy="154945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7570">
            <a:off x="1589628" y="996594"/>
            <a:ext cx="1885396" cy="165838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>
            <a:fillRect/>
          </a:stretch>
        </p:blipFill>
        <p:spPr>
          <a:xfrm rot="3128849">
            <a:off x="4719143" y="3134161"/>
            <a:ext cx="1723086" cy="177538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>
            <a:fillRect/>
          </a:stretch>
        </p:blipFill>
        <p:spPr>
          <a:xfrm>
            <a:off x="7647261" y="1322747"/>
            <a:ext cx="1589103" cy="721425"/>
          </a:xfrm>
          <a:prstGeom prst="rect">
            <a:avLst/>
          </a:prstGeom>
        </p:spPr>
      </p:pic>
      <p:sp>
        <p:nvSpPr>
          <p:cNvPr id="42" name="Oval 41"/>
          <p:cNvSpPr/>
          <p:nvPr/>
        </p:nvSpPr>
        <p:spPr>
          <a:xfrm>
            <a:off x="2269802" y="1486942"/>
            <a:ext cx="528815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332860" y="3801852"/>
            <a:ext cx="556658" cy="578094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8257688" y="1453583"/>
            <a:ext cx="460638" cy="506865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8" name="59c3c5f04723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67468" y="-459468"/>
            <a:ext cx="609600" cy="609600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112386" y="2122134"/>
            <a:ext cx="5247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Nêu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3200" b="1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850183" y="3119946"/>
            <a:ext cx="28392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a x b x c</a:t>
            </a:r>
            <a:endParaRPr lang="en-US" sz="3600" b="1" kern="0" dirty="0">
              <a:solidFill>
                <a:srgbClr val="C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812519" y="4603063"/>
            <a:ext cx="5093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viên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kẹo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dâu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tây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ngọt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ngào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dành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tặng</a:t>
            </a:r>
            <a:r>
              <a:rPr lang="en-US" sz="3200" b="1" kern="0" dirty="0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kern="0" dirty="0" err="1">
                <a:solidFill>
                  <a:srgbClr val="E9277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bạn</a:t>
            </a:r>
            <a:endParaRPr lang="en-US" sz="3200" b="1" kern="0" dirty="0">
              <a:solidFill>
                <a:srgbClr val="E92771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3" name="59c3c5f04723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10899" y="-1170314"/>
            <a:ext cx="609600" cy="6096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5746201" y="2106916"/>
            <a:ext cx="6685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tích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hình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hộp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chữ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200" b="1" kern="0" dirty="0" err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biết</a:t>
            </a:r>
            <a:r>
              <a:rPr lang="en-US" sz="3200" b="1" kern="0" dirty="0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a = 3 cm; b = 4 cm; c = 5 cm </a:t>
            </a:r>
            <a:endParaRPr lang="en-US" sz="3200" b="1" kern="0" dirty="0">
              <a:solidFill>
                <a:srgbClr val="00206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848211" y="3199352"/>
            <a:ext cx="5126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 = 3 x 4 x 5 = 60 (cm</a:t>
            </a:r>
            <a:r>
              <a:rPr lang="en-US" sz="3600" b="1" kern="0" baseline="3000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  <a:r>
              <a:rPr 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)</a:t>
            </a:r>
            <a:endParaRPr lang="en-US" sz="3600" b="1" kern="0" dirty="0">
              <a:solidFill>
                <a:srgbClr val="C0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6" name="59c3c5f04723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1761" y="-1170314"/>
            <a:ext cx="609600" cy="609600"/>
          </a:xfrm>
          <a:prstGeom prst="rect">
            <a:avLst/>
          </a:prstGeom>
        </p:spPr>
      </p:pic>
      <p:pic>
        <p:nvPicPr>
          <p:cNvPr id="59" name="59c3c5f04723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269803" y="-1245694"/>
            <a:ext cx="609600" cy="609600"/>
          </a:xfrm>
          <a:prstGeom prst="rect">
            <a:avLst/>
          </a:prstGeom>
        </p:spPr>
      </p:pic>
      <p:pic>
        <p:nvPicPr>
          <p:cNvPr id="62" name="59c3c5f04723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97839" y="-1282328"/>
            <a:ext cx="609600" cy="609600"/>
          </a:xfrm>
          <a:prstGeom prst="rect">
            <a:avLst/>
          </a:prstGeom>
        </p:spPr>
      </p:pic>
      <p:pic>
        <p:nvPicPr>
          <p:cNvPr id="65" name="59c3c5f04723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051672" y="-12924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0" y="4379946"/>
            <a:ext cx="1494275" cy="149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4576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57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4576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4" dur="457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</p:childTnLst>
        </p:cTn>
      </p:par>
    </p:tnLst>
    <p:bldLst>
      <p:bldP spid="42" grpId="0" animBg="1"/>
      <p:bldP spid="43" grpId="0" animBg="1"/>
      <p:bldP spid="44" grpId="0" animBg="1"/>
      <p:bldP spid="49" grpId="0"/>
      <p:bldP spid="50" grpId="0"/>
      <p:bldP spid="51" grpId="0"/>
      <p:bldP spid="54" grpId="0"/>
      <p:bldP spid="5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 flipH="1">
            <a:off x="-24083" y="0"/>
            <a:ext cx="9686724" cy="7099439"/>
            <a:chOff x="3446310" y="0"/>
            <a:chExt cx="874569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>
              <a:fillRect/>
            </a:stretch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191612" y="369690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dirty="0" err="1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Dặn</a:t>
            </a:r>
            <a:r>
              <a:rPr lang="en-US" altLang="zh-CN" sz="4800" dirty="0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800" dirty="0" err="1">
                <a:solidFill>
                  <a:srgbClr val="EF0D1C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dò</a:t>
            </a:r>
            <a:endParaRPr lang="zh-CN" altLang="en-US" sz="4800" dirty="0"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 flipH="1">
            <a:off x="6852552" y="603476"/>
            <a:ext cx="5339448" cy="6254524"/>
            <a:chOff x="7469132" y="369690"/>
            <a:chExt cx="5339448" cy="625452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132" y="369690"/>
              <a:ext cx="1447379" cy="181332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844" y="440382"/>
              <a:ext cx="1043328" cy="1453929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6339" y="317729"/>
            <a:ext cx="1112208" cy="984907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6364" y="1401132"/>
            <a:ext cx="6701987" cy="331366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Ôn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công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thức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hộp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chữ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nhật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.</a:t>
            </a:r>
            <a:endParaRPr lang="en-US" altLang="zh-CN" sz="3600" dirty="0">
              <a:solidFill>
                <a:prstClr val="black"/>
              </a:solidFill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  <a:p>
            <a:pPr marL="514350" marR="0" lvl="0" indent="-51435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Chuẩn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bị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bài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sau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: “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Thể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tích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hình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lập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3600" noProof="0" dirty="0" err="1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phương</a:t>
            </a:r>
            <a:r>
              <a:rPr lang="en-US" altLang="zh-CN" sz="3600" noProof="0" dirty="0">
                <a:solidFill>
                  <a:prstClr val="black"/>
                </a:solidFill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”. 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524" y="797204"/>
            <a:ext cx="3463241" cy="482518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662907" y="670358"/>
            <a:ext cx="1003530" cy="77241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14614" y="897658"/>
            <a:ext cx="31756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Khởi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động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89866" y="2501913"/>
            <a:ext cx="316680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Khám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phá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87506" y="4106168"/>
            <a:ext cx="330487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Thực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hành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038158" y="2224167"/>
            <a:ext cx="1003530" cy="7724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488102" y="3855019"/>
            <a:ext cx="1003530" cy="772414"/>
          </a:xfrm>
          <a:prstGeom prst="rect">
            <a:avLst/>
          </a:prstGeom>
        </p:spPr>
      </p:pic>
      <p:pic>
        <p:nvPicPr>
          <p:cNvPr id="15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38087">
            <a:off x="1885741" y="5485871"/>
            <a:ext cx="1003530" cy="772414"/>
          </a:xfrm>
          <a:prstGeom prst="rect">
            <a:avLst/>
          </a:prstGeom>
        </p:spPr>
      </p:pic>
      <p:sp>
        <p:nvSpPr>
          <p:cNvPr id="16" name="文本框 8"/>
          <p:cNvSpPr txBox="1"/>
          <p:nvPr/>
        </p:nvSpPr>
        <p:spPr>
          <a:xfrm>
            <a:off x="3117985" y="5710423"/>
            <a:ext cx="257439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Vận</a:t>
            </a:r>
            <a:r>
              <a:rPr lang="en-US" altLang="zh-C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字魂70号-灵悦黑体" panose="00000500000000000000" pitchFamily="2" charset="-122"/>
                <a:cs typeface="Arial" panose="020B0604020202020204" pitchFamily="34" charset="0"/>
              </a:rPr>
              <a:t>dụng</a:t>
            </a:r>
            <a:endParaRPr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字魂70号-灵悦黑体" panose="000005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76767" y="5026849"/>
            <a:ext cx="1196044" cy="119604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37" y="1063640"/>
            <a:ext cx="7549943" cy="51485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39896" flipH="1">
            <a:off x="8949270" y="4620100"/>
            <a:ext cx="1117234" cy="576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0493" y="2435180"/>
            <a:ext cx="53848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7" y="1066800"/>
            <a:ext cx="6349206" cy="6349206"/>
          </a:xfrm>
          <a:prstGeom prst="rect">
            <a:avLst/>
          </a:prstGeom>
        </p:spPr>
      </p:pic>
      <p:sp>
        <p:nvSpPr>
          <p:cNvPr id="12" name="Oval Callout 11"/>
          <p:cNvSpPr/>
          <p:nvPr/>
        </p:nvSpPr>
        <p:spPr>
          <a:xfrm>
            <a:off x="1761215" y="455058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0807" y="860890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Tít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ơi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lấy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giúp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thay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! </a:t>
            </a:r>
            <a:endParaRPr lang="en-US" sz="2800" i="1" dirty="0">
              <a:latin typeface="#9Slide05 Gardenia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126094" y="692778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512253" y="946133"/>
            <a:ext cx="39544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Bố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ơi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vậy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con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sẽ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lấy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bao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nhiêu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nước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để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đổ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đầy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bể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#9Slide05 Gardenia" pitchFamily="2" charset="0"/>
                <a:cs typeface="Arial" panose="020B0604020202020204" pitchFamily="34" charset="0"/>
              </a:rPr>
              <a:t>cá</a:t>
            </a:r>
            <a:r>
              <a:rPr lang="en-US" sz="2800" i="1" dirty="0">
                <a:latin typeface="#9Slide05 Gardenia" pitchFamily="2" charset="0"/>
                <a:cs typeface="Arial" panose="020B0604020202020204" pitchFamily="34" charset="0"/>
              </a:rPr>
              <a:t> ạ?</a:t>
            </a:r>
            <a:endParaRPr lang="en-US" sz="2800" i="1" dirty="0">
              <a:latin typeface="#9Slide05 Gardenia" pitchFamily="2" charset="0"/>
              <a:cs typeface="Arial" panose="020B0604020202020204" pitchFamily="34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1761653" y="469079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963528" y="730688"/>
            <a:ext cx="426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Muốn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biết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cần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bao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nhiêu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nước</a:t>
            </a:r>
            <a:r>
              <a:rPr lang="en-US" sz="2800" i="1" dirty="0">
                <a:latin typeface="#9Slide05 Gardenia" pitchFamily="2" charset="0"/>
              </a:rPr>
              <a:t>, con </a:t>
            </a:r>
            <a:r>
              <a:rPr lang="en-US" sz="2800" i="1" dirty="0" err="1">
                <a:latin typeface="#9Slide05 Gardenia" pitchFamily="2" charset="0"/>
              </a:rPr>
              <a:t>cần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phải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học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này</a:t>
            </a:r>
            <a:r>
              <a:rPr lang="en-US" sz="2800" i="1" dirty="0">
                <a:latin typeface="#9Slide05 Gardenia" pitchFamily="2" charset="0"/>
              </a:rPr>
              <a:t>! </a:t>
            </a:r>
            <a:endParaRPr lang="en-US" sz="2800" i="1" dirty="0">
              <a:latin typeface="#9Slide05 Gardenia" pitchFamily="2" charset="0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1882874" y="477321"/>
            <a:ext cx="4190999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94047" y="860890"/>
            <a:ext cx="3805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Nếu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trả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lời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được</a:t>
            </a:r>
            <a:r>
              <a:rPr lang="en-US" sz="2800" i="1" dirty="0">
                <a:latin typeface="#9Slide05 Gardenia" pitchFamily="2" charset="0"/>
              </a:rPr>
              <a:t> 3 </a:t>
            </a:r>
            <a:r>
              <a:rPr lang="en-US" sz="2800" i="1" dirty="0" err="1">
                <a:latin typeface="#9Slide05 Gardenia" pitchFamily="2" charset="0"/>
              </a:rPr>
              <a:t>câu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của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sẽ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dạy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nhé</a:t>
            </a:r>
            <a:r>
              <a:rPr lang="en-US" sz="2800" i="1" dirty="0">
                <a:latin typeface="#9Slide05 Gardenia" pitchFamily="2" charset="0"/>
              </a:rPr>
              <a:t>! </a:t>
            </a:r>
            <a:endParaRPr lang="en-US" sz="2800" i="1" dirty="0">
              <a:latin typeface="#9Slide05 Gardenia" pitchFamily="2" charset="0"/>
            </a:endParaRPr>
          </a:p>
        </p:txBody>
      </p:sp>
      <p:sp>
        <p:nvSpPr>
          <p:cNvPr id="30" name="Oval Callout 29"/>
          <p:cNvSpPr/>
          <p:nvPr/>
        </p:nvSpPr>
        <p:spPr>
          <a:xfrm>
            <a:off x="8151598" y="622660"/>
            <a:ext cx="4121056" cy="184961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8314566" y="1080668"/>
            <a:ext cx="4000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dạy</a:t>
            </a:r>
            <a:r>
              <a:rPr lang="en-US" sz="2800" i="1" dirty="0">
                <a:latin typeface="#9Slide05 Gardenia" pitchFamily="2" charset="0"/>
              </a:rPr>
              <a:t> con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được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không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bố</a:t>
            </a:r>
            <a:r>
              <a:rPr lang="en-US" sz="2800" i="1" dirty="0">
                <a:latin typeface="#9Slide05 Gardenia" pitchFamily="2" charset="0"/>
              </a:rPr>
              <a:t>?</a:t>
            </a:r>
            <a:endParaRPr lang="en-US" sz="2800" i="1" dirty="0">
              <a:latin typeface="#9Slide05 Gardenia" pitchFamily="2" charset="0"/>
            </a:endParaRPr>
          </a:p>
        </p:txBody>
      </p:sp>
      <p:sp>
        <p:nvSpPr>
          <p:cNvPr id="33" name="Oval Callout 32"/>
          <p:cNvSpPr/>
          <p:nvPr/>
        </p:nvSpPr>
        <p:spPr>
          <a:xfrm>
            <a:off x="8136410" y="622659"/>
            <a:ext cx="4121056" cy="1849619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3200" dirty="0" err="1">
                <a:latin typeface="#9Slide05 Authentica Regular" pitchFamily="2" charset="0"/>
              </a:rPr>
              <a:t>Vâng</a:t>
            </a:r>
            <a:r>
              <a:rPr lang="en-US" sz="3200" dirty="0">
                <a:latin typeface="#9Slide05 Authentica Regular" pitchFamily="2" charset="0"/>
              </a:rPr>
              <a:t> ạ!</a:t>
            </a:r>
            <a:endParaRPr lang="en-US" sz="3200" dirty="0">
              <a:latin typeface="#9Slide05 Authentica Regular" pitchFamily="2" charset="0"/>
            </a:endParaRPr>
          </a:p>
        </p:txBody>
      </p:sp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3" grpId="1"/>
      <p:bldP spid="18" grpId="0" animBg="1"/>
      <p:bldP spid="18" grpId="1" animBg="1"/>
      <p:bldP spid="19" grpId="0"/>
      <p:bldP spid="19" grpId="1"/>
      <p:bldP spid="20" grpId="0" animBg="1"/>
      <p:bldP spid="20" grpId="1" animBg="1"/>
      <p:bldP spid="21" grpId="0"/>
      <p:bldP spid="21" grpId="1"/>
      <p:bldP spid="24" grpId="0" animBg="1"/>
      <p:bldP spid="24" grpId="1" animBg="1"/>
      <p:bldP spid="25" grpId="0"/>
      <p:bldP spid="25" grpId="1"/>
      <p:bldP spid="30" grpId="0" animBg="1"/>
      <p:bldP spid="30" grpId="1" animBg="1"/>
      <p:bldP spid="32" grpId="0"/>
      <p:bldP spid="32" grpId="1"/>
      <p:bldP spid="33" grpId="0" animBg="1"/>
      <p:bldP spid="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491"/>
            <a:ext cx="12192000" cy="8035636"/>
          </a:xfrm>
          <a:prstGeom prst="rect">
            <a:avLst/>
          </a:prstGeom>
        </p:spPr>
      </p:pic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6017897"/>
            <a:ext cx="990600" cy="7554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484403"/>
            <a:ext cx="3505200" cy="26304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1505" y="2084302"/>
            <a:ext cx="6324600" cy="47736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07" y="1066800"/>
            <a:ext cx="6349206" cy="6349206"/>
          </a:xfrm>
          <a:prstGeom prst="rect">
            <a:avLst/>
          </a:prstGeom>
        </p:spPr>
      </p:pic>
      <p:sp>
        <p:nvSpPr>
          <p:cNvPr id="24" name="Oval Callout 23"/>
          <p:cNvSpPr/>
          <p:nvPr/>
        </p:nvSpPr>
        <p:spPr>
          <a:xfrm>
            <a:off x="2210461" y="679778"/>
            <a:ext cx="4640141" cy="229540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95636" y="997210"/>
            <a:ext cx="39432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#9Slide05 Gardenia" pitchFamily="2" charset="0"/>
              </a:rPr>
              <a:t>Con </a:t>
            </a:r>
            <a:r>
              <a:rPr lang="en-US" sz="2800" i="1" dirty="0" err="1">
                <a:latin typeface="#9Slide05 Gardenia" pitchFamily="2" charset="0"/>
              </a:rPr>
              <a:t>trả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lời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rất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tốt</a:t>
            </a:r>
            <a:r>
              <a:rPr lang="en-US" sz="2800" i="1" dirty="0">
                <a:latin typeface="#9Slide05 Gardenia" pitchFamily="2" charset="0"/>
              </a:rPr>
              <a:t>, </a:t>
            </a:r>
            <a:r>
              <a:rPr lang="en-US" sz="2800" i="1" dirty="0" err="1">
                <a:latin typeface="#9Slide05 Gardenia" pitchFamily="2" charset="0"/>
              </a:rPr>
              <a:t>bây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giờ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chúng</a:t>
            </a:r>
            <a:r>
              <a:rPr lang="en-US" sz="2800" i="1" dirty="0">
                <a:latin typeface="#9Slide05 Gardenia" pitchFamily="2" charset="0"/>
              </a:rPr>
              <a:t> ta </a:t>
            </a:r>
            <a:r>
              <a:rPr lang="en-US" sz="2800" i="1" dirty="0" err="1">
                <a:latin typeface="#9Slide05 Gardenia" pitchFamily="2" charset="0"/>
              </a:rPr>
              <a:t>cùng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đi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khám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phá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tính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thể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tích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bể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cá</a:t>
            </a:r>
            <a:r>
              <a:rPr lang="en-US" sz="2800" i="1" dirty="0">
                <a:latin typeface="#9Slide05 Gardenia" pitchFamily="2" charset="0"/>
              </a:rPr>
              <a:t> </a:t>
            </a:r>
            <a:r>
              <a:rPr lang="en-US" sz="2800" i="1" dirty="0" err="1">
                <a:latin typeface="#9Slide05 Gardenia" pitchFamily="2" charset="0"/>
              </a:rPr>
              <a:t>nào</a:t>
            </a:r>
            <a:r>
              <a:rPr lang="en-US" sz="2800" i="1" dirty="0">
                <a:latin typeface="#9Slide05 Gardenia" pitchFamily="2" charset="0"/>
              </a:rPr>
              <a:t>! </a:t>
            </a:r>
            <a:endParaRPr lang="en-US" sz="2800" i="1" dirty="0">
              <a:latin typeface="#9Slide05 Gardenia" pitchFamily="2" charset="0"/>
            </a:endParaRPr>
          </a:p>
        </p:txBody>
      </p:sp>
      <p:sp>
        <p:nvSpPr>
          <p:cNvPr id="30" name="Oval Callout 29"/>
          <p:cNvSpPr/>
          <p:nvPr/>
        </p:nvSpPr>
        <p:spPr>
          <a:xfrm rot="686183">
            <a:off x="9287273" y="1306329"/>
            <a:ext cx="2594258" cy="177950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539669" y="1822692"/>
            <a:ext cx="400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err="1">
                <a:latin typeface="#9Slide05 Gardenia" pitchFamily="2" charset="0"/>
              </a:rPr>
              <a:t>Vâng</a:t>
            </a:r>
            <a:r>
              <a:rPr lang="en-US" sz="2800" i="1" dirty="0">
                <a:latin typeface="#9Slide05 Gardenia" pitchFamily="2" charset="0"/>
              </a:rPr>
              <a:t> ạ! </a:t>
            </a:r>
            <a:endParaRPr lang="en-US" sz="2800" i="1" dirty="0">
              <a:latin typeface="#9Slide05 Gardenia" pitchFamily="2" charset="0"/>
            </a:endParaRPr>
          </a:p>
        </p:txBody>
      </p:sp>
      <p:sp>
        <p:nvSpPr>
          <p:cNvPr id="12" name="Right Arrow 11">
            <a:hlinkClick r:id="rId8" action="ppaction://hlinksldjump"/>
          </p:cNvPr>
          <p:cNvSpPr/>
          <p:nvPr/>
        </p:nvSpPr>
        <p:spPr>
          <a:xfrm>
            <a:off x="10917654" y="5982608"/>
            <a:ext cx="895953" cy="826053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9" grpId="0"/>
      <p:bldP spid="30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61914" y="4557900"/>
            <a:ext cx="8851392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61914" y="3272314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725" y="4627304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3388777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61914" y="2106810"/>
            <a:ext cx="8851392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 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2145443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228600"/>
            <a:ext cx="9525000" cy="147713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đơn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vị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theo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tự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44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2951" y="4496428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561914" y="5825185"/>
            <a:ext cx="8851392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;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; m</a:t>
            </a:r>
            <a:r>
              <a:rPr lang="en-US" sz="4400" baseline="30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335" y="5941648"/>
            <a:ext cx="807556" cy="778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13298" y="2712863"/>
            <a:ext cx="73152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vi-VN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</a:t>
            </a:r>
            <a:endParaRPr lang="vi-VN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13298" y="4018616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274121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4094774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13298" y="1378807"/>
            <a:ext cx="73152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 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178" y="145576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89886" y="228600"/>
            <a:ext cx="9525000" cy="861576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= ……..dm</a:t>
            </a:r>
            <a:r>
              <a:rPr lang="en-US" sz="4800" b="1" baseline="300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</a:t>
            </a:r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975" y="4455615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13298" y="5360141"/>
            <a:ext cx="73152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10000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088" y="5443526"/>
            <a:ext cx="807556" cy="778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5400" y="1976625"/>
            <a:ext cx="9525000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>
              <a:buClrTx/>
              <a:defRPr/>
            </a:pPr>
            <a:r>
              <a:rPr lang="en-US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40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r>
              <a:rPr lang="en-US" sz="40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vi-VN" sz="4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7756" y="4172021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đáy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cao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2046029"/>
            <a:ext cx="798097" cy="7827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4268652"/>
            <a:ext cx="807556" cy="7783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2640" y="3041085"/>
            <a:ext cx="9525000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dài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chiều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rộng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3110491"/>
            <a:ext cx="807556" cy="77835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295400" y="70369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kích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thước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hộp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nhật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4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  <a:endParaRPr lang="en-US" sz="4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911" y="4545111"/>
            <a:ext cx="3182884" cy="24023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317756" y="5329458"/>
            <a:ext cx="9525000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chemeClr val="accent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D.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Tâm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bán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kính</a:t>
            </a:r>
            <a:endParaRPr lang="en-US" sz="44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303" y="5426089"/>
            <a:ext cx="807556" cy="778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4669</Words>
  <Application>WPS Presentation</Application>
  <PresentationFormat>Màn hình rộng</PresentationFormat>
  <Paragraphs>404</Paragraphs>
  <Slides>29</Slides>
  <Notes>7</Notes>
  <HiddenSlides>0</HiddenSlides>
  <MMClips>7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51" baseType="lpstr">
      <vt:lpstr>Arial</vt:lpstr>
      <vt:lpstr>SimSun</vt:lpstr>
      <vt:lpstr>Wingdings</vt:lpstr>
      <vt:lpstr>印品黑体</vt:lpstr>
      <vt:lpstr>Calibri</vt:lpstr>
      <vt:lpstr>字魂70号-灵悦黑体</vt:lpstr>
      <vt:lpstr>Times New Roman</vt:lpstr>
      <vt:lpstr>字魂58号-创中黑</vt:lpstr>
      <vt:lpstr>#9Slide05 Gardenia</vt:lpstr>
      <vt:lpstr>Segoe Print</vt:lpstr>
      <vt:lpstr>#9Slide05 Authentica Regular</vt:lpstr>
      <vt:lpstr>Arial-Rounded</vt:lpstr>
      <vt:lpstr>Humanst521 BT</vt:lpstr>
      <vt:lpstr>Microsoft YaHei</vt:lpstr>
      <vt:lpstr>Arial Unicode MS</vt:lpstr>
      <vt:lpstr>.VnTime</vt:lpstr>
      <vt:lpstr>Cambria Math</vt:lpstr>
      <vt:lpstr>汉仪小麦体简</vt:lpstr>
      <vt:lpstr>Cambria</vt:lpstr>
      <vt:lpstr>字魂59号-创粗黑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Hà Lê</cp:lastModifiedBy>
  <cp:revision>64</cp:revision>
  <dcterms:created xsi:type="dcterms:W3CDTF">2019-06-26T07:14:00Z</dcterms:created>
  <dcterms:modified xsi:type="dcterms:W3CDTF">2024-02-20T04:10:04Z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8F6006F7B89A43C7AD7B7A6F80B40275_12</vt:lpwstr>
  </property>
  <property fmtid="{D5CDD505-2E9C-101B-9397-08002B2CF9AE}" pid="3" name="KSOProductBuildVer">
    <vt:lpwstr>1033-12.2.0.13431</vt:lpwstr>
  </property>
</Properties>
</file>