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364" r:id="rId3"/>
    <p:sldId id="315" r:id="rId5"/>
    <p:sldId id="310" r:id="rId6"/>
    <p:sldId id="312" r:id="rId7"/>
    <p:sldId id="314" r:id="rId8"/>
    <p:sldId id="313" r:id="rId9"/>
    <p:sldId id="319" r:id="rId10"/>
    <p:sldId id="320" r:id="rId11"/>
    <p:sldId id="326" r:id="rId12"/>
    <p:sldId id="262" r:id="rId13"/>
    <p:sldId id="266" r:id="rId14"/>
    <p:sldId id="328" r:id="rId15"/>
    <p:sldId id="281" r:id="rId16"/>
    <p:sldId id="283" r:id="rId17"/>
    <p:sldId id="285" r:id="rId18"/>
    <p:sldId id="287" r:id="rId19"/>
    <p:sldId id="361" r:id="rId20"/>
    <p:sldId id="268" r:id="rId21"/>
    <p:sldId id="318" r:id="rId22"/>
    <p:sldId id="327" r:id="rId23"/>
    <p:sldId id="303" r:id="rId24"/>
    <p:sldId id="304" r:id="rId25"/>
    <p:sldId id="277" r:id="rId26"/>
    <p:sldId id="308" r:id="rId27"/>
    <p:sldId id="309" r:id="rId28"/>
    <p:sldId id="305" r:id="rId29"/>
    <p:sldId id="316" r:id="rId30"/>
    <p:sldId id="331" r:id="rId31"/>
    <p:sldId id="362" r:id="rId32"/>
    <p:sldId id="363" r:id="rId33"/>
  </p:sldIdLst>
  <p:sldSz cx="9144000" cy="6858000" type="screen4x3"/>
  <p:notesSz cx="6858000" cy="9144000"/>
  <p:defaultTextStyle>
    <a:defPPr>
      <a:defRPr lang="en-US"/>
    </a:defPPr>
    <a:lvl1pPr marL="0" lvl="0"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5pPr>
    <a:lvl6pPr marL="2286000" lvl="5"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6pPr>
    <a:lvl7pPr marL="2743200" lvl="6"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7pPr>
    <a:lvl8pPr marL="3200400" lvl="7"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8pPr>
    <a:lvl9pPr marL="3657600" lvl="8"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2FDB2607-1784-4EEB-B798-7EB5836EED8A}">
        <p14:showMediaCtrls xmlns:p14="http://schemas.microsoft.com/office/powerpoint/2010/main" val="1"/>
      </p:ext>
    </p:extLst>
  </p:showPr>
  <p:clrMru>
    <a:srgbClr val="3333FF"/>
    <a:srgbClr val="FF99FF"/>
    <a:srgbClr val="B4FBA3"/>
    <a:srgbClr val="FF3300"/>
    <a:srgbClr val="A4FABF"/>
    <a:srgbClr val="FFFFFF"/>
    <a:srgbClr val="ADEBF1"/>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9906"/>
    <p:restoredTop sz="93357"/>
  </p:normalViewPr>
  <p:slideViewPr>
    <p:cSldViewPr showGuides="1">
      <p:cViewPr>
        <p:scale>
          <a:sx n="75" d="100"/>
          <a:sy n="75" d="100"/>
        </p:scale>
        <p:origin x="-750" y="-72"/>
      </p:cViewPr>
      <p:guideLst>
        <p:guide orient="horz" pos="2136"/>
        <p:guide pos="29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6" Type="http://schemas.openxmlformats.org/officeDocument/2006/relationships/tableStyles" Target="tableStyles.xml"/><Relationship Id="rId35" Type="http://schemas.openxmlformats.org/officeDocument/2006/relationships/viewProps" Target="viewProps.xml"/><Relationship Id="rId34" Type="http://schemas.openxmlformats.org/officeDocument/2006/relationships/presProps" Target="presProps.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marL="0" marR="0" lvl="0" indent="0" algn="r" defTabSz="914400" rtl="0" eaLnBrk="0" fontAlgn="base" latinLnBrk="0" hangingPunct="0">
              <a:lnSpc>
                <a:spcPct val="100000"/>
              </a:lnSpc>
              <a:spcBef>
                <a:spcPct val="0"/>
              </a:spcBef>
              <a:spcAft>
                <a:spcPct val="0"/>
              </a:spcAft>
              <a:buClrTx/>
              <a:buSzTx/>
              <a:buFontTx/>
              <a:buNone/>
              <a:defRPr/>
            </a:pPr>
            <a:fld id="{08609391-3A81-470B-AD5E-12EE05363BD3}" type="datetimeFigureOut">
              <a:rPr kumimoji="0" lang="en-US" sz="12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rPr>
            </a:fld>
            <a:endParaRPr kumimoji="0" lang="en-US" sz="12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marL="0" marR="0" lvl="0" indent="0" algn="l" defTabSz="914400" rtl="0" eaLnBrk="0" fontAlgn="base" latinLnBrk="0" hangingPunct="0">
              <a:lnSpc>
                <a:spcPct val="100000"/>
              </a:lnSpc>
              <a:spcBef>
                <a:spcPct val="30000"/>
              </a:spcBef>
              <a:spcAft>
                <a:spcPct val="0"/>
              </a:spcAft>
              <a:buClrTx/>
              <a:buSzTx/>
              <a:buFontTx/>
              <a:buNone/>
              <a:defRPr/>
            </a:pPr>
            <a:endParaRPr kumimoji="0" 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marL="0" marR="0" lvl="0"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mn-lt"/>
                <a:ea typeface="+mn-ea"/>
                <a:cs typeface="+mn-cs"/>
              </a:rPr>
              <a:t>Click to edit Master text styles</a:t>
            </a:r>
            <a:endParaRPr kumimoji="0" lang="en-US" sz="1200" b="0" i="0" u="none" strike="noStrike" kern="1200" cap="none" spc="0" normalizeH="0" baseline="0" noProof="0" smtClean="0">
              <a:ln>
                <a:noFill/>
              </a:ln>
              <a:solidFill>
                <a:schemeClr val="tx1"/>
              </a:solidFill>
              <a:effectLst/>
              <a:uLnTx/>
              <a:uFillTx/>
              <a:latin typeface="+mn-lt"/>
              <a:ea typeface="+mn-ea"/>
              <a:cs typeface="+mn-cs"/>
            </a:endParaRPr>
          </a:p>
          <a:p>
            <a:pPr marL="457200" marR="0" lvl="1"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mn-lt"/>
                <a:ea typeface="+mn-ea"/>
                <a:cs typeface="+mn-cs"/>
              </a:rPr>
              <a:t>Second level</a:t>
            </a:r>
            <a:endParaRPr kumimoji="0" lang="en-US" sz="1200" b="0" i="0" u="none" strike="noStrike" kern="1200" cap="none" spc="0" normalizeH="0" baseline="0" noProof="0" smtClean="0">
              <a:ln>
                <a:noFill/>
              </a:ln>
              <a:solidFill>
                <a:schemeClr val="tx1"/>
              </a:solidFill>
              <a:effectLst/>
              <a:uLnTx/>
              <a:uFillTx/>
              <a:latin typeface="+mn-lt"/>
              <a:ea typeface="+mn-ea"/>
              <a:cs typeface="+mn-cs"/>
            </a:endParaRPr>
          </a:p>
          <a:p>
            <a:pPr marL="914400" marR="0" lvl="2"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mn-lt"/>
                <a:ea typeface="+mn-ea"/>
                <a:cs typeface="+mn-cs"/>
              </a:rPr>
              <a:t>Third level</a:t>
            </a:r>
            <a:endParaRPr kumimoji="0" lang="en-US" sz="1200" b="0" i="0" u="none" strike="noStrike" kern="1200" cap="none" spc="0" normalizeH="0" baseline="0" noProof="0" smtClean="0">
              <a:ln>
                <a:noFill/>
              </a:ln>
              <a:solidFill>
                <a:schemeClr val="tx1"/>
              </a:solidFill>
              <a:effectLst/>
              <a:uLnTx/>
              <a:uFillTx/>
              <a:latin typeface="+mn-lt"/>
              <a:ea typeface="+mn-ea"/>
              <a:cs typeface="+mn-cs"/>
            </a:endParaRPr>
          </a:p>
          <a:p>
            <a:pPr marL="1371600" marR="0" lvl="3"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mn-lt"/>
                <a:ea typeface="+mn-ea"/>
                <a:cs typeface="+mn-cs"/>
              </a:rPr>
              <a:t>Fourth level</a:t>
            </a:r>
            <a:endParaRPr kumimoji="0" lang="en-US" sz="1200" b="0" i="0" u="none" strike="noStrike" kern="1200" cap="none" spc="0" normalizeH="0" baseline="0" noProof="0" smtClean="0">
              <a:ln>
                <a:noFill/>
              </a:ln>
              <a:solidFill>
                <a:schemeClr val="tx1"/>
              </a:solidFill>
              <a:effectLst/>
              <a:uLnTx/>
              <a:uFillTx/>
              <a:latin typeface="+mn-lt"/>
              <a:ea typeface="+mn-ea"/>
              <a:cs typeface="+mn-cs"/>
            </a:endParaRPr>
          </a:p>
          <a:p>
            <a:pPr marL="1828800" marR="0" lvl="4"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mn-lt"/>
                <a:ea typeface="+mn-ea"/>
                <a:cs typeface="+mn-cs"/>
              </a:rPr>
              <a:t>Fifth level</a:t>
            </a:r>
            <a:endParaRPr kumimoji="0" 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p>
            <a:pPr lvl="0" algn="r">
              <a:buNone/>
            </a:pPr>
            <a:fld id="{9A0DB2DC-4C9A-4742-B13C-FB6460FD3503}" type="slidenum">
              <a:rPr lang="en-US" sz="1200" dirty="0"/>
            </a:fld>
            <a:endParaRPr lang="en-US" sz="1200" dirty="0"/>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927DC7C-EA85-41EA-BE8E-3BC04B9579CE}"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DECCF57-7B72-4676-A9BB-D4BE6EA2686D}" type="slidenum">
              <a:rPr lang="en-US" smtClean="0"/>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DECCF57-7B72-4676-A9BB-D4BE6EA2686D}" type="slidenum">
              <a:rPr lang="en-US" smtClean="0"/>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lvl="0" eaLnBrk="1" hangingPunct="1">
              <a:buNone/>
            </a:pPr>
            <a:fld id="{9A0DB2DC-4C9A-4742-B13C-FB6460FD3503}" type="slidenum">
              <a:rPr lang="en-US" altLang="en-US" dirty="0"/>
            </a:fld>
            <a:endParaRPr lang="en-US" altLang="en-US" dirty="0">
              <a:latin typeface="Times New Roman" panose="02020603050405020304" pitchFamily="18"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GB"/>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lvl="0" eaLnBrk="1" hangingPunct="1">
              <a:buNone/>
            </a:pPr>
            <a:fld id="{9A0DB2DC-4C9A-4742-B13C-FB6460FD3503}" type="slidenum">
              <a:rPr lang="en-US" altLang="en-US" dirty="0"/>
            </a:fld>
            <a:endParaRPr lang="en-US" altLang="en-US" dirty="0">
              <a:latin typeface="Times New Roman" panose="02020603050405020304" pitchFamily="18"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GB"/>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lvl="0" eaLnBrk="1" hangingPunct="1">
              <a:buNone/>
            </a:pPr>
            <a:fld id="{9A0DB2DC-4C9A-4742-B13C-FB6460FD3503}" type="slidenum">
              <a:rPr lang="en-US" altLang="en-US" dirty="0"/>
            </a:fld>
            <a:endParaRPr lang="en-US" altLang="en-US" dirty="0">
              <a:latin typeface="Times New Roman" panose="02020603050405020304" pitchFamily="18"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GB"/>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lvl="0" eaLnBrk="1" hangingPunct="1">
              <a:buNone/>
            </a:pPr>
            <a:fld id="{9A0DB2DC-4C9A-4742-B13C-FB6460FD3503}" type="slidenum">
              <a:rPr lang="en-US" altLang="en-US" dirty="0"/>
            </a:fld>
            <a:endParaRPr lang="en-US" altLang="en-US" dirty="0">
              <a:latin typeface="Times New Roman" panose="02020603050405020304" pitchFamily="18"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lvl="0" eaLnBrk="1" hangingPunct="1">
              <a:buNone/>
            </a:pPr>
            <a:fld id="{9A0DB2DC-4C9A-4742-B13C-FB6460FD3503}" type="slidenum">
              <a:rPr lang="en-US" altLang="en-US" dirty="0"/>
            </a:fld>
            <a:endParaRPr lang="en-US" altLang="en-US" dirty="0">
              <a:latin typeface="Times New Roman" panose="02020603050405020304" pitchFamily="18"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GB"/>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p>
            <a:pPr lvl="0" eaLnBrk="1" hangingPunct="1">
              <a:buNone/>
            </a:pPr>
            <a:fld id="{9A0DB2DC-4C9A-4742-B13C-FB6460FD3503}" type="slidenum">
              <a:rPr lang="en-US" altLang="en-US" dirty="0"/>
            </a:fld>
            <a:endParaRPr lang="en-US" altLang="en-US" dirty="0">
              <a:latin typeface="Times New Roman" panose="02020603050405020304" pitchFamily="18"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GB"/>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GB"/>
          </a:p>
        </p:txBody>
      </p:sp>
      <p:sp>
        <p:nvSpPr>
          <p:cNvPr id="7" name="Date Placeholder 6"/>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8" name="Footer Placeholder 7"/>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9" name="Slide Number Placeholder 8"/>
          <p:cNvSpPr>
            <a:spLocks noGrp="1"/>
          </p:cNvSpPr>
          <p:nvPr>
            <p:ph type="sldNum" sz="quarter" idx="12"/>
          </p:nvPr>
        </p:nvSpPr>
        <p:spPr/>
        <p:txBody>
          <a:bodyPr/>
          <a:p>
            <a:pPr lvl="0" eaLnBrk="1" hangingPunct="1">
              <a:buNone/>
            </a:pPr>
            <a:fld id="{9A0DB2DC-4C9A-4742-B13C-FB6460FD3503}" type="slidenum">
              <a:rPr lang="en-US" altLang="en-US" dirty="0"/>
            </a:fld>
            <a:endParaRPr lang="en-US" altLang="en-US" dirty="0">
              <a:latin typeface="Times New Roman" panose="02020603050405020304" pitchFamily="18"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4" name="Footer Placeholder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5" name="Slide Number Placeholder 4"/>
          <p:cNvSpPr>
            <a:spLocks noGrp="1"/>
          </p:cNvSpPr>
          <p:nvPr>
            <p:ph type="sldNum" sz="quarter" idx="12"/>
          </p:nvPr>
        </p:nvSpPr>
        <p:spPr/>
        <p:txBody>
          <a:bodyPr/>
          <a:p>
            <a:pPr lvl="0" eaLnBrk="1" hangingPunct="1">
              <a:buNone/>
            </a:pPr>
            <a:fld id="{9A0DB2DC-4C9A-4742-B13C-FB6460FD3503}" type="slidenum">
              <a:rPr lang="en-US" altLang="en-US" dirty="0"/>
            </a:fld>
            <a:endParaRPr lang="en-US" altLang="en-US" dirty="0">
              <a:latin typeface="Times New Roman" panose="02020603050405020304" pitchFamily="18"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3" name="Footer Placeholder 2"/>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4" name="Slide Number Placeholder 3"/>
          <p:cNvSpPr>
            <a:spLocks noGrp="1"/>
          </p:cNvSpPr>
          <p:nvPr>
            <p:ph type="sldNum" sz="quarter" idx="12"/>
          </p:nvPr>
        </p:nvSpPr>
        <p:spPr/>
        <p:txBody>
          <a:bodyPr/>
          <a:p>
            <a:pPr lvl="0" eaLnBrk="1" hangingPunct="1">
              <a:buNone/>
            </a:pPr>
            <a:fld id="{9A0DB2DC-4C9A-4742-B13C-FB6460FD3503}" type="slidenum">
              <a:rPr lang="en-US" altLang="en-US" dirty="0"/>
            </a:fld>
            <a:endParaRPr lang="en-US" altLang="en-US" dirty="0">
              <a:latin typeface="Times New Roman" panose="02020603050405020304" pitchFamily="18"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GB"/>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p>
            <a:pPr lvl="0" eaLnBrk="1" hangingPunct="1">
              <a:buNone/>
            </a:pPr>
            <a:fld id="{9A0DB2DC-4C9A-4742-B13C-FB6460FD3503}" type="slidenum">
              <a:rPr lang="en-US" altLang="en-US" dirty="0"/>
            </a:fld>
            <a:endParaRPr lang="en-US" altLang="en-US" dirty="0">
              <a:latin typeface="Times New Roman" panose="02020603050405020304" pitchFamily="18"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3887788" y="987425"/>
            <a:ext cx="462915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GB"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p>
            <a:pPr lvl="0" eaLnBrk="1" hangingPunct="1">
              <a:buNone/>
            </a:pPr>
            <a:fld id="{9A0DB2DC-4C9A-4742-B13C-FB6460FD3503}" type="slidenum">
              <a:rPr lang="en-US" altLang="en-US" dirty="0"/>
            </a:fld>
            <a:endParaRPr lang="en-US" altLang="en-US" dirty="0">
              <a:latin typeface="Times New Roman" panose="02020603050405020304" pitchFamily="18"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p:sp>
        <p:nvSpPr>
          <p:cNvPr id="1026" name="Rectangle 2"/>
          <p:cNvSpPr>
            <a:spLocks noGrp="1"/>
          </p:cNvSpPr>
          <p:nvPr>
            <p:ph type="title"/>
          </p:nvPr>
        </p:nvSpPr>
        <p:spPr>
          <a:xfrm>
            <a:off x="457200" y="274638"/>
            <a:ext cx="8229600" cy="1143000"/>
          </a:xfrm>
          <a:prstGeom prst="rect">
            <a:avLst/>
          </a:prstGeom>
          <a:noFill/>
          <a:ln w="9525">
            <a:noFill/>
          </a:ln>
        </p:spPr>
        <p:txBody>
          <a:bodyPr anchor="ctr" anchorCtr="0"/>
          <a:p>
            <a:pPr lvl="0"/>
            <a:r>
              <a:rPr lang="en-US" altLang="en-US" dirty="0"/>
              <a:t>Click to edit Master title style</a:t>
            </a:r>
            <a:endParaRPr lang="en-US" altLang="en-US" dirty="0"/>
          </a:p>
        </p:txBody>
      </p:sp>
      <p:sp>
        <p:nvSpPr>
          <p:cNvPr id="1027" name="Rectangle 3"/>
          <p:cNvSpPr>
            <a:spLocks noGrp="1"/>
          </p:cNvSpPr>
          <p:nvPr>
            <p:ph type="body" idx="1"/>
          </p:nvPr>
        </p:nvSpPr>
        <p:spPr>
          <a:xfrm>
            <a:off x="457200" y="1600200"/>
            <a:ext cx="8229600" cy="4525963"/>
          </a:xfrm>
          <a:prstGeom prst="rect">
            <a:avLst/>
          </a:prstGeom>
          <a:noFill/>
          <a:ln w="9525">
            <a:noFill/>
          </a:ln>
        </p:spPr>
        <p:txBody>
          <a:bodyPr/>
          <a:p>
            <a:pPr lvl="0"/>
            <a:r>
              <a:rPr lang="en-US" altLang="en-US" dirty="0"/>
              <a:t>Click to edit Master text styles</a:t>
            </a:r>
            <a:endParaRPr lang="en-US" altLang="en-US" dirty="0"/>
          </a:p>
          <a:p>
            <a:pPr lvl="1"/>
            <a:r>
              <a:rPr lang="en-US" altLang="en-US" dirty="0"/>
              <a:t>Second level</a:t>
            </a:r>
            <a:endParaRPr lang="en-US" altLang="en-US" dirty="0"/>
          </a:p>
          <a:p>
            <a:pPr lvl="2"/>
            <a:r>
              <a:rPr lang="en-US" altLang="en-US" dirty="0"/>
              <a:t>Third level</a:t>
            </a:r>
            <a:endParaRPr lang="en-US" altLang="en-US" dirty="0"/>
          </a:p>
          <a:p>
            <a:pPr lvl="3"/>
            <a:r>
              <a:rPr lang="en-US" altLang="en-US" dirty="0"/>
              <a:t>Fourth level</a:t>
            </a:r>
            <a:endParaRPr lang="en-US" altLang="en-US" dirty="0"/>
          </a:p>
          <a:p>
            <a:pPr lvl="4"/>
            <a:r>
              <a:rPr lang="en-US" altLang="en-US" dirty="0"/>
              <a:t>Fifth level</a:t>
            </a:r>
            <a:endParaRPr lang="en-US" altLang="en-US" dirty="0"/>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t" anchorCtr="0" compatLnSpc="1"/>
          <a:lstStyle>
            <a:lvl1pPr eaLnBrk="1" hangingPunct="1">
              <a:defRPr sz="1400">
                <a:latin typeface="+mn-lt"/>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t" anchorCtr="0" compatLnSpc="1"/>
          <a:lstStyle>
            <a:lvl1pPr algn="ctr" eaLnBrk="1" hangingPunct="1">
              <a:defRPr sz="1400">
                <a:latin typeface="+mn-lt"/>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p:spPr>
        <p:txBody>
          <a:bodyPr vert="horz" wrap="square" lIns="91440" tIns="45720" rIns="91440" bIns="45720" numCol="1" anchor="t" anchorCtr="0" compatLnSpc="1"/>
          <a:lstStyle>
            <a:lvl1pPr algn="r">
              <a:defRPr sz="1400">
                <a:latin typeface="Arial" panose="020B0604020202020204" pitchFamily="34" charset="0"/>
              </a:defRPr>
            </a:lvl1pPr>
          </a:lstStyle>
          <a:p>
            <a:pPr lvl="0" eaLnBrk="1" hangingPunct="1">
              <a:buNone/>
            </a:pPr>
            <a:fld id="{9A0DB2DC-4C9A-4742-B13C-FB6460FD3503}" type="slidenum">
              <a:rPr lang="en-US" altLang="en-US" dirty="0"/>
            </a:fld>
            <a:endParaRPr lang="en-US" altLang="en-US" dirty="0">
              <a:latin typeface="Times New Roman" panose="02020603050405020304" pitchFamily="18"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notesSlide" Target="../notesSlides/notesSlide1.xml"/><Relationship Id="rId7"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8.jpeg"/></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9.jpeg"/></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0.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1.jpeg"/></Relationships>
</file>

<file path=ppt/slides/_rels/slide25.xml.rels><?xml version="1.0" encoding="UTF-8" standalone="yes"?>
<Relationships xmlns="http://schemas.openxmlformats.org/package/2006/relationships"><Relationship Id="rId5" Type="http://schemas.openxmlformats.org/officeDocument/2006/relationships/slideLayout" Target="../slideLayouts/slideLayout7.xml"/><Relationship Id="rId4" Type="http://schemas.openxmlformats.org/officeDocument/2006/relationships/image" Target="../media/image15.jpeg"/><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image" Target="../media/image12.jpe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5" Type="http://schemas.openxmlformats.org/officeDocument/2006/relationships/notesSlide" Target="../notesSlides/notesSlide2.xml"/><Relationship Id="rId4" Type="http://schemas.openxmlformats.org/officeDocument/2006/relationships/slideLayout" Target="../slideLayouts/slideLayout7.xml"/><Relationship Id="rId3" Type="http://schemas.openxmlformats.org/officeDocument/2006/relationships/tags" Target="../tags/tag1.xml"/><Relationship Id="rId2" Type="http://schemas.openxmlformats.org/officeDocument/2006/relationships/image" Target="../media/image17.png"/><Relationship Id="rId1" Type="http://schemas.openxmlformats.org/officeDocument/2006/relationships/image" Target="../media/image16.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5" Type="http://schemas.openxmlformats.org/officeDocument/2006/relationships/notesSlide" Target="../notesSlides/notesSlide3.xml"/><Relationship Id="rId4" Type="http://schemas.openxmlformats.org/officeDocument/2006/relationships/slideLayout" Target="../slideLayouts/slideLayout7.xml"/><Relationship Id="rId3" Type="http://schemas.openxmlformats.org/officeDocument/2006/relationships/tags" Target="../tags/tag2.xml"/><Relationship Id="rId2" Type="http://schemas.openxmlformats.org/officeDocument/2006/relationships/image" Target="../media/image17.png"/><Relationship Id="rId1" Type="http://schemas.openxmlformats.org/officeDocument/2006/relationships/image" Target="../media/image16.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7.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 name="图片 35"/>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6443943" y="85553"/>
            <a:ext cx="2612776" cy="1543361"/>
          </a:xfrm>
          <a:prstGeom prst="rect">
            <a:avLst/>
          </a:prstGeom>
        </p:spPr>
      </p:pic>
      <p:pic>
        <p:nvPicPr>
          <p:cNvPr id="44" name="图片 43"/>
          <p:cNvPicPr>
            <a:picLocks noChangeAspect="1"/>
          </p:cNvPicPr>
          <p:nvPr/>
        </p:nvPicPr>
        <p:blipFill>
          <a:blip r:embed="rId2"/>
          <a:stretch>
            <a:fillRect/>
          </a:stretch>
        </p:blipFill>
        <p:spPr>
          <a:xfrm rot="1740000">
            <a:off x="2137411" y="4040862"/>
            <a:ext cx="535781" cy="474345"/>
          </a:xfrm>
          <a:prstGeom prst="rect">
            <a:avLst/>
          </a:prstGeom>
        </p:spPr>
      </p:pic>
      <p:pic>
        <p:nvPicPr>
          <p:cNvPr id="34" name="图片 3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003" y="-38481"/>
            <a:ext cx="2422388" cy="1681088"/>
          </a:xfrm>
          <a:prstGeom prst="rect">
            <a:avLst/>
          </a:prstGeom>
        </p:spPr>
      </p:pic>
      <p:pic>
        <p:nvPicPr>
          <p:cNvPr id="59" name="图片 58"/>
          <p:cNvPicPr>
            <a:picLocks noChangeAspect="1"/>
          </p:cNvPicPr>
          <p:nvPr/>
        </p:nvPicPr>
        <p:blipFill rotWithShape="1">
          <a:blip r:embed="rId4">
            <a:extLst>
              <a:ext uri="{28A0092B-C50C-407E-A947-70E740481C1C}">
                <a14:useLocalDpi xmlns:a14="http://schemas.microsoft.com/office/drawing/2010/main" val="0"/>
              </a:ext>
            </a:extLst>
          </a:blip>
          <a:srcRect b="86935"/>
          <a:stretch>
            <a:fillRect/>
          </a:stretch>
        </p:blipFill>
        <p:spPr>
          <a:xfrm>
            <a:off x="40736" y="6245672"/>
            <a:ext cx="9113589" cy="612328"/>
          </a:xfrm>
          <a:prstGeom prst="rect">
            <a:avLst/>
          </a:prstGeom>
        </p:spPr>
      </p:pic>
      <p:sp>
        <p:nvSpPr>
          <p:cNvPr id="8" name="矩形 7"/>
          <p:cNvSpPr/>
          <p:nvPr/>
        </p:nvSpPr>
        <p:spPr>
          <a:xfrm>
            <a:off x="1599580" y="1916832"/>
            <a:ext cx="5940029" cy="2090276"/>
          </a:xfrm>
          <a:prstGeom prst="rect">
            <a:avLst/>
          </a:prstGeom>
          <a:noFill/>
          <a:ln>
            <a:noFill/>
          </a:ln>
          <a:extLst>
            <a:ext uri="{909E8E84-426E-40DD-AFC4-6F175D3DCCD1}">
              <a14:hiddenFill xmlns:a14="http://schemas.microsoft.com/office/drawing/2010/main">
                <a:solidFill>
                  <a:schemeClr val="lt2"/>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bodyPr>
          <a:lstStyle/>
          <a:p>
            <a:pPr algn="ctr">
              <a:lnSpc>
                <a:spcPct val="90000"/>
              </a:lnSpc>
            </a:pPr>
            <a:r>
              <a:rPr lang="en-US" sz="4780" b="1" i="1">
                <a:ln w="22225">
                  <a:solidFill>
                    <a:schemeClr val="accent2"/>
                  </a:solidFill>
                  <a:prstDash val="solid"/>
                </a:ln>
                <a:solidFill>
                  <a:schemeClr val="accent2">
                    <a:lumMod val="40000"/>
                    <a:lumOff val="60000"/>
                  </a:schemeClr>
                </a:solidFill>
                <a:latin typeface="Calibri" panose="020F0502020204030204" pitchFamily="34" charset="0"/>
                <a:cs typeface="Calibri" panose="020F0502020204030204" pitchFamily="34" charset="0"/>
                <a:sym typeface="+mn-lt"/>
              </a:rPr>
              <a:t>CHÀO MỪNG CÁC EM ĐẾN VỚI TIẾT TẬP ĐỌC  LỚP 5</a:t>
            </a:r>
            <a:endParaRPr lang="en-US" sz="4780" b="1" i="1" dirty="0">
              <a:ln w="22225">
                <a:solidFill>
                  <a:schemeClr val="accent2"/>
                </a:solidFill>
                <a:prstDash val="solid"/>
              </a:ln>
              <a:solidFill>
                <a:schemeClr val="accent2">
                  <a:lumMod val="40000"/>
                  <a:lumOff val="60000"/>
                </a:schemeClr>
              </a:solidFill>
              <a:latin typeface="Calibri" panose="020F0502020204030204" pitchFamily="34" charset="0"/>
              <a:cs typeface="Calibri" panose="020F0502020204030204" pitchFamily="34" charset="0"/>
              <a:sym typeface="+mn-lt"/>
            </a:endParaRPr>
          </a:p>
        </p:txBody>
      </p:sp>
      <p:pic>
        <p:nvPicPr>
          <p:cNvPr id="19" name="图片 3"/>
          <p:cNvPicPr>
            <a:picLocks noChangeAspect="1"/>
          </p:cNvPicPr>
          <p:nvPr/>
        </p:nvPicPr>
        <p:blipFill>
          <a:blip r:embed="rId5"/>
          <a:stretch>
            <a:fillRect/>
          </a:stretch>
        </p:blipFill>
        <p:spPr>
          <a:xfrm>
            <a:off x="6525816" y="3790117"/>
            <a:ext cx="548997" cy="1276589"/>
          </a:xfrm>
          <a:prstGeom prst="rect">
            <a:avLst/>
          </a:prstGeom>
        </p:spPr>
      </p:pic>
      <p:pic>
        <p:nvPicPr>
          <p:cNvPr id="5" name="图片 4"/>
          <p:cNvPicPr>
            <a:picLocks noGrp="1" noChangeAspect="1"/>
          </p:cNvPicPr>
          <p:nvPr>
            <p:ph idx="1"/>
          </p:nvPr>
        </p:nvPicPr>
        <p:blipFill>
          <a:blip r:embed="rId6" cstate="print">
            <a:extLst>
              <a:ext uri="{28A0092B-C50C-407E-A947-70E740481C1C}">
                <a14:useLocalDpi xmlns:a14="http://schemas.microsoft.com/office/drawing/2010/main" val="0"/>
              </a:ext>
            </a:extLst>
          </a:blip>
          <a:stretch>
            <a:fillRect/>
          </a:stretch>
        </p:blipFill>
        <p:spPr>
          <a:xfrm>
            <a:off x="3369756" y="4111294"/>
            <a:ext cx="2624971" cy="1195507"/>
          </a:xfrm>
          <a:prstGeom prst="rect">
            <a:avLst/>
          </a:prstGeom>
        </p:spPr>
      </p:pic>
    </p:spTree>
  </p:cSld>
  <p:clrMapOvr>
    <a:masterClrMapping/>
  </p:clrMapOvr>
  <p:transition spd="med" advClick="0">
    <p:rand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7" name="Text Box 5"/>
          <p:cNvSpPr txBox="1"/>
          <p:nvPr/>
        </p:nvSpPr>
        <p:spPr>
          <a:xfrm>
            <a:off x="304800" y="457200"/>
            <a:ext cx="8610600" cy="5739130"/>
          </a:xfrm>
          <a:prstGeom prst="rect">
            <a:avLst/>
          </a:prstGeom>
          <a:noFill/>
          <a:ln w="12700">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ts val="600"/>
              </a:spcBef>
              <a:buNone/>
            </a:pPr>
            <a:r>
              <a:rPr lang="en-US" altLang="en-US" sz="4400" i="1" dirty="0">
                <a:solidFill>
                  <a:srgbClr val="0000FF"/>
                </a:solidFill>
                <a:latin typeface="Times New Roman" panose="02020603050405020304" pitchFamily="18" charset="0"/>
                <a:cs typeface="Times New Roman" panose="02020603050405020304" pitchFamily="18" charset="0"/>
              </a:rPr>
              <a:t>Đoạn 1</a:t>
            </a:r>
            <a:r>
              <a:rPr lang="en-US" altLang="en-US" sz="4400" dirty="0">
                <a:solidFill>
                  <a:srgbClr val="0000FF"/>
                </a:solidFill>
                <a:latin typeface="Times New Roman" panose="02020603050405020304" pitchFamily="18" charset="0"/>
                <a:cs typeface="Times New Roman" panose="02020603050405020304" pitchFamily="18" charset="0"/>
              </a:rPr>
              <a:t>:</a:t>
            </a:r>
            <a:r>
              <a:rPr lang="en-US" altLang="en-US" sz="4400" dirty="0">
                <a:latin typeface="Times New Roman" panose="02020603050405020304" pitchFamily="18" charset="0"/>
                <a:cs typeface="Times New Roman" panose="02020603050405020304" pitchFamily="18" charset="0"/>
              </a:rPr>
              <a:t>  </a:t>
            </a:r>
            <a:r>
              <a:rPr lang="en-US" altLang="en-US" sz="4400" b="1" dirty="0">
                <a:latin typeface="Times New Roman" panose="02020603050405020304" pitchFamily="18" charset="0"/>
                <a:cs typeface="Times New Roman" panose="02020603050405020304" pitchFamily="18" charset="0"/>
              </a:rPr>
              <a:t>Từ đầu …. toả ra hơi muối.</a:t>
            </a:r>
            <a:endParaRPr lang="en-US" altLang="en-US" sz="4400" b="1" dirty="0">
              <a:latin typeface="Times New Roman" panose="02020603050405020304" pitchFamily="18" charset="0"/>
              <a:cs typeface="Times New Roman" panose="02020603050405020304" pitchFamily="18" charset="0"/>
            </a:endParaRPr>
          </a:p>
          <a:p>
            <a:pPr marL="0" lvl="0" indent="0" eaLnBrk="1" hangingPunct="1">
              <a:spcBef>
                <a:spcPts val="600"/>
              </a:spcBef>
              <a:buNone/>
            </a:pPr>
            <a:r>
              <a:rPr lang="en-US" altLang="en-US" sz="4400" i="1" dirty="0">
                <a:solidFill>
                  <a:srgbClr val="0000FF"/>
                </a:solidFill>
                <a:latin typeface="Times New Roman" panose="02020603050405020304" pitchFamily="18" charset="0"/>
                <a:cs typeface="Times New Roman" panose="02020603050405020304" pitchFamily="18" charset="0"/>
              </a:rPr>
              <a:t>Đoạn 2</a:t>
            </a:r>
            <a:r>
              <a:rPr lang="en-US" altLang="en-US" sz="4400" dirty="0">
                <a:solidFill>
                  <a:srgbClr val="0000FF"/>
                </a:solidFill>
                <a:latin typeface="Times New Roman" panose="02020603050405020304" pitchFamily="18" charset="0"/>
                <a:cs typeface="Times New Roman" panose="02020603050405020304" pitchFamily="18" charset="0"/>
              </a:rPr>
              <a:t>:</a:t>
            </a:r>
            <a:r>
              <a:rPr lang="en-US" altLang="en-US" sz="4400" dirty="0">
                <a:latin typeface="Times New Roman" panose="02020603050405020304" pitchFamily="18" charset="0"/>
                <a:cs typeface="Times New Roman" panose="02020603050405020304" pitchFamily="18" charset="0"/>
              </a:rPr>
              <a:t>  </a:t>
            </a:r>
            <a:r>
              <a:rPr lang="en-US" altLang="en-US" sz="4400" b="1" dirty="0">
                <a:latin typeface="Times New Roman" panose="02020603050405020304" pitchFamily="18" charset="0"/>
                <a:cs typeface="Times New Roman" panose="02020603050405020304" pitchFamily="18" charset="0"/>
              </a:rPr>
              <a:t>Bố Nhụ vẫn nói …thì để cho ai.</a:t>
            </a:r>
            <a:endParaRPr lang="en-US" altLang="en-US" sz="4400" b="1" dirty="0">
              <a:latin typeface="Times New Roman" panose="02020603050405020304" pitchFamily="18" charset="0"/>
              <a:cs typeface="Times New Roman" panose="02020603050405020304" pitchFamily="18" charset="0"/>
            </a:endParaRPr>
          </a:p>
          <a:p>
            <a:pPr marL="0" lvl="0" indent="0" eaLnBrk="1" hangingPunct="1">
              <a:spcBef>
                <a:spcPts val="600"/>
              </a:spcBef>
              <a:buNone/>
            </a:pPr>
            <a:r>
              <a:rPr lang="en-US" altLang="en-US" sz="4400" i="1" dirty="0">
                <a:solidFill>
                  <a:srgbClr val="0000FF"/>
                </a:solidFill>
                <a:latin typeface="Times New Roman" panose="02020603050405020304" pitchFamily="18" charset="0"/>
                <a:cs typeface="Times New Roman" panose="02020603050405020304" pitchFamily="18" charset="0"/>
              </a:rPr>
              <a:t>Đoạn 3: </a:t>
            </a:r>
            <a:r>
              <a:rPr lang="en-US" altLang="en-US" sz="4400" b="1" dirty="0">
                <a:latin typeface="Times New Roman" panose="02020603050405020304" pitchFamily="18" charset="0"/>
                <a:cs typeface="Times New Roman" panose="02020603050405020304" pitchFamily="18" charset="0"/>
              </a:rPr>
              <a:t>Ông Nhụ bước ra…quan trọng nhường nào.</a:t>
            </a:r>
            <a:endParaRPr lang="en-US" altLang="en-US" sz="4400" b="1" dirty="0">
              <a:latin typeface="Times New Roman" panose="02020603050405020304" pitchFamily="18" charset="0"/>
              <a:cs typeface="Times New Roman" panose="02020603050405020304" pitchFamily="18" charset="0"/>
            </a:endParaRPr>
          </a:p>
          <a:p>
            <a:pPr marL="0" lvl="0" indent="0" eaLnBrk="1" hangingPunct="1">
              <a:spcBef>
                <a:spcPts val="600"/>
              </a:spcBef>
              <a:buNone/>
            </a:pPr>
            <a:r>
              <a:rPr lang="en-US" altLang="en-US" sz="4400" i="1" dirty="0">
                <a:solidFill>
                  <a:srgbClr val="0000FF"/>
                </a:solidFill>
                <a:latin typeface="Times New Roman" panose="02020603050405020304" pitchFamily="18" charset="0"/>
                <a:cs typeface="Times New Roman" panose="02020603050405020304" pitchFamily="18" charset="0"/>
              </a:rPr>
              <a:t>Đoạn 4:</a:t>
            </a:r>
            <a:r>
              <a:rPr lang="en-US" altLang="en-US" sz="4400" b="1" i="1" dirty="0">
                <a:solidFill>
                  <a:srgbClr val="0000FF"/>
                </a:solidFill>
                <a:latin typeface="Times New Roman" panose="02020603050405020304" pitchFamily="18" charset="0"/>
                <a:cs typeface="Times New Roman" panose="02020603050405020304" pitchFamily="18" charset="0"/>
              </a:rPr>
              <a:t> </a:t>
            </a:r>
            <a:r>
              <a:rPr lang="en-US" altLang="en-US" sz="4400" b="1" dirty="0">
                <a:latin typeface="Times New Roman" panose="02020603050405020304" pitchFamily="18" charset="0"/>
                <a:cs typeface="Times New Roman" panose="02020603050405020304" pitchFamily="18" charset="0"/>
              </a:rPr>
              <a:t>Để có một … ở mãi phía chân</a:t>
            </a:r>
            <a:r>
              <a:rPr lang="en-US" altLang="en-US" sz="4400" dirty="0">
                <a:latin typeface="Times New Roman" panose="02020603050405020304" pitchFamily="18" charset="0"/>
                <a:cs typeface="Times New Roman" panose="02020603050405020304" pitchFamily="18" charset="0"/>
              </a:rPr>
              <a:t> </a:t>
            </a:r>
            <a:r>
              <a:rPr lang="en-US" altLang="en-US" sz="4400" b="1" dirty="0">
                <a:latin typeface="Times New Roman" panose="02020603050405020304" pitchFamily="18" charset="0"/>
                <a:cs typeface="Times New Roman" panose="02020603050405020304" pitchFamily="18" charset="0"/>
              </a:rPr>
              <a:t>trời.</a:t>
            </a:r>
            <a:endParaRPr lang="en-US" altLang="en-US" sz="4400" b="1" dirty="0">
              <a:latin typeface="Times New Roman" panose="02020603050405020304" pitchFamily="18" charset="0"/>
              <a:ea typeface="Arial" panose="020B0604020202020204" pitchFamily="34" charset="0"/>
              <a:cs typeface="Times New Roman" panose="02020603050405020304" pitchFamily="18" charset="0"/>
            </a:endParaRPr>
          </a:p>
        </p:txBody>
      </p:sp>
    </p:spTree>
  </p:cSld>
  <p:clrMapOvr>
    <a:masterClrMapping/>
  </p:clrMapOvr>
  <p:transition spd="med">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8197"/>
                                        </p:tgtEl>
                                        <p:attrNameLst>
                                          <p:attrName>style.visibility</p:attrName>
                                        </p:attrNameLst>
                                      </p:cBhvr>
                                      <p:to>
                                        <p:strVal val="visible"/>
                                      </p:to>
                                    </p:set>
                                    <p:animEffect transition="in" filter="checkerboard(across)">
                                      <p:cBhvr>
                                        <p:cTn id="7" dur="500"/>
                                        <p:tgtEl>
                                          <p:spTgt spid="81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5602" name="Text Box 4"/>
          <p:cNvSpPr txBox="1"/>
          <p:nvPr/>
        </p:nvSpPr>
        <p:spPr>
          <a:xfrm>
            <a:off x="2209800" y="304800"/>
            <a:ext cx="5181600" cy="76835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4400" b="1" u="sng" dirty="0">
                <a:solidFill>
                  <a:srgbClr val="002060"/>
                </a:solidFill>
                <a:latin typeface="Times New Roman" panose="02020603050405020304" pitchFamily="18" charset="0"/>
                <a:cs typeface="Times New Roman" panose="02020603050405020304" pitchFamily="18" charset="0"/>
              </a:rPr>
              <a:t>Luyện đọc từ </a:t>
            </a:r>
            <a:endParaRPr lang="en-US" altLang="en-US" sz="4400" b="1" u="sng" dirty="0">
              <a:solidFill>
                <a:srgbClr val="002060"/>
              </a:solidFill>
              <a:latin typeface="Times New Roman" panose="02020603050405020304" pitchFamily="18" charset="0"/>
              <a:ea typeface="Arial" panose="020B0604020202020204" pitchFamily="34" charset="0"/>
              <a:cs typeface="Times New Roman" panose="02020603050405020304" pitchFamily="18" charset="0"/>
            </a:endParaRPr>
          </a:p>
        </p:txBody>
      </p:sp>
      <p:sp>
        <p:nvSpPr>
          <p:cNvPr id="12294" name="Text Box 6"/>
          <p:cNvSpPr txBox="1"/>
          <p:nvPr/>
        </p:nvSpPr>
        <p:spPr>
          <a:xfrm>
            <a:off x="381000" y="3886200"/>
            <a:ext cx="3886200" cy="769938"/>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4400" b="1" dirty="0">
                <a:solidFill>
                  <a:schemeClr val="accent2"/>
                </a:solidFill>
                <a:latin typeface="Times New Roman" panose="02020603050405020304" pitchFamily="18" charset="0"/>
                <a:cs typeface="Times New Roman" panose="02020603050405020304" pitchFamily="18" charset="0"/>
              </a:rPr>
              <a:t> </a:t>
            </a:r>
            <a:r>
              <a:rPr lang="en-US" altLang="en-US" sz="4400" b="1" dirty="0">
                <a:latin typeface="Times New Roman" panose="02020603050405020304" pitchFamily="18" charset="0"/>
                <a:cs typeface="Times New Roman" panose="02020603050405020304" pitchFamily="18" charset="0"/>
              </a:rPr>
              <a:t>phập phồng</a:t>
            </a:r>
            <a:endParaRPr lang="en-US" altLang="en-US" sz="4400" b="1" dirty="0">
              <a:latin typeface="Times New Roman" panose="02020603050405020304" pitchFamily="18" charset="0"/>
              <a:ea typeface="Arial" panose="020B0604020202020204" pitchFamily="34" charset="0"/>
              <a:cs typeface="Times New Roman" panose="02020603050405020304" pitchFamily="18" charset="0"/>
            </a:endParaRPr>
          </a:p>
        </p:txBody>
      </p:sp>
      <p:sp>
        <p:nvSpPr>
          <p:cNvPr id="12299" name="Text Box 11"/>
          <p:cNvSpPr txBox="1"/>
          <p:nvPr/>
        </p:nvSpPr>
        <p:spPr>
          <a:xfrm>
            <a:off x="609600" y="2209800"/>
            <a:ext cx="2590800" cy="769938"/>
          </a:xfrm>
          <a:prstGeom prst="rect">
            <a:avLst/>
          </a:prstGeom>
          <a:noFill/>
          <a:ln w="12700">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4400" b="1" dirty="0">
                <a:latin typeface="Times New Roman" panose="02020603050405020304" pitchFamily="18" charset="0"/>
                <a:cs typeface="Times New Roman" panose="02020603050405020304" pitchFamily="18" charset="0"/>
              </a:rPr>
              <a:t>bãi dài</a:t>
            </a:r>
            <a:endParaRPr lang="en-US" altLang="en-US" sz="4400" b="1" dirty="0">
              <a:latin typeface="Times New Roman" panose="02020603050405020304" pitchFamily="18" charset="0"/>
              <a:ea typeface="Arial" panose="020B0604020202020204" pitchFamily="34" charset="0"/>
              <a:cs typeface="Times New Roman" panose="02020603050405020304" pitchFamily="18" charset="0"/>
            </a:endParaRPr>
          </a:p>
        </p:txBody>
      </p:sp>
      <p:sp>
        <p:nvSpPr>
          <p:cNvPr id="12300" name="Text Box 12"/>
          <p:cNvSpPr txBox="1"/>
          <p:nvPr/>
        </p:nvSpPr>
        <p:spPr>
          <a:xfrm>
            <a:off x="4953000" y="2362200"/>
            <a:ext cx="4800600" cy="769938"/>
          </a:xfrm>
          <a:prstGeom prst="rect">
            <a:avLst/>
          </a:prstGeom>
          <a:noFill/>
          <a:ln w="12700">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4400" b="1" dirty="0">
                <a:latin typeface="Times New Roman" panose="02020603050405020304" pitchFamily="18" charset="0"/>
                <a:cs typeface="Times New Roman" panose="02020603050405020304" pitchFamily="18" charset="0"/>
              </a:rPr>
              <a:t>Mõm Cá Sấu</a:t>
            </a:r>
            <a:endParaRPr lang="en-US" altLang="en-US" sz="4400" b="1" dirty="0">
              <a:latin typeface="Times New Roman" panose="02020603050405020304" pitchFamily="18" charset="0"/>
              <a:ea typeface="Arial" panose="020B0604020202020204" pitchFamily="34" charset="0"/>
              <a:cs typeface="Times New Roman" panose="02020603050405020304" pitchFamily="18" charset="0"/>
            </a:endParaRPr>
          </a:p>
        </p:txBody>
      </p:sp>
      <p:sp>
        <p:nvSpPr>
          <p:cNvPr id="11270" name="Hình Chữ nhật 11"/>
          <p:cNvSpPr/>
          <p:nvPr/>
        </p:nvSpPr>
        <p:spPr>
          <a:xfrm>
            <a:off x="457200" y="4953000"/>
            <a:ext cx="5046663" cy="769938"/>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spcBef>
                <a:spcPct val="0"/>
              </a:spcBef>
              <a:buNone/>
            </a:pPr>
            <a:r>
              <a:rPr lang="en-US" altLang="en-US" sz="4400" b="1" dirty="0">
                <a:latin typeface="Times New Roman" panose="02020603050405020304" pitchFamily="18" charset="0"/>
                <a:cs typeface="Times New Roman" panose="02020603050405020304" pitchFamily="18" charset="0"/>
              </a:rPr>
              <a:t>Bạch Đằng Giang </a:t>
            </a:r>
            <a:endParaRPr lang="en-US" altLang="en-US" sz="4400" b="1" dirty="0">
              <a:latin typeface="Times New Roman" panose="02020603050405020304" pitchFamily="18" charset="0"/>
              <a:ea typeface="Arial" panose="020B0604020202020204" pitchFamily="34" charset="0"/>
              <a:cs typeface="Times New Roman" panose="02020603050405020304" pitchFamily="18" charset="0"/>
            </a:endParaRPr>
          </a:p>
        </p:txBody>
      </p:sp>
      <p:sp>
        <p:nvSpPr>
          <p:cNvPr id="7" name="Hình Chữ nhật 6"/>
          <p:cNvSpPr/>
          <p:nvPr/>
        </p:nvSpPr>
        <p:spPr>
          <a:xfrm>
            <a:off x="5029200" y="3200400"/>
            <a:ext cx="3225800" cy="769938"/>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spcBef>
                <a:spcPct val="0"/>
              </a:spcBef>
              <a:buNone/>
            </a:pPr>
            <a:r>
              <a:rPr lang="en-US" altLang="en-US" sz="4400" b="1" dirty="0">
                <a:latin typeface="Times New Roman" panose="02020603050405020304" pitchFamily="18" charset="0"/>
                <a:cs typeface="Times New Roman" panose="02020603050405020304" pitchFamily="18" charset="0"/>
              </a:rPr>
              <a:t>bồng bềnh </a:t>
            </a:r>
            <a:endParaRPr lang="en-US" altLang="en-US" sz="4400" b="1" dirty="0">
              <a:latin typeface="Times New Roman" panose="02020603050405020304" pitchFamily="18" charset="0"/>
              <a:ea typeface="Arial" panose="020B0604020202020204" pitchFamily="34" charset="0"/>
              <a:cs typeface="Times New Roman" panose="02020603050405020304" pitchFamily="18" charset="0"/>
            </a:endParaRPr>
          </a:p>
        </p:txBody>
      </p:sp>
      <p:sp>
        <p:nvSpPr>
          <p:cNvPr id="8" name="Hình Chữ nhật 7"/>
          <p:cNvSpPr/>
          <p:nvPr/>
        </p:nvSpPr>
        <p:spPr>
          <a:xfrm>
            <a:off x="609600" y="1295400"/>
            <a:ext cx="2379663" cy="769938"/>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spcBef>
                <a:spcPct val="0"/>
              </a:spcBef>
              <a:buNone/>
            </a:pPr>
            <a:r>
              <a:rPr lang="en-US" altLang="en-US" sz="4400" b="1" dirty="0">
                <a:latin typeface="Times New Roman" panose="02020603050405020304" pitchFamily="18" charset="0"/>
                <a:cs typeface="Times New Roman" panose="02020603050405020304" pitchFamily="18" charset="0"/>
              </a:rPr>
              <a:t>hổn hển</a:t>
            </a:r>
            <a:endParaRPr lang="en-US" altLang="en-US" sz="4400" b="1" dirty="0">
              <a:latin typeface="Times New Roman" panose="02020603050405020304" pitchFamily="18" charset="0"/>
              <a:ea typeface="Arial" panose="020B0604020202020204" pitchFamily="34" charset="0"/>
              <a:cs typeface="Times New Roman" panose="02020603050405020304" pitchFamily="18" charset="0"/>
            </a:endParaRPr>
          </a:p>
        </p:txBody>
      </p:sp>
      <p:sp>
        <p:nvSpPr>
          <p:cNvPr id="9" name="Text Box 6"/>
          <p:cNvSpPr txBox="1"/>
          <p:nvPr/>
        </p:nvSpPr>
        <p:spPr>
          <a:xfrm>
            <a:off x="304800" y="2971800"/>
            <a:ext cx="2743200" cy="769938"/>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4400" b="1" dirty="0">
                <a:solidFill>
                  <a:schemeClr val="accent2"/>
                </a:solidFill>
                <a:latin typeface="Times New Roman" panose="02020603050405020304" pitchFamily="18" charset="0"/>
                <a:cs typeface="Times New Roman" panose="02020603050405020304" pitchFamily="18" charset="0"/>
              </a:rPr>
              <a:t> </a:t>
            </a:r>
            <a:r>
              <a:rPr lang="en-US" altLang="en-US" sz="4400" b="1" dirty="0">
                <a:latin typeface="Times New Roman" panose="02020603050405020304" pitchFamily="18" charset="0"/>
                <a:cs typeface="Times New Roman" panose="02020603050405020304" pitchFamily="18" charset="0"/>
              </a:rPr>
              <a:t>lưu cữu</a:t>
            </a:r>
            <a:endParaRPr lang="en-US" altLang="en-US" sz="4400" b="1" dirty="0">
              <a:latin typeface="Times New Roman" panose="02020603050405020304" pitchFamily="18" charset="0"/>
              <a:ea typeface="Arial" panose="020B0604020202020204" pitchFamily="34" charset="0"/>
              <a:cs typeface="Times New Roman" panose="02020603050405020304" pitchFamily="18" charset="0"/>
            </a:endParaRPr>
          </a:p>
        </p:txBody>
      </p:sp>
    </p:spTree>
  </p:cSld>
  <p:clrMapOvr>
    <a:masterClrMapping/>
  </p:clrMapOvr>
  <p:transition spd="med">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ox(in)">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12299"/>
                                        </p:tgtEl>
                                        <p:attrNameLst>
                                          <p:attrName>style.visibility</p:attrName>
                                        </p:attrNameLst>
                                      </p:cBhvr>
                                      <p:to>
                                        <p:strVal val="visible"/>
                                      </p:to>
                                    </p:set>
                                    <p:animEffect transition="in" filter="diamond(in)">
                                      <p:cBhvr>
                                        <p:cTn id="12" dur="2000"/>
                                        <p:tgtEl>
                                          <p:spTgt spid="12299"/>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diamond(in)">
                                      <p:cBhvr>
                                        <p:cTn id="17" dur="20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12294"/>
                                        </p:tgtEl>
                                        <p:attrNameLst>
                                          <p:attrName>style.visibility</p:attrName>
                                        </p:attrNameLst>
                                      </p:cBhvr>
                                      <p:to>
                                        <p:strVal val="visible"/>
                                      </p:to>
                                    </p:set>
                                    <p:animEffect transition="in" filter="diamond(in)">
                                      <p:cBhvr>
                                        <p:cTn id="22" dur="2000"/>
                                        <p:tgtEl>
                                          <p:spTgt spid="12294"/>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11270"/>
                                        </p:tgtEl>
                                        <p:attrNameLst>
                                          <p:attrName>style.visibility</p:attrName>
                                        </p:attrNameLst>
                                      </p:cBhvr>
                                      <p:to>
                                        <p:strVal val="visible"/>
                                      </p:to>
                                    </p:set>
                                    <p:animEffect transition="in" filter="checkerboard(across)">
                                      <p:cBhvr>
                                        <p:cTn id="27" dur="500"/>
                                        <p:tgtEl>
                                          <p:spTgt spid="11270"/>
                                        </p:tgtEl>
                                      </p:cBhvr>
                                    </p:animEffect>
                                  </p:childTnLst>
                                </p:cTn>
                              </p:par>
                            </p:childTnLst>
                          </p:cTn>
                        </p:par>
                      </p:childTnLst>
                    </p:cTn>
                  </p:par>
                  <p:par>
                    <p:cTn id="28" fill="hold">
                      <p:stCondLst>
                        <p:cond delay="indefinite"/>
                      </p:stCondLst>
                      <p:childTnLst>
                        <p:par>
                          <p:cTn id="29" fill="hold">
                            <p:stCondLst>
                              <p:cond delay="0"/>
                            </p:stCondLst>
                            <p:childTnLst>
                              <p:par>
                                <p:cTn id="30" presetID="29" presetClass="entr" presetSubtype="0" fill="hold" grpId="0" nodeType="clickEffect">
                                  <p:stCondLst>
                                    <p:cond delay="0"/>
                                  </p:stCondLst>
                                  <p:childTnLst>
                                    <p:set>
                                      <p:cBhvr>
                                        <p:cTn id="31" dur="1" fill="hold">
                                          <p:stCondLst>
                                            <p:cond delay="0"/>
                                          </p:stCondLst>
                                        </p:cTn>
                                        <p:tgtEl>
                                          <p:spTgt spid="12300"/>
                                        </p:tgtEl>
                                        <p:attrNameLst>
                                          <p:attrName>style.visibility</p:attrName>
                                        </p:attrNameLst>
                                      </p:cBhvr>
                                      <p:to>
                                        <p:strVal val="visible"/>
                                      </p:to>
                                    </p:set>
                                    <p:anim calcmode="lin" valueType="num">
                                      <p:cBhvr>
                                        <p:cTn id="32" dur="1000" fill="hold"/>
                                        <p:tgtEl>
                                          <p:spTgt spid="12300"/>
                                        </p:tgtEl>
                                        <p:attrNameLst>
                                          <p:attrName>ppt_x</p:attrName>
                                        </p:attrNameLst>
                                      </p:cBhvr>
                                      <p:tavLst>
                                        <p:tav tm="0">
                                          <p:val>
                                            <p:strVal val="#ppt_x-.2"/>
                                          </p:val>
                                        </p:tav>
                                        <p:tav tm="100000">
                                          <p:val>
                                            <p:strVal val="#ppt_x"/>
                                          </p:val>
                                        </p:tav>
                                      </p:tavLst>
                                    </p:anim>
                                    <p:anim calcmode="lin" valueType="num">
                                      <p:cBhvr>
                                        <p:cTn id="33" dur="1000" fill="hold"/>
                                        <p:tgtEl>
                                          <p:spTgt spid="12300"/>
                                        </p:tgtEl>
                                        <p:attrNameLst>
                                          <p:attrName>ppt_y</p:attrName>
                                        </p:attrNameLst>
                                      </p:cBhvr>
                                      <p:tavLst>
                                        <p:tav tm="0">
                                          <p:val>
                                            <p:strVal val="#ppt_y"/>
                                          </p:val>
                                        </p:tav>
                                        <p:tav tm="100000">
                                          <p:val>
                                            <p:strVal val="#ppt_y"/>
                                          </p:val>
                                        </p:tav>
                                      </p:tavLst>
                                    </p:anim>
                                    <p:animEffect transition="in" filter="wipe(right)" prLst="gradientSize: 0.1">
                                      <p:cBhvr>
                                        <p:cTn id="34" dur="1000"/>
                                        <p:tgtEl>
                                          <p:spTgt spid="12300"/>
                                        </p:tgtEl>
                                      </p:cBhvr>
                                    </p:animEffect>
                                  </p:childTnLst>
                                </p:cTn>
                              </p:par>
                            </p:childTnLst>
                          </p:cTn>
                        </p:par>
                      </p:childTnLst>
                    </p:cTn>
                  </p:par>
                  <p:par>
                    <p:cTn id="35" fill="hold">
                      <p:stCondLst>
                        <p:cond delay="indefinite"/>
                      </p:stCondLst>
                      <p:childTnLst>
                        <p:par>
                          <p:cTn id="36" fill="hold">
                            <p:stCondLst>
                              <p:cond delay="0"/>
                            </p:stCondLst>
                            <p:childTnLst>
                              <p:par>
                                <p:cTn id="37" presetID="4" presetClass="entr" presetSubtype="16" fill="hold" grpId="0" nodeType="clickEffect">
                                  <p:stCondLst>
                                    <p:cond delay="0"/>
                                  </p:stCondLst>
                                  <p:childTnLst>
                                    <p:set>
                                      <p:cBhvr>
                                        <p:cTn id="38" dur="1" fill="hold">
                                          <p:stCondLst>
                                            <p:cond delay="0"/>
                                          </p:stCondLst>
                                        </p:cTn>
                                        <p:tgtEl>
                                          <p:spTgt spid="7"/>
                                        </p:tgtEl>
                                        <p:attrNameLst>
                                          <p:attrName>style.visibility</p:attrName>
                                        </p:attrNameLst>
                                      </p:cBhvr>
                                      <p:to>
                                        <p:strVal val="visible"/>
                                      </p:to>
                                    </p:set>
                                    <p:animEffect transition="in" filter="box(in)">
                                      <p:cBhvr>
                                        <p:cTn id="3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4" grpId="0"/>
      <p:bldP spid="12299" grpId="0"/>
      <p:bldP spid="12300" grpId="0"/>
      <p:bldP spid="11270" grpId="0"/>
      <p:bldP spid="7" grpId="0"/>
      <p:bldP spid="8" grpId="0"/>
      <p:bldP spid="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6626" name="Text Box 11"/>
          <p:cNvSpPr txBox="1"/>
          <p:nvPr/>
        </p:nvSpPr>
        <p:spPr>
          <a:xfrm>
            <a:off x="152400" y="1600200"/>
            <a:ext cx="8458200" cy="280035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lgn="just" eaLnBrk="1" hangingPunct="1">
              <a:spcBef>
                <a:spcPct val="50000"/>
              </a:spcBef>
              <a:buNone/>
            </a:pPr>
            <a:r>
              <a:rPr lang="en-US" altLang="en-US" sz="2800" b="1" dirty="0">
                <a:latin typeface="Times New Roman" panose="02020603050405020304" pitchFamily="18" charset="0"/>
                <a:cs typeface="Times New Roman" panose="02020603050405020304" pitchFamily="18" charset="0"/>
              </a:rPr>
              <a:t> </a:t>
            </a:r>
            <a:r>
              <a:rPr lang="en-US" altLang="en-US" sz="4400" b="1" dirty="0">
                <a:cs typeface="Arial" panose="020B0604020202020204" pitchFamily="34" charset="0"/>
              </a:rPr>
              <a:t>Ông đã hiểu những ý tưởng hình thành trong suy tính của người con trai ông quan trọng nhường nào.</a:t>
            </a:r>
            <a:endParaRPr lang="en-US" altLang="en-US" sz="4400" b="1" dirty="0">
              <a:ea typeface="Arial" panose="020B0604020202020204" pitchFamily="34" charset="0"/>
            </a:endParaRPr>
          </a:p>
        </p:txBody>
      </p:sp>
      <p:sp>
        <p:nvSpPr>
          <p:cNvPr id="22" name="Line 12"/>
          <p:cNvSpPr/>
          <p:nvPr/>
        </p:nvSpPr>
        <p:spPr>
          <a:xfrm flipH="1">
            <a:off x="3886200" y="1828800"/>
            <a:ext cx="228600" cy="533400"/>
          </a:xfrm>
          <a:prstGeom prst="line">
            <a:avLst/>
          </a:prstGeom>
          <a:ln w="38100" cap="flat" cmpd="sng">
            <a:solidFill>
              <a:srgbClr val="FF0000"/>
            </a:solidFill>
            <a:prstDash val="solid"/>
            <a:headEnd type="none" w="med" len="med"/>
            <a:tailEnd type="none" w="med" len="med"/>
          </a:ln>
        </p:spPr>
      </p:sp>
      <p:sp>
        <p:nvSpPr>
          <p:cNvPr id="23" name="Line 13"/>
          <p:cNvSpPr/>
          <p:nvPr/>
        </p:nvSpPr>
        <p:spPr>
          <a:xfrm flipH="1">
            <a:off x="5410200" y="3124200"/>
            <a:ext cx="152400" cy="533400"/>
          </a:xfrm>
          <a:prstGeom prst="line">
            <a:avLst/>
          </a:prstGeom>
          <a:ln w="38100" cap="flat" cmpd="sng">
            <a:solidFill>
              <a:srgbClr val="FF0000"/>
            </a:solidFill>
            <a:prstDash val="solid"/>
            <a:headEnd type="none" w="med" len="med"/>
            <a:tailEnd type="none" w="med" len="med"/>
          </a:ln>
        </p:spPr>
      </p:sp>
      <p:sp>
        <p:nvSpPr>
          <p:cNvPr id="26629" name="Text Box 4"/>
          <p:cNvSpPr txBox="1"/>
          <p:nvPr/>
        </p:nvSpPr>
        <p:spPr>
          <a:xfrm>
            <a:off x="2209800" y="304800"/>
            <a:ext cx="3657600" cy="70802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4000" b="1" u="sng" dirty="0">
                <a:solidFill>
                  <a:srgbClr val="002060"/>
                </a:solidFill>
                <a:latin typeface="Times New Roman" panose="02020603050405020304" pitchFamily="18" charset="0"/>
              </a:rPr>
              <a:t>Luyện đọc câu </a:t>
            </a:r>
            <a:endParaRPr lang="en-US" altLang="en-US" sz="4000" b="1" u="sng" dirty="0">
              <a:solidFill>
                <a:srgbClr val="002060"/>
              </a:solidFill>
              <a:latin typeface="Times New Roman" panose="02020603050405020304" pitchFamily="18" charset="0"/>
            </a:endParaRPr>
          </a:p>
        </p:txBody>
      </p:sp>
      <p:sp>
        <p:nvSpPr>
          <p:cNvPr id="2" name="Text Box 11"/>
          <p:cNvSpPr txBox="1"/>
          <p:nvPr/>
        </p:nvSpPr>
        <p:spPr>
          <a:xfrm>
            <a:off x="152400" y="1600200"/>
            <a:ext cx="8458200" cy="280035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lgn="just" eaLnBrk="1" hangingPunct="1">
              <a:spcBef>
                <a:spcPct val="50000"/>
              </a:spcBef>
              <a:buNone/>
            </a:pPr>
            <a:r>
              <a:rPr lang="en-US" altLang="en-US" sz="2800" b="1" dirty="0">
                <a:latin typeface="Times New Roman" panose="02020603050405020304" pitchFamily="18" charset="0"/>
                <a:cs typeface="Times New Roman" panose="02020603050405020304" pitchFamily="18" charset="0"/>
              </a:rPr>
              <a:t> </a:t>
            </a:r>
            <a:r>
              <a:rPr lang="en-US" altLang="en-US" sz="4400" b="1" dirty="0">
                <a:cs typeface="Arial" panose="020B0604020202020204" pitchFamily="34" charset="0"/>
              </a:rPr>
              <a:t>Ông đã hiểu những ý tưởng hình thành trong suy tính của người con trai ông quan trọng nhường nào.</a:t>
            </a:r>
            <a:endParaRPr lang="en-US" altLang="en-US" sz="4400" b="1" dirty="0">
              <a:ea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blinds(horizontal)">
                                      <p:cBhvr>
                                        <p:cTn id="7" dur="500"/>
                                        <p:tgtEl>
                                          <p:spTgt spid="22"/>
                                        </p:tgtEl>
                                      </p:cBhvr>
                                    </p:animEffect>
                                  </p:childTnLst>
                                </p:cTn>
                              </p:par>
                              <p:par>
                                <p:cTn id="8" presetID="3" presetClass="entr" presetSubtype="10" fill="hold" nodeType="withEffect">
                                  <p:stCondLst>
                                    <p:cond delay="0"/>
                                  </p:stCondLst>
                                  <p:childTnLst>
                                    <p:set>
                                      <p:cBhvr>
                                        <p:cTn id="9" dur="1" fill="hold">
                                          <p:stCondLst>
                                            <p:cond delay="0"/>
                                          </p:stCondLst>
                                        </p:cTn>
                                        <p:tgtEl>
                                          <p:spTgt spid="23"/>
                                        </p:tgtEl>
                                        <p:attrNameLst>
                                          <p:attrName>style.visibility</p:attrName>
                                        </p:attrNameLst>
                                      </p:cBhvr>
                                      <p:to>
                                        <p:strVal val="visible"/>
                                      </p:to>
                                    </p:set>
                                    <p:animEffect transition="in" filter="blinds(horizontal)">
                                      <p:cBhvr>
                                        <p:cTn id="10"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7651" name="Text Box 6"/>
          <p:cNvSpPr txBox="1"/>
          <p:nvPr/>
        </p:nvSpPr>
        <p:spPr>
          <a:xfrm>
            <a:off x="1066800" y="6491288"/>
            <a:ext cx="7086600" cy="366712"/>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endParaRPr lang="en-US" altLang="en-US" sz="1800" dirty="0">
              <a:latin typeface="Times New Roman" panose="02020603050405020304" pitchFamily="18" charset="0"/>
            </a:endParaRPr>
          </a:p>
        </p:txBody>
      </p:sp>
      <p:sp>
        <p:nvSpPr>
          <p:cNvPr id="27652" name="Text Box 7"/>
          <p:cNvSpPr txBox="1"/>
          <p:nvPr/>
        </p:nvSpPr>
        <p:spPr>
          <a:xfrm>
            <a:off x="838200" y="6156325"/>
            <a:ext cx="7239000" cy="7016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lgn="ctr" eaLnBrk="1" hangingPunct="1">
              <a:spcBef>
                <a:spcPct val="50000"/>
              </a:spcBef>
              <a:buNone/>
            </a:pPr>
            <a:r>
              <a:rPr lang="en-US" altLang="en-US" sz="4000" b="1" i="1" dirty="0">
                <a:latin typeface="Times New Roman" panose="02020603050405020304" pitchFamily="18" charset="0"/>
                <a:cs typeface="Times New Roman" panose="02020603050405020304" pitchFamily="18" charset="0"/>
              </a:rPr>
              <a:t>CẢNH HỌP LÀNG</a:t>
            </a:r>
            <a:endParaRPr lang="en-US" altLang="en-US" sz="4000" b="1" i="1" dirty="0">
              <a:latin typeface="Times New Roman" panose="02020603050405020304" pitchFamily="18" charset="0"/>
              <a:ea typeface="Times New Roman" panose="02020603050405020304" pitchFamily="18" charset="0"/>
            </a:endParaRPr>
          </a:p>
        </p:txBody>
      </p:sp>
    </p:spTree>
  </p:cSld>
  <p:clrMapOvr>
    <a:masterClrMapping/>
  </p:clrMapOvr>
  <p:transition spd="slow">
    <p:wheel spokes="2"/>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8674" name="Text Box 8"/>
          <p:cNvSpPr txBox="1"/>
          <p:nvPr/>
        </p:nvSpPr>
        <p:spPr>
          <a:xfrm>
            <a:off x="838200" y="6096000"/>
            <a:ext cx="7620000" cy="76835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lgn="ctr" eaLnBrk="1" hangingPunct="1">
              <a:spcBef>
                <a:spcPct val="50000"/>
              </a:spcBef>
              <a:buNone/>
            </a:pPr>
            <a:r>
              <a:rPr lang="en-AU" altLang="en-US" sz="4400" dirty="0">
                <a:solidFill>
                  <a:srgbClr val="FF0000"/>
                </a:solidFill>
                <a:latin typeface="Times New Roman" panose="02020603050405020304" pitchFamily="18" charset="0"/>
                <a:cs typeface="Times New Roman" panose="02020603050405020304" pitchFamily="18" charset="0"/>
              </a:rPr>
              <a:t>ngư trường</a:t>
            </a:r>
            <a:endParaRPr lang="en-AU" altLang="en-US" sz="4400" dirty="0">
              <a:solidFill>
                <a:srgbClr val="FF0000"/>
              </a:solidFill>
              <a:latin typeface="Times New Roman" panose="02020603050405020304" pitchFamily="18" charset="0"/>
              <a:cs typeface="Times New Roman" panose="02020603050405020304" pitchFamily="18" charset="0"/>
            </a:endParaRPr>
          </a:p>
        </p:txBody>
      </p:sp>
      <p:pic>
        <p:nvPicPr>
          <p:cNvPr id="28675" name="Picture 10" descr="làng bien"/>
          <p:cNvPicPr>
            <a:picLocks noChangeAspect="1"/>
          </p:cNvPicPr>
          <p:nvPr/>
        </p:nvPicPr>
        <p:blipFill>
          <a:blip r:embed="rId1"/>
          <a:stretch>
            <a:fillRect/>
          </a:stretch>
        </p:blipFill>
        <p:spPr>
          <a:xfrm>
            <a:off x="152400" y="228600"/>
            <a:ext cx="8915400" cy="5562600"/>
          </a:xfrm>
          <a:prstGeom prst="rect">
            <a:avLst/>
          </a:prstGeom>
          <a:noFill/>
          <a:ln w="9525">
            <a:noFill/>
          </a:ln>
        </p:spPr>
      </p:pic>
    </p:spTree>
  </p:cSld>
  <p:clrMapOvr>
    <a:masterClrMapping/>
  </p:clrMapOvr>
  <p:transition spd="slow">
    <p:blinds/>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Title 2"/>
          <p:cNvSpPr>
            <a:spLocks noGrp="1"/>
          </p:cNvSpPr>
          <p:nvPr>
            <p:ph type="title"/>
          </p:nvPr>
        </p:nvSpPr>
        <p:spPr/>
        <p:txBody>
          <a:bodyPr/>
          <a:p>
            <a:endParaRPr lang="en-US"/>
          </a:p>
        </p:txBody>
      </p:sp>
      <p:sp>
        <p:nvSpPr>
          <p:cNvPr id="29699" name="Text Box 8"/>
          <p:cNvSpPr txBox="1"/>
          <p:nvPr/>
        </p:nvSpPr>
        <p:spPr>
          <a:xfrm>
            <a:off x="1905000" y="5999163"/>
            <a:ext cx="4648200" cy="83185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lgn="ctr" eaLnBrk="1" hangingPunct="1">
              <a:spcBef>
                <a:spcPct val="50000"/>
              </a:spcBef>
              <a:buNone/>
            </a:pPr>
            <a:r>
              <a:rPr lang="en-US" altLang="en-US" sz="4800" b="1" dirty="0">
                <a:latin typeface="Times New Roman" panose="02020603050405020304" pitchFamily="18" charset="0"/>
              </a:rPr>
              <a:t>Vàng lưới</a:t>
            </a:r>
            <a:endParaRPr lang="en-US" altLang="en-US" sz="4800" b="1" dirty="0">
              <a:latin typeface="Times New Roman" panose="02020603050405020304" pitchFamily="18" charset="0"/>
            </a:endParaRPr>
          </a:p>
        </p:txBody>
      </p:sp>
      <p:pic>
        <p:nvPicPr>
          <p:cNvPr id="2" name="Content Placeholder 1" descr="download (1)"/>
          <p:cNvPicPr>
            <a:picLocks noChangeAspect="1"/>
          </p:cNvPicPr>
          <p:nvPr>
            <p:ph idx="1"/>
          </p:nvPr>
        </p:nvPicPr>
        <p:blipFill>
          <a:blip r:embed="rId1"/>
          <a:stretch>
            <a:fillRect/>
          </a:stretch>
        </p:blipFill>
        <p:spPr>
          <a:xfrm>
            <a:off x="838200" y="609600"/>
            <a:ext cx="7523480" cy="4749165"/>
          </a:xfrm>
          <a:prstGeom prst="rect">
            <a:avLst/>
          </a:prstGeom>
        </p:spPr>
      </p:pic>
    </p:spTree>
  </p:cSld>
  <p:clrMapOvr>
    <a:masterClrMapping/>
  </p:clrMapOvr>
  <p:transition spd="med">
    <p:blinds dir="ver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22" name="Text Box 7"/>
          <p:cNvSpPr txBox="1"/>
          <p:nvPr/>
        </p:nvSpPr>
        <p:spPr>
          <a:xfrm>
            <a:off x="2895600" y="5791200"/>
            <a:ext cx="3657600" cy="923925"/>
          </a:xfrm>
          <a:prstGeom prst="rect">
            <a:avLst/>
          </a:prstGeom>
          <a:noFill/>
          <a:ln w="12700">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lgn="ctr" eaLnBrk="1" hangingPunct="1">
              <a:spcBef>
                <a:spcPct val="50000"/>
              </a:spcBef>
              <a:buNone/>
            </a:pPr>
            <a:r>
              <a:rPr lang="en-US" altLang="en-US" sz="5400" dirty="0">
                <a:latin typeface="Times New Roman" panose="02020603050405020304" pitchFamily="18" charset="0"/>
              </a:rPr>
              <a:t>Lưới đáy</a:t>
            </a:r>
            <a:endParaRPr lang="en-US" altLang="en-US" sz="5400" dirty="0">
              <a:latin typeface="Times New Roman" panose="02020603050405020304" pitchFamily="18" charset="0"/>
            </a:endParaRPr>
          </a:p>
        </p:txBody>
      </p:sp>
      <p:pic>
        <p:nvPicPr>
          <p:cNvPr id="30723" name="Picture 1"/>
          <p:cNvPicPr>
            <a:picLocks noChangeAspect="1"/>
          </p:cNvPicPr>
          <p:nvPr/>
        </p:nvPicPr>
        <p:blipFill>
          <a:blip r:embed="rId1"/>
          <a:stretch>
            <a:fillRect/>
          </a:stretch>
        </p:blipFill>
        <p:spPr>
          <a:xfrm>
            <a:off x="0" y="-152400"/>
            <a:ext cx="9144000" cy="6096000"/>
          </a:xfrm>
          <a:prstGeom prst="rect">
            <a:avLst/>
          </a:prstGeom>
          <a:noFill/>
          <a:ln w="9525">
            <a:noFill/>
          </a:ln>
        </p:spPr>
      </p:pic>
    </p:spTree>
  </p:cSld>
  <p:clrMapOvr>
    <a:masterClrMapping/>
  </p:clrMapOvr>
  <p:transition spd="med">
    <p:blinds dir="ver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457200" y="2209483"/>
            <a:ext cx="8229600" cy="1143000"/>
          </a:xfrm>
        </p:spPr>
        <p:txBody>
          <a:bodyPr/>
          <a:p>
            <a:r>
              <a:rPr lang="en-AU" altLang="en-US" b="1">
                <a:solidFill>
                  <a:srgbClr val="FF0000"/>
                </a:solidFill>
                <a:latin typeface="Times New Roman" panose="02020603050405020304" pitchFamily="18" charset="0"/>
                <a:cs typeface="Times New Roman" panose="02020603050405020304" pitchFamily="18" charset="0"/>
              </a:rPr>
              <a:t>TÌM HIỂU BÀI</a:t>
            </a:r>
            <a:endParaRPr lang="en-AU" altLang="en-US" b="1">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2770" name="Text Box 4"/>
          <p:cNvSpPr txBox="1"/>
          <p:nvPr/>
        </p:nvSpPr>
        <p:spPr>
          <a:xfrm>
            <a:off x="76200" y="457200"/>
            <a:ext cx="9144000" cy="1506855"/>
          </a:xfrm>
          <a:prstGeom prst="rect">
            <a:avLst/>
          </a:prstGeom>
          <a:solidFill>
            <a:srgbClr val="A4FABF"/>
          </a:solid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4800" b="1" dirty="0">
                <a:solidFill>
                  <a:schemeClr val="bg1"/>
                </a:solidFill>
                <a:latin typeface="Times New Roman" panose="02020603050405020304" pitchFamily="18" charset="0"/>
                <a:cs typeface="Times New Roman" panose="02020603050405020304" pitchFamily="18" charset="0"/>
              </a:rPr>
              <a:t> </a:t>
            </a:r>
            <a:r>
              <a:rPr lang="en-AU" altLang="en-US" sz="4800" b="1" dirty="0">
                <a:solidFill>
                  <a:srgbClr val="FF0000"/>
                </a:solidFill>
                <a:latin typeface="Times New Roman" panose="02020603050405020304" pitchFamily="18" charset="0"/>
                <a:cs typeface="Times New Roman" panose="02020603050405020304" pitchFamily="18" charset="0"/>
              </a:rPr>
              <a:t>1. B</a:t>
            </a:r>
            <a:r>
              <a:rPr lang="en-US" altLang="en-US" sz="4400" b="1" dirty="0">
                <a:solidFill>
                  <a:srgbClr val="FF0000"/>
                </a:solidFill>
                <a:latin typeface="Times New Roman" panose="02020603050405020304" pitchFamily="18" charset="0"/>
                <a:cs typeface="Times New Roman" panose="02020603050405020304" pitchFamily="18" charset="0"/>
              </a:rPr>
              <a:t>ố và ông Nhụ bàn với nhau việc gì?</a:t>
            </a:r>
            <a:endParaRPr lang="en-US" altLang="en-US" sz="4400" b="1" dirty="0">
              <a:solidFill>
                <a:srgbClr val="FF0000"/>
              </a:solidFill>
              <a:latin typeface="Times New Roman" panose="02020603050405020304" pitchFamily="18" charset="0"/>
              <a:ea typeface="Arial" panose="020B0604020202020204" pitchFamily="34" charset="0"/>
              <a:cs typeface="Times New Roman" panose="02020603050405020304" pitchFamily="18" charset="0"/>
            </a:endParaRPr>
          </a:p>
        </p:txBody>
      </p:sp>
      <p:sp>
        <p:nvSpPr>
          <p:cNvPr id="14354" name="Text Box 18"/>
          <p:cNvSpPr txBox="1"/>
          <p:nvPr/>
        </p:nvSpPr>
        <p:spPr>
          <a:xfrm>
            <a:off x="457200" y="2514600"/>
            <a:ext cx="8305800" cy="2862263"/>
          </a:xfrm>
          <a:prstGeom prst="rect">
            <a:avLst/>
          </a:prstGeom>
          <a:noFill/>
          <a:ln w="38100">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0"/>
              </a:spcBef>
              <a:buNone/>
            </a:pPr>
            <a:r>
              <a:rPr lang="en-US" altLang="en-US" sz="4800" dirty="0">
                <a:solidFill>
                  <a:schemeClr val="bg1"/>
                </a:solidFill>
                <a:latin typeface="Times New Roman" panose="02020603050405020304" pitchFamily="18" charset="0"/>
                <a:cs typeface="Times New Roman" panose="02020603050405020304" pitchFamily="18" charset="0"/>
              </a:rPr>
              <a:t>   </a:t>
            </a:r>
            <a:r>
              <a:rPr lang="en-US" altLang="en-US" sz="4400" dirty="0">
                <a:solidFill>
                  <a:srgbClr val="0000FF"/>
                </a:solidFill>
                <a:latin typeface="Times New Roman" panose="02020603050405020304" pitchFamily="18" charset="0"/>
                <a:cs typeface="Times New Roman" panose="02020603050405020304" pitchFamily="18" charset="0"/>
              </a:rPr>
              <a:t>Bố và ông Nhụ bàn với nhau việc họp làng để đưa cả làng ra đảo và đưa dần cả nhà Nhụ ra đảo.</a:t>
            </a:r>
            <a:endParaRPr lang="en-US" altLang="en-US" sz="4400" dirty="0">
              <a:solidFill>
                <a:srgbClr val="0000FF"/>
              </a:solidFill>
              <a:latin typeface="Times New Roman" panose="02020603050405020304" pitchFamily="18" charset="0"/>
              <a:ea typeface="Arial" panose="020B0604020202020204" pitchFamily="34" charset="0"/>
              <a:cs typeface="Times New Roman" panose="02020603050405020304" pitchFamily="18" charset="0"/>
            </a:endParaRPr>
          </a:p>
        </p:txBody>
      </p:sp>
    </p:spTree>
  </p:cSld>
  <p:clrMapOvr>
    <a:masterClrMapping/>
  </p:clrMapOvr>
  <p:transition spd="med">
    <p:blind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4354"/>
                                        </p:tgtEl>
                                        <p:attrNameLst>
                                          <p:attrName>style.visibility</p:attrName>
                                        </p:attrNameLst>
                                      </p:cBhvr>
                                      <p:to>
                                        <p:strVal val="visible"/>
                                      </p:to>
                                    </p:set>
                                    <p:animEffect transition="in" filter="checkerboard(across)">
                                      <p:cBhvr>
                                        <p:cTn id="7" dur="1000"/>
                                        <p:tgtEl>
                                          <p:spTgt spid="143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5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3794" name="Text Box 8"/>
          <p:cNvSpPr txBox="1"/>
          <p:nvPr/>
        </p:nvSpPr>
        <p:spPr>
          <a:xfrm>
            <a:off x="304800" y="457200"/>
            <a:ext cx="8305800" cy="1445260"/>
          </a:xfrm>
          <a:prstGeom prst="rect">
            <a:avLst/>
          </a:prstGeom>
          <a:noFill/>
          <a:ln w="38100">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AU" altLang="en-US" sz="4400" b="1" dirty="0">
                <a:solidFill>
                  <a:srgbClr val="FF0000"/>
                </a:solidFill>
                <a:latin typeface="Times New Roman" panose="02020603050405020304" pitchFamily="18" charset="0"/>
                <a:cs typeface="Times New Roman" panose="02020603050405020304" pitchFamily="18" charset="0"/>
              </a:rPr>
              <a:t>2. </a:t>
            </a:r>
            <a:r>
              <a:rPr lang="en-US" altLang="en-US" sz="4400" b="1" dirty="0">
                <a:solidFill>
                  <a:srgbClr val="FF0000"/>
                </a:solidFill>
                <a:latin typeface="Times New Roman" panose="02020603050405020304" pitchFamily="18" charset="0"/>
                <a:cs typeface="Times New Roman" panose="02020603050405020304" pitchFamily="18" charset="0"/>
              </a:rPr>
              <a:t>Việc lập làng mới ngoài đảo có lợi gì?</a:t>
            </a:r>
            <a:endParaRPr lang="en-US" altLang="en-US" sz="4400" b="1" dirty="0">
              <a:solidFill>
                <a:srgbClr val="FF0000"/>
              </a:solidFill>
              <a:latin typeface="Times New Roman" panose="02020603050405020304" pitchFamily="18" charset="0"/>
              <a:ea typeface="Arial" panose="020B0604020202020204" pitchFamily="34" charset="0"/>
              <a:cs typeface="Times New Roman" panose="02020603050405020304" pitchFamily="18" charset="0"/>
            </a:endParaRPr>
          </a:p>
        </p:txBody>
      </p:sp>
      <p:sp>
        <p:nvSpPr>
          <p:cNvPr id="21507" name="Text Box 9"/>
          <p:cNvSpPr txBox="1"/>
          <p:nvPr/>
        </p:nvSpPr>
        <p:spPr>
          <a:xfrm>
            <a:off x="228600" y="2286000"/>
            <a:ext cx="8912225" cy="347821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0"/>
              </a:spcBef>
              <a:buNone/>
            </a:pPr>
            <a:r>
              <a:rPr lang="en-US" altLang="en-US" sz="4400" dirty="0">
                <a:solidFill>
                  <a:srgbClr val="0000FF"/>
                </a:solidFill>
                <a:latin typeface="Times New Roman" panose="02020603050405020304" pitchFamily="18" charset="0"/>
                <a:cs typeface="Times New Roman" panose="02020603050405020304" pitchFamily="18" charset="0"/>
              </a:rPr>
              <a:t>  </a:t>
            </a:r>
            <a:r>
              <a:rPr lang="en-US" altLang="en-US" sz="4400" b="1" dirty="0">
                <a:solidFill>
                  <a:srgbClr val="0000FF"/>
                </a:solidFill>
                <a:latin typeface="Times New Roman" panose="02020603050405020304" pitchFamily="18" charset="0"/>
                <a:cs typeface="Times New Roman" panose="02020603050405020304" pitchFamily="18" charset="0"/>
              </a:rPr>
              <a:t>Việc lập làng mới ngoài đảo có lợi mang đến cho bà con dân chài nơi sinh sống mới có điều kiện thuận lợi hơn và còn là để giữ đất nước của mình.</a:t>
            </a:r>
            <a:endParaRPr lang="en-US" altLang="en-US" sz="4400" b="1" dirty="0">
              <a:solidFill>
                <a:srgbClr val="0000FF"/>
              </a:solidFill>
              <a:latin typeface="Times New Roman" panose="02020603050405020304" pitchFamily="18" charset="0"/>
              <a:ea typeface="Arial" panose="020B0604020202020204" pitchFamily="34" charset="0"/>
              <a:cs typeface="Times New Roman" panose="02020603050405020304" pitchFamily="18" charset="0"/>
            </a:endParaRPr>
          </a:p>
        </p:txBody>
      </p:sp>
    </p:spTree>
  </p:cSld>
  <p:clrMapOvr>
    <a:masterClrMapping/>
  </p:clrMapOvr>
  <p:transition spd="med">
    <p:cover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1507"/>
                                        </p:tgtEl>
                                        <p:attrNameLst>
                                          <p:attrName>style.visibility</p:attrName>
                                        </p:attrNameLst>
                                      </p:cBhvr>
                                      <p:to>
                                        <p:strVal val="visible"/>
                                      </p:to>
                                    </p:set>
                                    <p:animEffect transition="in" filter="box(in)">
                                      <p:cBhvr>
                                        <p:cTn id="7" dur="1000"/>
                                        <p:tgtEl>
                                          <p:spTgt spid="215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Rectangle 2"/>
          <p:cNvSpPr/>
          <p:nvPr/>
        </p:nvSpPr>
        <p:spPr>
          <a:xfrm>
            <a:off x="2362010" y="2971701"/>
            <a:ext cx="4784090" cy="1322070"/>
          </a:xfrm>
          <a:prstGeom prst="rect">
            <a:avLst/>
          </a:prstGeom>
          <a:noFill/>
          <a:ln>
            <a:noFill/>
          </a:ln>
        </p:spPr>
        <p:txBody>
          <a:bodyPr wrap="none">
            <a:spAutoFit/>
          </a:body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sz="8000" b="1" i="0" u="none" strike="noStrike" kern="1200" cap="none" spc="0" normalizeH="0" baseline="0" noProof="0" dirty="0" err="1">
                <a:ln w="22225">
                  <a:solidFill>
                    <a:schemeClr val="accent2"/>
                  </a:solidFill>
                  <a:prstDash val="solid"/>
                </a:ln>
                <a:solidFill>
                  <a:srgbClr val="FF0000"/>
                </a:solidFill>
                <a:effectLst/>
                <a:uLnTx/>
                <a:uFillTx/>
                <a:latin typeface="Times New Roman" panose="02020603050405020304" pitchFamily="18" charset="0"/>
                <a:ea typeface="+mn-ea"/>
                <a:cs typeface="+mn-cs"/>
              </a:rPr>
              <a:t>K</a:t>
            </a:r>
            <a:r>
              <a:rPr kumimoji="0" lang="en-AU" altLang="en-US" sz="8000" b="1" i="0" u="none" strike="noStrike" kern="1200" cap="none" spc="0" normalizeH="0" baseline="0" noProof="0" dirty="0" err="1">
                <a:ln w="22225">
                  <a:solidFill>
                    <a:schemeClr val="accent2"/>
                  </a:solidFill>
                  <a:prstDash val="solid"/>
                </a:ln>
                <a:solidFill>
                  <a:srgbClr val="FF0000"/>
                </a:solidFill>
                <a:effectLst/>
                <a:uLnTx/>
                <a:uFillTx/>
                <a:latin typeface="Times New Roman" panose="02020603050405020304" pitchFamily="18" charset="0"/>
                <a:ea typeface="+mn-ea"/>
                <a:cs typeface="+mn-cs"/>
              </a:rPr>
              <a:t>hởi động</a:t>
            </a:r>
            <a:endParaRPr kumimoji="0" lang="en-AU" altLang="en-US" sz="8000" b="1" i="0" u="none" strike="noStrike" kern="1200" cap="none" spc="0" normalizeH="0" baseline="0" noProof="0" dirty="0" err="1">
              <a:ln w="22225">
                <a:solidFill>
                  <a:schemeClr val="accent2"/>
                </a:solidFill>
                <a:prstDash val="solid"/>
              </a:ln>
              <a:solidFill>
                <a:srgbClr val="FF0000"/>
              </a:solidFill>
              <a:effectLst/>
              <a:uLnTx/>
              <a:uFillTx/>
              <a:latin typeface="Times New Roman" panose="02020603050405020304" pitchFamily="18" charset="0"/>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000000"/>
                                          </p:val>
                                        </p:tav>
                                        <p:tav tm="100000">
                                          <p:val>
                                            <p:strVal val="#ppt_w"/>
                                          </p:val>
                                        </p:tav>
                                      </p:tavLst>
                                    </p:anim>
                                    <p:anim calcmode="lin" valueType="num">
                                      <p:cBhvr>
                                        <p:cTn id="8" dur="500" fill="hold"/>
                                        <p:tgtEl>
                                          <p:spTgt spid="3"/>
                                        </p:tgtEl>
                                        <p:attrNameLst>
                                          <p:attrName>ppt_h</p:attrName>
                                        </p:attrNameLst>
                                      </p:cBhvr>
                                      <p:tavLst>
                                        <p:tav tm="0">
                                          <p:val>
                                            <p:fltVal val="0.000000"/>
                                          </p:val>
                                        </p:tav>
                                        <p:tav tm="100000">
                                          <p:val>
                                            <p:strVal val="#ppt_h"/>
                                          </p:val>
                                        </p:tav>
                                      </p:tavLst>
                                    </p:anim>
                                    <p:animEffect transition="in" filter="fade">
                                      <p:cBhvr>
                                        <p:cTn id="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486" name="Text Box 10"/>
          <p:cNvSpPr txBox="1">
            <a:spLocks noChangeArrowheads="1"/>
          </p:cNvSpPr>
          <p:nvPr/>
        </p:nvSpPr>
        <p:spPr bwMode="auto">
          <a:xfrm>
            <a:off x="304800" y="533400"/>
            <a:ext cx="8382000" cy="3476625"/>
          </a:xfrm>
          <a:prstGeom prst="rect">
            <a:avLst/>
          </a:prstGeom>
          <a:noFill/>
          <a:ln w="9525">
            <a:noFill/>
            <a:miter lim="800000"/>
          </a:ln>
        </p:spPr>
        <p:txBody>
          <a:bodyPr>
            <a:spAutoFit/>
          </a:bodyPr>
          <a:p>
            <a:pPr eaLnBrk="1" hangingPunct="1">
              <a:buNone/>
            </a:pPr>
            <a:r>
              <a:rPr lang="en-US" altLang="en-US" sz="4000" b="1" i="1" dirty="0">
                <a:solidFill>
                  <a:srgbClr val="FF0000"/>
                </a:solidFill>
                <a:cs typeface="Times New Roman" panose="02020603050405020304" pitchFamily="18" charset="0"/>
              </a:rPr>
              <a:t>   </a:t>
            </a:r>
            <a:r>
              <a:rPr lang="en-AU" altLang="en-US" sz="4000" b="1" i="1" dirty="0">
                <a:solidFill>
                  <a:srgbClr val="FF0000"/>
                </a:solidFill>
                <a:cs typeface="Times New Roman" panose="02020603050405020304" pitchFamily="18" charset="0"/>
              </a:rPr>
              <a:t>3. </a:t>
            </a:r>
            <a:r>
              <a:rPr lang="en-US" altLang="en-US" sz="4400" b="1" i="1" dirty="0">
                <a:solidFill>
                  <a:srgbClr val="FF0000"/>
                </a:solidFill>
                <a:cs typeface="Times New Roman" panose="02020603050405020304" pitchFamily="18" charset="0"/>
              </a:rPr>
              <a:t>Tìm những chi tiết cho thấy  ông của Nhụ suy nghĩ rất kĩ  v</a:t>
            </a:r>
            <a:r>
              <a:rPr lang="en-US" altLang="en-US" sz="4400" b="1" i="1" dirty="0">
                <a:solidFill>
                  <a:srgbClr val="FF0000"/>
                </a:solidFill>
                <a:ea typeface="Arial" panose="020B0604020202020204" pitchFamily="34" charset="0"/>
                <a:cs typeface="Times New Roman" panose="02020603050405020304" pitchFamily="18" charset="0"/>
              </a:rPr>
              <a:t>à</a:t>
            </a:r>
            <a:r>
              <a:rPr lang="en-US" altLang="en-US" sz="4400" b="1" i="1" dirty="0">
                <a:solidFill>
                  <a:srgbClr val="FF0000"/>
                </a:solidFill>
                <a:cs typeface="Times New Roman" panose="02020603050405020304" pitchFamily="18" charset="0"/>
              </a:rPr>
              <a:t> cuối cùng đã đồng tình  với kế hoạch lập l</a:t>
            </a:r>
            <a:r>
              <a:rPr lang="en-US" altLang="en-US" sz="4400" b="1" i="1" dirty="0">
                <a:solidFill>
                  <a:srgbClr val="FF0000"/>
                </a:solidFill>
                <a:ea typeface="Arial" panose="020B0604020202020204" pitchFamily="34" charset="0"/>
                <a:cs typeface="Times New Roman" panose="02020603050405020304" pitchFamily="18" charset="0"/>
              </a:rPr>
              <a:t>à</a:t>
            </a:r>
            <a:r>
              <a:rPr lang="en-US" altLang="en-US" sz="4400" b="1" i="1" dirty="0">
                <a:solidFill>
                  <a:srgbClr val="FF0000"/>
                </a:solidFill>
                <a:cs typeface="Times New Roman" panose="02020603050405020304" pitchFamily="18" charset="0"/>
              </a:rPr>
              <a:t>ng giữ  biển của bố Nhụ?</a:t>
            </a:r>
            <a:endParaRPr lang="en-US" altLang="en-US" sz="4400" dirty="0">
              <a:solidFill>
                <a:srgbClr val="FF0000"/>
              </a:solidFill>
              <a:ea typeface="Arial" panose="020B0604020202020204" pitchFamily="34" charset="0"/>
              <a:cs typeface="Times New Roman" panose="02020603050405020304" pitchFamily="18" charset="0"/>
            </a:endParaRPr>
          </a:p>
        </p:txBody>
      </p:sp>
    </p:spTree>
  </p:cSld>
  <p:clrMapOvr>
    <a:masterClrMapping/>
  </p:clrMapOvr>
  <p:transition spd="slow">
    <p:cover dir="ru"/>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5842" name="Text Box 11"/>
          <p:cNvSpPr txBox="1"/>
          <p:nvPr/>
        </p:nvSpPr>
        <p:spPr>
          <a:xfrm>
            <a:off x="381000" y="381000"/>
            <a:ext cx="8610600" cy="563118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0"/>
              </a:spcBef>
              <a:buNone/>
            </a:pPr>
            <a:r>
              <a:rPr lang="en-US" altLang="en-US" sz="4000" b="1" i="1" dirty="0">
                <a:latin typeface="Times New Roman" panose="02020603050405020304" pitchFamily="18" charset="0"/>
              </a:rPr>
              <a:t>   </a:t>
            </a:r>
            <a:r>
              <a:rPr lang="en-US" altLang="en-US" sz="4000" b="1" dirty="0">
                <a:solidFill>
                  <a:srgbClr val="0000FF"/>
                </a:solidFill>
                <a:latin typeface="Times New Roman" panose="02020603050405020304" pitchFamily="18" charset="0"/>
              </a:rPr>
              <a:t>Những chi tiết cho thấy ông của Nhụ suy nghĩ rất kĩ và cuối cùng đã đồng tình với kế  hoạch lập làng giữ biển của bố Nhụ</a:t>
            </a:r>
            <a:r>
              <a:rPr lang="en-US" altLang="en-US" sz="4000" b="1" dirty="0">
                <a:solidFill>
                  <a:srgbClr val="FF3300"/>
                </a:solidFill>
                <a:latin typeface="Times New Roman" panose="02020603050405020304" pitchFamily="18" charset="0"/>
              </a:rPr>
              <a:t>: </a:t>
            </a:r>
            <a:r>
              <a:rPr lang="en-US" altLang="en-US" sz="4000" b="1" i="1" dirty="0">
                <a:solidFill>
                  <a:srgbClr val="FF3300"/>
                </a:solidFill>
                <a:latin typeface="Times New Roman" panose="02020603050405020304" pitchFamily="18" charset="0"/>
              </a:rPr>
              <a:t>Ông  bước ra võng, ngồi xuống võng,vặn mình, hai má phập phồng như người mới súc miệng  khan. Ông đã hiểu những ý tưởng hình thành trong suy tính của con trai ông quan trọng nhường nào</a:t>
            </a:r>
            <a:r>
              <a:rPr lang="en-AU" altLang="en-US" sz="4000" b="1" i="1" dirty="0">
                <a:solidFill>
                  <a:srgbClr val="FF3300"/>
                </a:solidFill>
                <a:latin typeface="Times New Roman" panose="02020603050405020304" pitchFamily="18" charset="0"/>
              </a:rPr>
              <a:t>.</a:t>
            </a:r>
            <a:endParaRPr lang="en-AU" altLang="en-US" sz="4000" b="1" i="1" dirty="0">
              <a:solidFill>
                <a:srgbClr val="FF3300"/>
              </a:solidFill>
              <a:latin typeface="Times New Roman" panose="02020603050405020304" pitchFamily="18" charset="0"/>
            </a:endParaRPr>
          </a:p>
        </p:txBody>
      </p:sp>
    </p:spTree>
  </p:cSld>
  <p:clrMapOvr>
    <a:masterClrMapping/>
  </p:clrMapOvr>
  <p:transition spd="med">
    <p:blinds/>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6866" name="Text Box 6"/>
          <p:cNvSpPr txBox="1"/>
          <p:nvPr/>
        </p:nvSpPr>
        <p:spPr>
          <a:xfrm>
            <a:off x="190500" y="304800"/>
            <a:ext cx="8496300" cy="144526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0"/>
              </a:spcBef>
              <a:buNone/>
            </a:pPr>
            <a:r>
              <a:rPr lang="en-US" altLang="en-US" sz="4000" b="1" i="1" dirty="0">
                <a:latin typeface="Times New Roman" panose="02020603050405020304" pitchFamily="18" charset="0"/>
              </a:rPr>
              <a:t>  </a:t>
            </a:r>
            <a:r>
              <a:rPr lang="en-US" altLang="en-US" sz="4000" b="1" dirty="0">
                <a:solidFill>
                  <a:srgbClr val="FF0000"/>
                </a:solidFill>
                <a:latin typeface="Times New Roman" panose="02020603050405020304" pitchFamily="18" charset="0"/>
              </a:rPr>
              <a:t> </a:t>
            </a:r>
            <a:r>
              <a:rPr lang="en-AU" altLang="en-US" sz="4000" b="1" dirty="0">
                <a:solidFill>
                  <a:srgbClr val="FF0000"/>
                </a:solidFill>
                <a:latin typeface="Times New Roman" panose="02020603050405020304" pitchFamily="18" charset="0"/>
              </a:rPr>
              <a:t>4. </a:t>
            </a:r>
            <a:r>
              <a:rPr lang="en-US" altLang="en-US" sz="4400" b="1" dirty="0">
                <a:solidFill>
                  <a:srgbClr val="FF0000"/>
                </a:solidFill>
                <a:latin typeface="Times New Roman" panose="02020603050405020304" pitchFamily="18" charset="0"/>
              </a:rPr>
              <a:t>Nhụ nghĩ về kế hoạch của bố như thế nào?</a:t>
            </a:r>
            <a:endParaRPr lang="en-US" altLang="en-US" sz="4400" b="1" dirty="0">
              <a:solidFill>
                <a:srgbClr val="FF0000"/>
              </a:solidFill>
              <a:latin typeface="Times New Roman" panose="02020603050405020304" pitchFamily="18" charset="0"/>
            </a:endParaRPr>
          </a:p>
        </p:txBody>
      </p:sp>
      <p:sp>
        <p:nvSpPr>
          <p:cNvPr id="22535" name="Text Box 8"/>
          <p:cNvSpPr txBox="1"/>
          <p:nvPr/>
        </p:nvSpPr>
        <p:spPr>
          <a:xfrm>
            <a:off x="304800" y="2209800"/>
            <a:ext cx="8420100" cy="347662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lgn="just" eaLnBrk="1" hangingPunct="1">
              <a:spcBef>
                <a:spcPct val="0"/>
              </a:spcBef>
              <a:buNone/>
            </a:pPr>
            <a:r>
              <a:rPr lang="en-US" altLang="en-US" sz="4400" b="1" i="1" dirty="0">
                <a:latin typeface="Times New Roman" panose="02020603050405020304" pitchFamily="18" charset="0"/>
              </a:rPr>
              <a:t>   </a:t>
            </a:r>
            <a:r>
              <a:rPr lang="en-US" altLang="en-US" sz="4400" b="1" dirty="0">
                <a:solidFill>
                  <a:srgbClr val="0000FF"/>
                </a:solidFill>
                <a:latin typeface="Times New Roman" panose="02020603050405020304" pitchFamily="18" charset="0"/>
              </a:rPr>
              <a:t>Nhụ nghĩ về kế hoạch của bố:</a:t>
            </a:r>
            <a:r>
              <a:rPr lang="en-AU" altLang="en-US" sz="4400" b="1" dirty="0">
                <a:solidFill>
                  <a:srgbClr val="0000FF"/>
                </a:solidFill>
                <a:latin typeface="Times New Roman" panose="02020603050405020304" pitchFamily="18" charset="0"/>
              </a:rPr>
              <a:t> </a:t>
            </a:r>
            <a:r>
              <a:rPr lang="en-US" altLang="en-US" sz="4400" b="1" dirty="0">
                <a:solidFill>
                  <a:srgbClr val="0000FF"/>
                </a:solidFill>
                <a:latin typeface="Times New Roman" panose="02020603050405020304" pitchFamily="18" charset="0"/>
              </a:rPr>
              <a:t>Nhụ đi và sau đó cả nhà sẽ đi. Một làng Bạch Đằng Giang ở đảo mõm Cá Sấu đang bồng bềnh ở mãi phía chânTrời.</a:t>
            </a:r>
            <a:endParaRPr lang="en-US" altLang="en-US" sz="4400" b="1" dirty="0">
              <a:solidFill>
                <a:srgbClr val="0000FF"/>
              </a:solidFill>
              <a:latin typeface="Times New Roman" panose="02020603050405020304" pitchFamily="18" charset="0"/>
            </a:endParaRPr>
          </a:p>
        </p:txBody>
      </p:sp>
    </p:spTree>
  </p:cSld>
  <p:clrMapOvr>
    <a:masterClrMapping/>
  </p:clrMapOvr>
  <p:transition spd="med">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2535"/>
                                        </p:tgtEl>
                                        <p:attrNameLst>
                                          <p:attrName>style.visibility</p:attrName>
                                        </p:attrNameLst>
                                      </p:cBhvr>
                                      <p:to>
                                        <p:strVal val="visible"/>
                                      </p:to>
                                    </p:set>
                                    <p:animEffect transition="in" filter="barn(inVertical)">
                                      <p:cBhvr>
                                        <p:cTn id="7" dur="500"/>
                                        <p:tgtEl>
                                          <p:spTgt spid="225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5"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4578" name="Text Box 2"/>
          <p:cNvSpPr txBox="1"/>
          <p:nvPr/>
        </p:nvSpPr>
        <p:spPr>
          <a:xfrm>
            <a:off x="76200" y="2286000"/>
            <a:ext cx="9158288" cy="1445260"/>
          </a:xfrm>
          <a:prstGeom prst="rect">
            <a:avLst/>
          </a:prstGeom>
          <a:noFill/>
          <a:ln w="12700">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4400" b="1" dirty="0">
                <a:solidFill>
                  <a:srgbClr val="0000FF"/>
                </a:solidFill>
                <a:latin typeface="Times New Roman" panose="02020603050405020304" pitchFamily="18" charset="0"/>
              </a:rPr>
              <a:t>   Bố con ông Nhụ dũng cảm lập làng giữ biển</a:t>
            </a:r>
            <a:r>
              <a:rPr lang="en-AU" altLang="en-US" sz="4400" b="1" dirty="0">
                <a:solidFill>
                  <a:srgbClr val="0000FF"/>
                </a:solidFill>
                <a:latin typeface="Times New Roman" panose="02020603050405020304" pitchFamily="18" charset="0"/>
              </a:rPr>
              <a:t>.</a:t>
            </a:r>
            <a:endParaRPr lang="en-AU" altLang="en-US" sz="4400" b="1" dirty="0">
              <a:solidFill>
                <a:srgbClr val="0000FF"/>
              </a:solidFill>
              <a:latin typeface="Times New Roman" panose="02020603050405020304" pitchFamily="18" charset="0"/>
            </a:endParaRPr>
          </a:p>
        </p:txBody>
      </p:sp>
      <p:sp>
        <p:nvSpPr>
          <p:cNvPr id="2" name="Rectangle 1"/>
          <p:cNvSpPr/>
          <p:nvPr/>
        </p:nvSpPr>
        <p:spPr>
          <a:xfrm>
            <a:off x="304800" y="544513"/>
            <a:ext cx="8382000" cy="13239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lgn="ctr" eaLnBrk="1" hangingPunct="1">
              <a:spcBef>
                <a:spcPct val="0"/>
              </a:spcBef>
              <a:buNone/>
            </a:pPr>
            <a:r>
              <a:rPr lang="en-US" altLang="en-US" sz="4000" b="1" i="1" dirty="0">
                <a:latin typeface="Times New Roman" panose="02020603050405020304" pitchFamily="18" charset="0"/>
              </a:rPr>
              <a:t>Qua bài tập đọc em hiểu nội dung của bài nói lên điều gì?</a:t>
            </a:r>
            <a:endParaRPr lang="en-US" altLang="en-US" sz="4000" b="1" i="1" dirty="0">
              <a:latin typeface="Times New Roman" panose="02020603050405020304" pitchFamily="18" charset="0"/>
            </a:endParaRPr>
          </a:p>
        </p:txBody>
      </p:sp>
    </p:spTree>
  </p:cSld>
  <p:clrMapOvr>
    <a:masterClrMapping/>
  </p:clrMapOvr>
  <p:transition spd="med">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24578"/>
                                        </p:tgtEl>
                                        <p:attrNameLst>
                                          <p:attrName>style.visibility</p:attrName>
                                        </p:attrNameLst>
                                      </p:cBhvr>
                                      <p:to>
                                        <p:strVal val="visible"/>
                                      </p:to>
                                    </p:set>
                                    <p:animEffect transition="in" filter="wipe(down)">
                                      <p:cBhvr>
                                        <p:cTn id="12" dur="580">
                                          <p:stCondLst>
                                            <p:cond delay="0"/>
                                          </p:stCondLst>
                                        </p:cTn>
                                        <p:tgtEl>
                                          <p:spTgt spid="24578"/>
                                        </p:tgtEl>
                                      </p:cBhvr>
                                    </p:animEffect>
                                    <p:anim calcmode="lin" valueType="num">
                                      <p:cBhvr>
                                        <p:cTn id="13" dur="1822" tmFilter="0,0; 0.14,0.36; 0.43,0.73; 0.71,0.91; 1.0,1.0">
                                          <p:stCondLst>
                                            <p:cond delay="0"/>
                                          </p:stCondLst>
                                        </p:cTn>
                                        <p:tgtEl>
                                          <p:spTgt spid="24578"/>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24578"/>
                                        </p:tgtEl>
                                        <p:attrNameLst>
                                          <p:attrName>ppt_y</p:attrName>
                                        </p:attrNameLst>
                                      </p:cBhvr>
                                      <p:tavLst>
                                        <p:tav tm="0" fmla="#ppt_y-sin(pi*$)/3">
                                          <p:val>
                                            <p:fltVal val="0.500000"/>
                                          </p:val>
                                        </p:tav>
                                        <p:tav tm="100000">
                                          <p:val>
                                            <p:fltVal val="1.000000"/>
                                          </p:val>
                                        </p:tav>
                                      </p:tavLst>
                                    </p:anim>
                                    <p:anim calcmode="lin" valueType="num">
                                      <p:cBhvr>
                                        <p:cTn id="15" dur="664" tmFilter="0, 0; 0.125,0.2665; 0.25,0.4; 0.375,0.465; 0.5,0.5;  0.625,0.535; 0.75,0.6; 0.875,0.7335; 1,1">
                                          <p:stCondLst>
                                            <p:cond delay="664"/>
                                          </p:stCondLst>
                                        </p:cTn>
                                        <p:tgtEl>
                                          <p:spTgt spid="24578"/>
                                        </p:tgtEl>
                                        <p:attrNameLst>
                                          <p:attrName>ppt_y</p:attrName>
                                        </p:attrNameLst>
                                      </p:cBhvr>
                                      <p:tavLst>
                                        <p:tav tm="0" fmla="#ppt_y-sin(pi*$)/9">
                                          <p:val>
                                            <p:fltVal val="0.000000"/>
                                          </p:val>
                                        </p:tav>
                                        <p:tav tm="100000">
                                          <p:val>
                                            <p:fltVal val="1.000000"/>
                                          </p:val>
                                        </p:tav>
                                      </p:tavLst>
                                    </p:anim>
                                    <p:anim calcmode="lin" valueType="num">
                                      <p:cBhvr>
                                        <p:cTn id="16" dur="332" tmFilter="0, 0; 0.125,0.2665; 0.25,0.4; 0.375,0.465; 0.5,0.5;  0.625,0.535; 0.75,0.6; 0.875,0.7335; 1,1">
                                          <p:stCondLst>
                                            <p:cond delay="1324"/>
                                          </p:stCondLst>
                                        </p:cTn>
                                        <p:tgtEl>
                                          <p:spTgt spid="24578"/>
                                        </p:tgtEl>
                                        <p:attrNameLst>
                                          <p:attrName>ppt_y</p:attrName>
                                        </p:attrNameLst>
                                      </p:cBhvr>
                                      <p:tavLst>
                                        <p:tav tm="0" fmla="#ppt_y-sin(pi*$)/27">
                                          <p:val>
                                            <p:fltVal val="0.000000"/>
                                          </p:val>
                                        </p:tav>
                                        <p:tav tm="100000">
                                          <p:val>
                                            <p:fltVal val="1.000000"/>
                                          </p:val>
                                        </p:tav>
                                      </p:tavLst>
                                    </p:anim>
                                    <p:anim calcmode="lin" valueType="num">
                                      <p:cBhvr>
                                        <p:cTn id="17" dur="164" tmFilter="0, 0; 0.125,0.2665; 0.25,0.4; 0.375,0.465; 0.5,0.5;  0.625,0.535; 0.75,0.6; 0.875,0.7335; 1,1">
                                          <p:stCondLst>
                                            <p:cond delay="1656"/>
                                          </p:stCondLst>
                                        </p:cTn>
                                        <p:tgtEl>
                                          <p:spTgt spid="24578"/>
                                        </p:tgtEl>
                                        <p:attrNameLst>
                                          <p:attrName>ppt_y</p:attrName>
                                        </p:attrNameLst>
                                      </p:cBhvr>
                                      <p:tavLst>
                                        <p:tav tm="0" fmla="#ppt_y-sin(pi*$)/81">
                                          <p:val>
                                            <p:fltVal val="0.000000"/>
                                          </p:val>
                                        </p:tav>
                                        <p:tav tm="100000">
                                          <p:val>
                                            <p:fltVal val="1.000000"/>
                                          </p:val>
                                        </p:tav>
                                      </p:tavLst>
                                    </p:anim>
                                    <p:animScale>
                                      <p:cBhvr>
                                        <p:cTn id="18" dur="26">
                                          <p:stCondLst>
                                            <p:cond delay="650"/>
                                          </p:stCondLst>
                                        </p:cTn>
                                        <p:tgtEl>
                                          <p:spTgt spid="24578"/>
                                        </p:tgtEl>
                                      </p:cBhvr>
                                      <p:to x="100000" y="60000"/>
                                    </p:animScale>
                                    <p:animScale>
                                      <p:cBhvr>
                                        <p:cTn id="19" dur="166" decel="50000">
                                          <p:stCondLst>
                                            <p:cond delay="676"/>
                                          </p:stCondLst>
                                        </p:cTn>
                                        <p:tgtEl>
                                          <p:spTgt spid="24578"/>
                                        </p:tgtEl>
                                      </p:cBhvr>
                                      <p:to x="100000" y="100000"/>
                                    </p:animScale>
                                    <p:animScale>
                                      <p:cBhvr>
                                        <p:cTn id="20" dur="26">
                                          <p:stCondLst>
                                            <p:cond delay="1312"/>
                                          </p:stCondLst>
                                        </p:cTn>
                                        <p:tgtEl>
                                          <p:spTgt spid="24578"/>
                                        </p:tgtEl>
                                      </p:cBhvr>
                                      <p:to x="100000" y="80000"/>
                                    </p:animScale>
                                    <p:animScale>
                                      <p:cBhvr>
                                        <p:cTn id="21" dur="166" decel="50000">
                                          <p:stCondLst>
                                            <p:cond delay="1338"/>
                                          </p:stCondLst>
                                        </p:cTn>
                                        <p:tgtEl>
                                          <p:spTgt spid="24578"/>
                                        </p:tgtEl>
                                      </p:cBhvr>
                                      <p:to x="100000" y="100000"/>
                                    </p:animScale>
                                    <p:animScale>
                                      <p:cBhvr>
                                        <p:cTn id="22" dur="26">
                                          <p:stCondLst>
                                            <p:cond delay="1642"/>
                                          </p:stCondLst>
                                        </p:cTn>
                                        <p:tgtEl>
                                          <p:spTgt spid="24578"/>
                                        </p:tgtEl>
                                      </p:cBhvr>
                                      <p:to x="100000" y="90000"/>
                                    </p:animScale>
                                    <p:animScale>
                                      <p:cBhvr>
                                        <p:cTn id="23" dur="166" decel="50000">
                                          <p:stCondLst>
                                            <p:cond delay="1668"/>
                                          </p:stCondLst>
                                        </p:cTn>
                                        <p:tgtEl>
                                          <p:spTgt spid="24578"/>
                                        </p:tgtEl>
                                      </p:cBhvr>
                                      <p:to x="100000" y="100000"/>
                                    </p:animScale>
                                    <p:animScale>
                                      <p:cBhvr>
                                        <p:cTn id="24" dur="26">
                                          <p:stCondLst>
                                            <p:cond delay="1808"/>
                                          </p:stCondLst>
                                        </p:cTn>
                                        <p:tgtEl>
                                          <p:spTgt spid="24578"/>
                                        </p:tgtEl>
                                      </p:cBhvr>
                                      <p:to x="100000" y="95000"/>
                                    </p:animScale>
                                    <p:animScale>
                                      <p:cBhvr>
                                        <p:cTn id="25" dur="166" decel="50000">
                                          <p:stCondLst>
                                            <p:cond delay="1834"/>
                                          </p:stCondLst>
                                        </p:cTn>
                                        <p:tgtEl>
                                          <p:spTgt spid="24578"/>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8" grpId="0"/>
      <p:bldP spid="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38914" name="Picture 2"/>
          <p:cNvPicPr>
            <a:picLocks noChangeAspect="1"/>
          </p:cNvPicPr>
          <p:nvPr/>
        </p:nvPicPr>
        <p:blipFill>
          <a:blip r:embed="rId1"/>
          <a:stretch>
            <a:fillRect/>
          </a:stretch>
        </p:blipFill>
        <p:spPr>
          <a:xfrm>
            <a:off x="0" y="33338"/>
            <a:ext cx="9144000" cy="6824662"/>
          </a:xfrm>
          <a:prstGeom prst="rect">
            <a:avLst/>
          </a:prstGeom>
          <a:noFill/>
          <a:ln w="38100" cap="flat" cmpd="sng">
            <a:solidFill>
              <a:schemeClr val="tx1"/>
            </a:solidFill>
            <a:prstDash val="solid"/>
            <a:miter/>
            <a:headEnd type="none" w="med" len="med"/>
            <a:tailEnd type="none" w="med" len="med"/>
          </a:ln>
        </p:spPr>
      </p:pic>
      <p:sp>
        <p:nvSpPr>
          <p:cNvPr id="4" name="Freeform 3"/>
          <p:cNvSpPr/>
          <p:nvPr/>
        </p:nvSpPr>
        <p:spPr>
          <a:xfrm>
            <a:off x="6183313" y="4919663"/>
            <a:ext cx="2974975" cy="1916113"/>
          </a:xfrm>
          <a:custGeom>
            <a:avLst/>
            <a:gdLst>
              <a:gd name="connsiteX0" fmla="*/ 333828 w 2975428"/>
              <a:gd name="connsiteY0" fmla="*/ 1915886 h 1915886"/>
              <a:gd name="connsiteX1" fmla="*/ 290285 w 2975428"/>
              <a:gd name="connsiteY1" fmla="*/ 1828800 h 1915886"/>
              <a:gd name="connsiteX2" fmla="*/ 217714 w 2975428"/>
              <a:gd name="connsiteY2" fmla="*/ 1727200 h 1915886"/>
              <a:gd name="connsiteX3" fmla="*/ 203200 w 2975428"/>
              <a:gd name="connsiteY3" fmla="*/ 1669143 h 1915886"/>
              <a:gd name="connsiteX4" fmla="*/ 188685 w 2975428"/>
              <a:gd name="connsiteY4" fmla="*/ 1712686 h 1915886"/>
              <a:gd name="connsiteX5" fmla="*/ 174171 w 2975428"/>
              <a:gd name="connsiteY5" fmla="*/ 1669143 h 1915886"/>
              <a:gd name="connsiteX6" fmla="*/ 145143 w 2975428"/>
              <a:gd name="connsiteY6" fmla="*/ 1625600 h 1915886"/>
              <a:gd name="connsiteX7" fmla="*/ 87085 w 2975428"/>
              <a:gd name="connsiteY7" fmla="*/ 1553028 h 1915886"/>
              <a:gd name="connsiteX8" fmla="*/ 58057 w 2975428"/>
              <a:gd name="connsiteY8" fmla="*/ 1509486 h 1915886"/>
              <a:gd name="connsiteX9" fmla="*/ 14514 w 2975428"/>
              <a:gd name="connsiteY9" fmla="*/ 1451428 h 1915886"/>
              <a:gd name="connsiteX10" fmla="*/ 0 w 2975428"/>
              <a:gd name="connsiteY10" fmla="*/ 1407886 h 1915886"/>
              <a:gd name="connsiteX11" fmla="*/ 14514 w 2975428"/>
              <a:gd name="connsiteY11" fmla="*/ 1364343 h 1915886"/>
              <a:gd name="connsiteX12" fmla="*/ 72571 w 2975428"/>
              <a:gd name="connsiteY12" fmla="*/ 1262743 h 1915886"/>
              <a:gd name="connsiteX13" fmla="*/ 116114 w 2975428"/>
              <a:gd name="connsiteY13" fmla="*/ 1117600 h 1915886"/>
              <a:gd name="connsiteX14" fmla="*/ 232228 w 2975428"/>
              <a:gd name="connsiteY14" fmla="*/ 740228 h 1915886"/>
              <a:gd name="connsiteX15" fmla="*/ 246743 w 2975428"/>
              <a:gd name="connsiteY15" fmla="*/ 696686 h 1915886"/>
              <a:gd name="connsiteX16" fmla="*/ 304800 w 2975428"/>
              <a:gd name="connsiteY16" fmla="*/ 711200 h 1915886"/>
              <a:gd name="connsiteX17" fmla="*/ 406400 w 2975428"/>
              <a:gd name="connsiteY17" fmla="*/ 696686 h 1915886"/>
              <a:gd name="connsiteX18" fmla="*/ 537028 w 2975428"/>
              <a:gd name="connsiteY18" fmla="*/ 653143 h 1915886"/>
              <a:gd name="connsiteX19" fmla="*/ 638628 w 2975428"/>
              <a:gd name="connsiteY19" fmla="*/ 624114 h 1915886"/>
              <a:gd name="connsiteX20" fmla="*/ 740228 w 2975428"/>
              <a:gd name="connsiteY20" fmla="*/ 580571 h 1915886"/>
              <a:gd name="connsiteX21" fmla="*/ 885371 w 2975428"/>
              <a:gd name="connsiteY21" fmla="*/ 537028 h 1915886"/>
              <a:gd name="connsiteX22" fmla="*/ 943428 w 2975428"/>
              <a:gd name="connsiteY22" fmla="*/ 508000 h 1915886"/>
              <a:gd name="connsiteX23" fmla="*/ 986971 w 2975428"/>
              <a:gd name="connsiteY23" fmla="*/ 478971 h 1915886"/>
              <a:gd name="connsiteX24" fmla="*/ 1030514 w 2975428"/>
              <a:gd name="connsiteY24" fmla="*/ 464457 h 1915886"/>
              <a:gd name="connsiteX25" fmla="*/ 1117600 w 2975428"/>
              <a:gd name="connsiteY25" fmla="*/ 377371 h 1915886"/>
              <a:gd name="connsiteX26" fmla="*/ 1204685 w 2975428"/>
              <a:gd name="connsiteY26" fmla="*/ 348343 h 1915886"/>
              <a:gd name="connsiteX27" fmla="*/ 1248228 w 2975428"/>
              <a:gd name="connsiteY27" fmla="*/ 333828 h 1915886"/>
              <a:gd name="connsiteX28" fmla="*/ 1364343 w 2975428"/>
              <a:gd name="connsiteY28" fmla="*/ 304800 h 1915886"/>
              <a:gd name="connsiteX29" fmla="*/ 1407885 w 2975428"/>
              <a:gd name="connsiteY29" fmla="*/ 290286 h 1915886"/>
              <a:gd name="connsiteX30" fmla="*/ 1494971 w 2975428"/>
              <a:gd name="connsiteY30" fmla="*/ 275771 h 1915886"/>
              <a:gd name="connsiteX31" fmla="*/ 1582057 w 2975428"/>
              <a:gd name="connsiteY31" fmla="*/ 246743 h 1915886"/>
              <a:gd name="connsiteX32" fmla="*/ 1669143 w 2975428"/>
              <a:gd name="connsiteY32" fmla="*/ 217714 h 1915886"/>
              <a:gd name="connsiteX33" fmla="*/ 1959428 w 2975428"/>
              <a:gd name="connsiteY33" fmla="*/ 203200 h 1915886"/>
              <a:gd name="connsiteX34" fmla="*/ 2002971 w 2975428"/>
              <a:gd name="connsiteY34" fmla="*/ 188686 h 1915886"/>
              <a:gd name="connsiteX35" fmla="*/ 2046514 w 2975428"/>
              <a:gd name="connsiteY35" fmla="*/ 159657 h 1915886"/>
              <a:gd name="connsiteX36" fmla="*/ 2264228 w 2975428"/>
              <a:gd name="connsiteY36" fmla="*/ 116114 h 1915886"/>
              <a:gd name="connsiteX37" fmla="*/ 2365828 w 2975428"/>
              <a:gd name="connsiteY37" fmla="*/ 87086 h 1915886"/>
              <a:gd name="connsiteX38" fmla="*/ 2452914 w 2975428"/>
              <a:gd name="connsiteY38" fmla="*/ 58057 h 1915886"/>
              <a:gd name="connsiteX39" fmla="*/ 2496457 w 2975428"/>
              <a:gd name="connsiteY39" fmla="*/ 29028 h 1915886"/>
              <a:gd name="connsiteX40" fmla="*/ 2569028 w 2975428"/>
              <a:gd name="connsiteY40" fmla="*/ 14514 h 1915886"/>
              <a:gd name="connsiteX41" fmla="*/ 2612571 w 2975428"/>
              <a:gd name="connsiteY41" fmla="*/ 0 h 1915886"/>
              <a:gd name="connsiteX42" fmla="*/ 2888343 w 2975428"/>
              <a:gd name="connsiteY42" fmla="*/ 29028 h 1915886"/>
              <a:gd name="connsiteX43" fmla="*/ 2975428 w 2975428"/>
              <a:gd name="connsiteY43" fmla="*/ 72571 h 1915886"/>
              <a:gd name="connsiteX44" fmla="*/ 2975428 w 2975428"/>
              <a:gd name="connsiteY44" fmla="*/ 87086 h 19158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Lst>
            <a:rect l="l" t="t" r="r" b="b"/>
            <a:pathLst>
              <a:path w="2975428" h="1915886">
                <a:moveTo>
                  <a:pt x="333828" y="1915886"/>
                </a:moveTo>
                <a:cubicBezTo>
                  <a:pt x="319314" y="1886857"/>
                  <a:pt x="306046" y="1857171"/>
                  <a:pt x="290285" y="1828800"/>
                </a:cubicBezTo>
                <a:cubicBezTo>
                  <a:pt x="275123" y="1801507"/>
                  <a:pt x="233887" y="1748764"/>
                  <a:pt x="217714" y="1727200"/>
                </a:cubicBezTo>
                <a:cubicBezTo>
                  <a:pt x="212876" y="1707848"/>
                  <a:pt x="221042" y="1678064"/>
                  <a:pt x="203200" y="1669143"/>
                </a:cubicBezTo>
                <a:cubicBezTo>
                  <a:pt x="189516" y="1662301"/>
                  <a:pt x="203985" y="1712686"/>
                  <a:pt x="188685" y="1712686"/>
                </a:cubicBezTo>
                <a:cubicBezTo>
                  <a:pt x="173386" y="1712686"/>
                  <a:pt x="181013" y="1682827"/>
                  <a:pt x="174171" y="1669143"/>
                </a:cubicBezTo>
                <a:cubicBezTo>
                  <a:pt x="166370" y="1653541"/>
                  <a:pt x="155609" y="1639555"/>
                  <a:pt x="145143" y="1625600"/>
                </a:cubicBezTo>
                <a:cubicBezTo>
                  <a:pt x="126555" y="1600817"/>
                  <a:pt x="105673" y="1577811"/>
                  <a:pt x="87085" y="1553028"/>
                </a:cubicBezTo>
                <a:cubicBezTo>
                  <a:pt x="76619" y="1539073"/>
                  <a:pt x="68196" y="1523681"/>
                  <a:pt x="58057" y="1509486"/>
                </a:cubicBezTo>
                <a:cubicBezTo>
                  <a:pt x="43996" y="1489801"/>
                  <a:pt x="29028" y="1470781"/>
                  <a:pt x="14514" y="1451428"/>
                </a:cubicBezTo>
                <a:cubicBezTo>
                  <a:pt x="9676" y="1436914"/>
                  <a:pt x="0" y="1423185"/>
                  <a:pt x="0" y="1407886"/>
                </a:cubicBezTo>
                <a:cubicBezTo>
                  <a:pt x="0" y="1392587"/>
                  <a:pt x="7672" y="1378027"/>
                  <a:pt x="14514" y="1364343"/>
                </a:cubicBezTo>
                <a:cubicBezTo>
                  <a:pt x="31958" y="1329455"/>
                  <a:pt x="56225" y="1298159"/>
                  <a:pt x="72571" y="1262743"/>
                </a:cubicBezTo>
                <a:cubicBezTo>
                  <a:pt x="101897" y="1199204"/>
                  <a:pt x="98098" y="1177655"/>
                  <a:pt x="116114" y="1117600"/>
                </a:cubicBezTo>
                <a:cubicBezTo>
                  <a:pt x="153932" y="991540"/>
                  <a:pt x="193219" y="865924"/>
                  <a:pt x="232228" y="740228"/>
                </a:cubicBezTo>
                <a:cubicBezTo>
                  <a:pt x="236763" y="725616"/>
                  <a:pt x="246743" y="696686"/>
                  <a:pt x="246743" y="696686"/>
                </a:cubicBezTo>
                <a:cubicBezTo>
                  <a:pt x="266095" y="701524"/>
                  <a:pt x="284852" y="711200"/>
                  <a:pt x="304800" y="711200"/>
                </a:cubicBezTo>
                <a:cubicBezTo>
                  <a:pt x="339010" y="711200"/>
                  <a:pt x="373066" y="704379"/>
                  <a:pt x="406400" y="696686"/>
                </a:cubicBezTo>
                <a:cubicBezTo>
                  <a:pt x="594847" y="653198"/>
                  <a:pt x="421032" y="682143"/>
                  <a:pt x="537028" y="653143"/>
                </a:cubicBezTo>
                <a:cubicBezTo>
                  <a:pt x="566484" y="645779"/>
                  <a:pt x="609480" y="636606"/>
                  <a:pt x="638628" y="624114"/>
                </a:cubicBezTo>
                <a:cubicBezTo>
                  <a:pt x="716031" y="590942"/>
                  <a:pt x="672155" y="600021"/>
                  <a:pt x="740228" y="580571"/>
                </a:cubicBezTo>
                <a:cubicBezTo>
                  <a:pt x="788847" y="566680"/>
                  <a:pt x="839373" y="560026"/>
                  <a:pt x="885371" y="537028"/>
                </a:cubicBezTo>
                <a:cubicBezTo>
                  <a:pt x="904723" y="527352"/>
                  <a:pt x="924642" y="518735"/>
                  <a:pt x="943428" y="508000"/>
                </a:cubicBezTo>
                <a:cubicBezTo>
                  <a:pt x="958574" y="499345"/>
                  <a:pt x="971369" y="486772"/>
                  <a:pt x="986971" y="478971"/>
                </a:cubicBezTo>
                <a:cubicBezTo>
                  <a:pt x="1000655" y="472129"/>
                  <a:pt x="1016000" y="469295"/>
                  <a:pt x="1030514" y="464457"/>
                </a:cubicBezTo>
                <a:cubicBezTo>
                  <a:pt x="1059543" y="435428"/>
                  <a:pt x="1078654" y="390353"/>
                  <a:pt x="1117600" y="377371"/>
                </a:cubicBezTo>
                <a:lnTo>
                  <a:pt x="1204685" y="348343"/>
                </a:lnTo>
                <a:cubicBezTo>
                  <a:pt x="1219199" y="343505"/>
                  <a:pt x="1233385" y="337539"/>
                  <a:pt x="1248228" y="333828"/>
                </a:cubicBezTo>
                <a:cubicBezTo>
                  <a:pt x="1286933" y="324152"/>
                  <a:pt x="1326494" y="317416"/>
                  <a:pt x="1364343" y="304800"/>
                </a:cubicBezTo>
                <a:cubicBezTo>
                  <a:pt x="1378857" y="299962"/>
                  <a:pt x="1392950" y="293605"/>
                  <a:pt x="1407885" y="290286"/>
                </a:cubicBezTo>
                <a:cubicBezTo>
                  <a:pt x="1436613" y="283902"/>
                  <a:pt x="1466421" y="282909"/>
                  <a:pt x="1494971" y="275771"/>
                </a:cubicBezTo>
                <a:cubicBezTo>
                  <a:pt x="1524656" y="268350"/>
                  <a:pt x="1553028" y="256419"/>
                  <a:pt x="1582057" y="246743"/>
                </a:cubicBezTo>
                <a:cubicBezTo>
                  <a:pt x="1611086" y="237067"/>
                  <a:pt x="1638582" y="219242"/>
                  <a:pt x="1669143" y="217714"/>
                </a:cubicBezTo>
                <a:lnTo>
                  <a:pt x="1959428" y="203200"/>
                </a:lnTo>
                <a:cubicBezTo>
                  <a:pt x="1973942" y="198362"/>
                  <a:pt x="1989287" y="195528"/>
                  <a:pt x="2002971" y="188686"/>
                </a:cubicBezTo>
                <a:cubicBezTo>
                  <a:pt x="2018573" y="180885"/>
                  <a:pt x="2029706" y="164326"/>
                  <a:pt x="2046514" y="159657"/>
                </a:cubicBezTo>
                <a:cubicBezTo>
                  <a:pt x="2117823" y="139849"/>
                  <a:pt x="2194017" y="139517"/>
                  <a:pt x="2264228" y="116114"/>
                </a:cubicBezTo>
                <a:cubicBezTo>
                  <a:pt x="2410592" y="67327"/>
                  <a:pt x="2183541" y="141772"/>
                  <a:pt x="2365828" y="87086"/>
                </a:cubicBezTo>
                <a:cubicBezTo>
                  <a:pt x="2395136" y="78293"/>
                  <a:pt x="2452914" y="58057"/>
                  <a:pt x="2452914" y="58057"/>
                </a:cubicBezTo>
                <a:cubicBezTo>
                  <a:pt x="2467428" y="48381"/>
                  <a:pt x="2480124" y="35153"/>
                  <a:pt x="2496457" y="29028"/>
                </a:cubicBezTo>
                <a:cubicBezTo>
                  <a:pt x="2519556" y="20366"/>
                  <a:pt x="2545095" y="20497"/>
                  <a:pt x="2569028" y="14514"/>
                </a:cubicBezTo>
                <a:cubicBezTo>
                  <a:pt x="2583871" y="10803"/>
                  <a:pt x="2598057" y="4838"/>
                  <a:pt x="2612571" y="0"/>
                </a:cubicBezTo>
                <a:cubicBezTo>
                  <a:pt x="2704495" y="9676"/>
                  <a:pt x="2796759" y="16539"/>
                  <a:pt x="2888343" y="29028"/>
                </a:cubicBezTo>
                <a:cubicBezTo>
                  <a:pt x="2915677" y="32755"/>
                  <a:pt x="2956503" y="53646"/>
                  <a:pt x="2975428" y="72571"/>
                </a:cubicBezTo>
                <a:lnTo>
                  <a:pt x="2975428" y="87086"/>
                </a:lnTo>
              </a:path>
            </a:pathLst>
          </a:cu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GB" sz="1800" b="0" i="0" u="none" strike="noStrike" kern="1200" cap="none" spc="0" normalizeH="0" baseline="0" noProof="0">
              <a:ln>
                <a:noFill/>
              </a:ln>
              <a:solidFill>
                <a:schemeClr val="lt1"/>
              </a:solidFill>
              <a:effectLst/>
              <a:uLnTx/>
              <a:uFillTx/>
              <a:latin typeface="+mn-lt"/>
              <a:ea typeface="+mn-ea"/>
              <a:cs typeface="+mn-cs"/>
            </a:endParaRPr>
          </a:p>
        </p:txBody>
      </p:sp>
    </p:spTree>
  </p:cSld>
  <p:clrMapOvr>
    <a:masterClrMapping/>
  </p:clrMapOvr>
  <p:transition spd="med">
    <p:strips/>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TextBox 2"/>
          <p:cNvSpPr txBox="1"/>
          <p:nvPr/>
        </p:nvSpPr>
        <p:spPr>
          <a:xfrm>
            <a:off x="1284288" y="6022975"/>
            <a:ext cx="7696200" cy="769938"/>
          </a:xfrm>
          <a:prstGeom prst="rect">
            <a:avLst/>
          </a:prstGeom>
          <a:noFill/>
        </p:spPr>
        <p:txBody>
          <a:bodyPr>
            <a:spAutoFit/>
          </a:bodyPr>
          <a:lstStyle/>
          <a:p>
            <a:pPr marR="0" defTabSz="914400">
              <a:buClrTx/>
              <a:buSzTx/>
              <a:buFontTx/>
              <a:buNone/>
              <a:defRPr/>
            </a:pPr>
            <a:r>
              <a:rPr kumimoji="0" lang="en-GB" sz="4400" b="1" kern="1200" cap="none" spc="0" normalizeH="0" baseline="0" noProof="0" dirty="0" err="1">
                <a:solidFill>
                  <a:schemeClr val="tx1">
                    <a:lumMod val="95000"/>
                    <a:lumOff val="5000"/>
                  </a:schemeClr>
                </a:solidFill>
                <a:latin typeface="Times New Roman" panose="02020603050405020304" pitchFamily="18" charset="0"/>
                <a:ea typeface="+mn-ea"/>
                <a:cs typeface="+mn-cs"/>
              </a:rPr>
              <a:t>Đảo</a:t>
            </a:r>
            <a:r>
              <a:rPr kumimoji="0" lang="en-GB" sz="4400" b="1" kern="1200" cap="none" spc="0" normalizeH="0" baseline="0" noProof="0" dirty="0">
                <a:solidFill>
                  <a:schemeClr val="tx1">
                    <a:lumMod val="95000"/>
                    <a:lumOff val="5000"/>
                  </a:schemeClr>
                </a:solidFill>
                <a:latin typeface="Times New Roman" panose="02020603050405020304" pitchFamily="18" charset="0"/>
                <a:ea typeface="+mn-ea"/>
                <a:cs typeface="+mn-cs"/>
              </a:rPr>
              <a:t> </a:t>
            </a:r>
            <a:r>
              <a:rPr kumimoji="0" lang="en-GB" sz="4400" b="1" kern="1200" cap="none" spc="0" normalizeH="0" baseline="0" noProof="0" dirty="0" err="1">
                <a:solidFill>
                  <a:schemeClr val="tx1">
                    <a:lumMod val="95000"/>
                    <a:lumOff val="5000"/>
                  </a:schemeClr>
                </a:solidFill>
                <a:latin typeface="Times New Roman" panose="02020603050405020304" pitchFamily="18" charset="0"/>
                <a:ea typeface="+mn-ea"/>
                <a:cs typeface="+mn-cs"/>
              </a:rPr>
              <a:t>Trường</a:t>
            </a:r>
            <a:r>
              <a:rPr kumimoji="0" lang="en-GB" sz="4400" b="1" kern="1200" cap="none" spc="0" normalizeH="0" baseline="0" noProof="0" dirty="0">
                <a:solidFill>
                  <a:schemeClr val="tx1">
                    <a:lumMod val="95000"/>
                    <a:lumOff val="5000"/>
                  </a:schemeClr>
                </a:solidFill>
                <a:latin typeface="Times New Roman" panose="02020603050405020304" pitchFamily="18" charset="0"/>
                <a:ea typeface="+mn-ea"/>
                <a:cs typeface="+mn-cs"/>
              </a:rPr>
              <a:t> Sa </a:t>
            </a:r>
            <a:r>
              <a:rPr kumimoji="0" lang="en-GB" sz="4400" b="1" kern="1200" cap="none" spc="0" normalizeH="0" baseline="0" noProof="0" dirty="0" err="1">
                <a:solidFill>
                  <a:schemeClr val="tx1">
                    <a:lumMod val="95000"/>
                    <a:lumOff val="5000"/>
                  </a:schemeClr>
                </a:solidFill>
                <a:latin typeface="Times New Roman" panose="02020603050405020304" pitchFamily="18" charset="0"/>
                <a:ea typeface="+mn-ea"/>
                <a:cs typeface="+mn-cs"/>
              </a:rPr>
              <a:t>ngày</a:t>
            </a:r>
            <a:r>
              <a:rPr kumimoji="0" lang="en-GB" sz="4400" b="1" kern="1200" cap="none" spc="0" normalizeH="0" baseline="0" noProof="0" dirty="0">
                <a:solidFill>
                  <a:schemeClr val="tx1">
                    <a:lumMod val="95000"/>
                    <a:lumOff val="5000"/>
                  </a:schemeClr>
                </a:solidFill>
                <a:latin typeface="Times New Roman" panose="02020603050405020304" pitchFamily="18" charset="0"/>
                <a:ea typeface="+mn-ea"/>
                <a:cs typeface="+mn-cs"/>
              </a:rPr>
              <a:t> nay</a:t>
            </a:r>
            <a:endParaRPr kumimoji="0" lang="en-GB" sz="4400" b="1" kern="1200" cap="none" spc="0" normalizeH="0" baseline="0" noProof="0" dirty="0">
              <a:solidFill>
                <a:schemeClr val="tx1">
                  <a:lumMod val="95000"/>
                  <a:lumOff val="5000"/>
                </a:schemeClr>
              </a:solidFill>
              <a:latin typeface="Times New Roman" panose="02020603050405020304" pitchFamily="18" charset="0"/>
              <a:ea typeface="+mn-ea"/>
              <a:cs typeface="+mn-cs"/>
            </a:endParaRPr>
          </a:p>
        </p:txBody>
      </p:sp>
      <p:pic>
        <p:nvPicPr>
          <p:cNvPr id="4" name="Picture 3"/>
          <p:cNvPicPr>
            <a:picLocks noChangeAspect="1"/>
          </p:cNvPicPr>
          <p:nvPr/>
        </p:nvPicPr>
        <p:blipFill>
          <a:blip r:embed="rId1"/>
          <a:stretch>
            <a:fillRect/>
          </a:stretch>
        </p:blipFill>
        <p:spPr>
          <a:xfrm>
            <a:off x="15875" y="46038"/>
            <a:ext cx="9128125" cy="5821362"/>
          </a:xfrm>
          <a:prstGeom prst="rect">
            <a:avLst/>
          </a:prstGeom>
          <a:noFill/>
          <a:ln w="9525">
            <a:noFill/>
          </a:ln>
        </p:spPr>
      </p:pic>
      <p:pic>
        <p:nvPicPr>
          <p:cNvPr id="5" name="Picture 4"/>
          <p:cNvPicPr>
            <a:picLocks noChangeAspect="1"/>
          </p:cNvPicPr>
          <p:nvPr/>
        </p:nvPicPr>
        <p:blipFill>
          <a:blip r:embed="rId2"/>
          <a:stretch>
            <a:fillRect/>
          </a:stretch>
        </p:blipFill>
        <p:spPr>
          <a:xfrm>
            <a:off x="79375" y="152400"/>
            <a:ext cx="9064625" cy="5638800"/>
          </a:xfrm>
          <a:prstGeom prst="rect">
            <a:avLst/>
          </a:prstGeom>
          <a:noFill/>
          <a:ln w="9525">
            <a:noFill/>
          </a:ln>
        </p:spPr>
      </p:pic>
      <p:pic>
        <p:nvPicPr>
          <p:cNvPr id="6" name="Picture 5"/>
          <p:cNvPicPr>
            <a:picLocks noChangeAspect="1"/>
          </p:cNvPicPr>
          <p:nvPr/>
        </p:nvPicPr>
        <p:blipFill>
          <a:blip r:embed="rId3"/>
          <a:stretch>
            <a:fillRect/>
          </a:stretch>
        </p:blipFill>
        <p:spPr>
          <a:xfrm>
            <a:off x="87313" y="152400"/>
            <a:ext cx="9056687" cy="5638800"/>
          </a:xfrm>
          <a:prstGeom prst="rect">
            <a:avLst/>
          </a:prstGeom>
          <a:noFill/>
          <a:ln w="9525">
            <a:noFill/>
          </a:ln>
        </p:spPr>
      </p:pic>
      <p:pic>
        <p:nvPicPr>
          <p:cNvPr id="7" name="Picture 6"/>
          <p:cNvPicPr>
            <a:picLocks noChangeAspect="1"/>
          </p:cNvPicPr>
          <p:nvPr/>
        </p:nvPicPr>
        <p:blipFill>
          <a:blip r:embed="rId4"/>
          <a:stretch>
            <a:fillRect/>
          </a:stretch>
        </p:blipFill>
        <p:spPr>
          <a:xfrm>
            <a:off x="0" y="46038"/>
            <a:ext cx="9144000" cy="5821362"/>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000000"/>
                                          </p:val>
                                        </p:tav>
                                        <p:tav tm="100000">
                                          <p:val>
                                            <p:strVal val="#ppt_w"/>
                                          </p:val>
                                        </p:tav>
                                      </p:tavLst>
                                    </p:anim>
                                    <p:anim calcmode="lin" valueType="num">
                                      <p:cBhvr>
                                        <p:cTn id="8" dur="500" fill="hold"/>
                                        <p:tgtEl>
                                          <p:spTgt spid="4"/>
                                        </p:tgtEl>
                                        <p:attrNameLst>
                                          <p:attrName>ppt_h</p:attrName>
                                        </p:attrNameLst>
                                      </p:cBhvr>
                                      <p:tavLst>
                                        <p:tav tm="0">
                                          <p:val>
                                            <p:fltVal val="0.00000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3" presetClass="exit" presetSubtype="10" fill="hold" nodeType="clickEffect">
                                  <p:stCondLst>
                                    <p:cond delay="0"/>
                                  </p:stCondLst>
                                  <p:childTnLst>
                                    <p:animEffect transition="out" filter="blinds(horizontal)">
                                      <p:cBhvr>
                                        <p:cTn id="13" dur="500"/>
                                        <p:tgtEl>
                                          <p:spTgt spid="4"/>
                                        </p:tgtEl>
                                      </p:cBhvr>
                                    </p:animEffect>
                                    <p:set>
                                      <p:cBhvr>
                                        <p:cTn id="14" dur="1" fill="hold">
                                          <p:stCondLst>
                                            <p:cond delay="499"/>
                                          </p:stCondLst>
                                        </p:cTn>
                                        <p:tgtEl>
                                          <p:spTgt spid="4"/>
                                        </p:tgtEl>
                                        <p:attrNameLst>
                                          <p:attrName>style.visibility</p:attrName>
                                        </p:attrNameLst>
                                      </p:cBhvr>
                                      <p:to>
                                        <p:strVal val="hidden"/>
                                      </p:to>
                                    </p:set>
                                  </p:childTnLst>
                                </p:cTn>
                              </p:par>
                              <p:par>
                                <p:cTn id="15" presetID="6" presetClass="entr" presetSubtype="16" fill="hold" nodeType="with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circle(in)">
                                      <p:cBhvr>
                                        <p:cTn id="17" dur="20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xit" presetSubtype="12" fill="hold" nodeType="clickEffect">
                                  <p:stCondLst>
                                    <p:cond delay="0"/>
                                  </p:stCondLst>
                                  <p:childTnLst>
                                    <p:animEffect transition="out" filter="strips(downLeft)">
                                      <p:cBhvr>
                                        <p:cTn id="21" dur="500"/>
                                        <p:tgtEl>
                                          <p:spTgt spid="5"/>
                                        </p:tgtEl>
                                      </p:cBhvr>
                                    </p:animEffect>
                                    <p:set>
                                      <p:cBhvr>
                                        <p:cTn id="22" dur="1" fill="hold">
                                          <p:stCondLst>
                                            <p:cond delay="499"/>
                                          </p:stCondLst>
                                        </p:cTn>
                                        <p:tgtEl>
                                          <p:spTgt spid="5"/>
                                        </p:tgtEl>
                                        <p:attrNameLst>
                                          <p:attrName>style.visibility</p:attrName>
                                        </p:attrNameLst>
                                      </p:cBhvr>
                                      <p:to>
                                        <p:strVal val="hidden"/>
                                      </p:to>
                                    </p:set>
                                  </p:childTnLst>
                                </p:cTn>
                              </p:par>
                              <p:par>
                                <p:cTn id="23" presetID="26" presetClass="entr" presetSubtype="0" fill="hold" nodeType="with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wipe(down)">
                                      <p:cBhvr>
                                        <p:cTn id="25" dur="580">
                                          <p:stCondLst>
                                            <p:cond delay="0"/>
                                          </p:stCondLst>
                                        </p:cTn>
                                        <p:tgtEl>
                                          <p:spTgt spid="6"/>
                                        </p:tgtEl>
                                      </p:cBhvr>
                                    </p:animEffect>
                                    <p:anim calcmode="lin" valueType="num">
                                      <p:cBhvr>
                                        <p:cTn id="26"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6"/>
                                        </p:tgtEl>
                                        <p:attrNameLst>
                                          <p:attrName>ppt_y</p:attrName>
                                        </p:attrNameLst>
                                      </p:cBhvr>
                                      <p:tavLst>
                                        <p:tav tm="0" fmla="#ppt_y-sin(pi*$)/3">
                                          <p:val>
                                            <p:fltVal val="0.500000"/>
                                          </p:val>
                                        </p:tav>
                                        <p:tav tm="100000">
                                          <p:val>
                                            <p:fltVal val="1.000000"/>
                                          </p:val>
                                        </p:tav>
                                      </p:tavLst>
                                    </p:anim>
                                    <p:anim calcmode="lin" valueType="num">
                                      <p:cBhvr>
                                        <p:cTn id="28" dur="664" tmFilter="0, 0; 0.125,0.2665; 0.25,0.4; 0.375,0.465; 0.5,0.5;  0.625,0.535; 0.75,0.6; 0.875,0.7335; 1,1">
                                          <p:stCondLst>
                                            <p:cond delay="664"/>
                                          </p:stCondLst>
                                        </p:cTn>
                                        <p:tgtEl>
                                          <p:spTgt spid="6"/>
                                        </p:tgtEl>
                                        <p:attrNameLst>
                                          <p:attrName>ppt_y</p:attrName>
                                        </p:attrNameLst>
                                      </p:cBhvr>
                                      <p:tavLst>
                                        <p:tav tm="0" fmla="#ppt_y-sin(pi*$)/9">
                                          <p:val>
                                            <p:fltVal val="0.000000"/>
                                          </p:val>
                                        </p:tav>
                                        <p:tav tm="100000">
                                          <p:val>
                                            <p:fltVal val="1.000000"/>
                                          </p:val>
                                        </p:tav>
                                      </p:tavLst>
                                    </p:anim>
                                    <p:anim calcmode="lin" valueType="num">
                                      <p:cBhvr>
                                        <p:cTn id="29" dur="332" tmFilter="0, 0; 0.125,0.2665; 0.25,0.4; 0.375,0.465; 0.5,0.5;  0.625,0.535; 0.75,0.6; 0.875,0.7335; 1,1">
                                          <p:stCondLst>
                                            <p:cond delay="1324"/>
                                          </p:stCondLst>
                                        </p:cTn>
                                        <p:tgtEl>
                                          <p:spTgt spid="6"/>
                                        </p:tgtEl>
                                        <p:attrNameLst>
                                          <p:attrName>ppt_y</p:attrName>
                                        </p:attrNameLst>
                                      </p:cBhvr>
                                      <p:tavLst>
                                        <p:tav tm="0" fmla="#ppt_y-sin(pi*$)/27">
                                          <p:val>
                                            <p:fltVal val="0.000000"/>
                                          </p:val>
                                        </p:tav>
                                        <p:tav tm="100000">
                                          <p:val>
                                            <p:fltVal val="1.000000"/>
                                          </p:val>
                                        </p:tav>
                                      </p:tavLst>
                                    </p:anim>
                                    <p:anim calcmode="lin" valueType="num">
                                      <p:cBhvr>
                                        <p:cTn id="30" dur="164" tmFilter="0, 0; 0.125,0.2665; 0.25,0.4; 0.375,0.465; 0.5,0.5;  0.625,0.535; 0.75,0.6; 0.875,0.7335; 1,1">
                                          <p:stCondLst>
                                            <p:cond delay="1656"/>
                                          </p:stCondLst>
                                        </p:cTn>
                                        <p:tgtEl>
                                          <p:spTgt spid="6"/>
                                        </p:tgtEl>
                                        <p:attrNameLst>
                                          <p:attrName>ppt_y</p:attrName>
                                        </p:attrNameLst>
                                      </p:cBhvr>
                                      <p:tavLst>
                                        <p:tav tm="0" fmla="#ppt_y-sin(pi*$)/81">
                                          <p:val>
                                            <p:fltVal val="0.000000"/>
                                          </p:val>
                                        </p:tav>
                                        <p:tav tm="100000">
                                          <p:val>
                                            <p:fltVal val="1.000000"/>
                                          </p:val>
                                        </p:tav>
                                      </p:tavLst>
                                    </p:anim>
                                    <p:animScale>
                                      <p:cBhvr>
                                        <p:cTn id="31" dur="26">
                                          <p:stCondLst>
                                            <p:cond delay="650"/>
                                          </p:stCondLst>
                                        </p:cTn>
                                        <p:tgtEl>
                                          <p:spTgt spid="6"/>
                                        </p:tgtEl>
                                      </p:cBhvr>
                                      <p:to x="100000" y="60000"/>
                                    </p:animScale>
                                    <p:animScale>
                                      <p:cBhvr>
                                        <p:cTn id="32" dur="166" decel="50000">
                                          <p:stCondLst>
                                            <p:cond delay="676"/>
                                          </p:stCondLst>
                                        </p:cTn>
                                        <p:tgtEl>
                                          <p:spTgt spid="6"/>
                                        </p:tgtEl>
                                      </p:cBhvr>
                                      <p:to x="100000" y="100000"/>
                                    </p:animScale>
                                    <p:animScale>
                                      <p:cBhvr>
                                        <p:cTn id="33" dur="26">
                                          <p:stCondLst>
                                            <p:cond delay="1312"/>
                                          </p:stCondLst>
                                        </p:cTn>
                                        <p:tgtEl>
                                          <p:spTgt spid="6"/>
                                        </p:tgtEl>
                                      </p:cBhvr>
                                      <p:to x="100000" y="80000"/>
                                    </p:animScale>
                                    <p:animScale>
                                      <p:cBhvr>
                                        <p:cTn id="34" dur="166" decel="50000">
                                          <p:stCondLst>
                                            <p:cond delay="1338"/>
                                          </p:stCondLst>
                                        </p:cTn>
                                        <p:tgtEl>
                                          <p:spTgt spid="6"/>
                                        </p:tgtEl>
                                      </p:cBhvr>
                                      <p:to x="100000" y="100000"/>
                                    </p:animScale>
                                    <p:animScale>
                                      <p:cBhvr>
                                        <p:cTn id="35" dur="26">
                                          <p:stCondLst>
                                            <p:cond delay="1642"/>
                                          </p:stCondLst>
                                        </p:cTn>
                                        <p:tgtEl>
                                          <p:spTgt spid="6"/>
                                        </p:tgtEl>
                                      </p:cBhvr>
                                      <p:to x="100000" y="90000"/>
                                    </p:animScale>
                                    <p:animScale>
                                      <p:cBhvr>
                                        <p:cTn id="36" dur="166" decel="50000">
                                          <p:stCondLst>
                                            <p:cond delay="1668"/>
                                          </p:stCondLst>
                                        </p:cTn>
                                        <p:tgtEl>
                                          <p:spTgt spid="6"/>
                                        </p:tgtEl>
                                      </p:cBhvr>
                                      <p:to x="100000" y="100000"/>
                                    </p:animScale>
                                    <p:animScale>
                                      <p:cBhvr>
                                        <p:cTn id="37" dur="26">
                                          <p:stCondLst>
                                            <p:cond delay="1808"/>
                                          </p:stCondLst>
                                        </p:cTn>
                                        <p:tgtEl>
                                          <p:spTgt spid="6"/>
                                        </p:tgtEl>
                                      </p:cBhvr>
                                      <p:to x="100000" y="95000"/>
                                    </p:animScale>
                                    <p:animScale>
                                      <p:cBhvr>
                                        <p:cTn id="38" dur="166" decel="50000">
                                          <p:stCondLst>
                                            <p:cond delay="1834"/>
                                          </p:stCondLst>
                                        </p:cTn>
                                        <p:tgtEl>
                                          <p:spTgt spid="6"/>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1" presetClass="exit" presetSubtype="1" fill="hold" nodeType="clickEffect">
                                  <p:stCondLst>
                                    <p:cond delay="0"/>
                                  </p:stCondLst>
                                  <p:childTnLst>
                                    <p:animEffect transition="out" filter="wheel(1)">
                                      <p:cBhvr>
                                        <p:cTn id="42" dur="2000"/>
                                        <p:tgtEl>
                                          <p:spTgt spid="6"/>
                                        </p:tgtEl>
                                      </p:cBhvr>
                                    </p:animEffect>
                                    <p:set>
                                      <p:cBhvr>
                                        <p:cTn id="43" dur="1" fill="hold">
                                          <p:stCondLst>
                                            <p:cond delay="1999"/>
                                          </p:stCondLst>
                                        </p:cTn>
                                        <p:tgtEl>
                                          <p:spTgt spid="6"/>
                                        </p:tgtEl>
                                        <p:attrNameLst>
                                          <p:attrName>style.visibility</p:attrName>
                                        </p:attrNameLst>
                                      </p:cBhvr>
                                      <p:to>
                                        <p:strVal val="hidden"/>
                                      </p:to>
                                    </p:set>
                                  </p:childTnLst>
                                </p:cTn>
                              </p:par>
                              <p:par>
                                <p:cTn id="44" presetID="16" presetClass="entr" presetSubtype="21" fill="hold" nodeType="withEffect">
                                  <p:stCondLst>
                                    <p:cond delay="0"/>
                                  </p:stCondLst>
                                  <p:childTnLst>
                                    <p:set>
                                      <p:cBhvr>
                                        <p:cTn id="45" dur="1" fill="hold">
                                          <p:stCondLst>
                                            <p:cond delay="0"/>
                                          </p:stCondLst>
                                        </p:cTn>
                                        <p:tgtEl>
                                          <p:spTgt spid="7"/>
                                        </p:tgtEl>
                                        <p:attrNameLst>
                                          <p:attrName>style.visibility</p:attrName>
                                        </p:attrNameLst>
                                      </p:cBhvr>
                                      <p:to>
                                        <p:strVal val="visible"/>
                                      </p:to>
                                    </p:set>
                                    <p:animEffect transition="in" filter="barn(inVertical)">
                                      <p:cBhvr>
                                        <p:cTn id="4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62" name="Text Box 9"/>
          <p:cNvSpPr txBox="1"/>
          <p:nvPr/>
        </p:nvSpPr>
        <p:spPr>
          <a:xfrm>
            <a:off x="76200" y="609600"/>
            <a:ext cx="9144000" cy="2800350"/>
          </a:xfrm>
          <a:prstGeom prst="rect">
            <a:avLst/>
          </a:prstGeom>
          <a:noFill/>
          <a:ln w="12700">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50000"/>
              </a:spcBef>
              <a:buNone/>
            </a:pPr>
            <a:r>
              <a:rPr lang="en-US" altLang="en-US" sz="4400" b="1" dirty="0">
                <a:solidFill>
                  <a:srgbClr val="FF0000"/>
                </a:solidFill>
                <a:latin typeface="Times New Roman" panose="02020603050405020304" pitchFamily="18" charset="0"/>
              </a:rPr>
              <a:t>   Để cuộc sống của người dân sống ở ven biển và trên các đảo được thanh bình và phát triển thì chúng ta cần làm gì?</a:t>
            </a:r>
            <a:endParaRPr lang="en-US" altLang="en-US" sz="4400" b="1" dirty="0">
              <a:solidFill>
                <a:srgbClr val="FF0000"/>
              </a:solidFill>
              <a:latin typeface="Times New Roman" panose="02020603050405020304" pitchFamily="18" charset="0"/>
            </a:endParaRPr>
          </a:p>
        </p:txBody>
      </p:sp>
      <p:sp>
        <p:nvSpPr>
          <p:cNvPr id="73738" name="Text Box 10"/>
          <p:cNvSpPr txBox="1"/>
          <p:nvPr/>
        </p:nvSpPr>
        <p:spPr>
          <a:xfrm>
            <a:off x="228600" y="3581400"/>
            <a:ext cx="8915400" cy="2124075"/>
          </a:xfrm>
          <a:prstGeom prst="rect">
            <a:avLst/>
          </a:prstGeom>
          <a:noFill/>
          <a:ln w="12700">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0"/>
              </a:spcBef>
              <a:buNone/>
            </a:pPr>
            <a:r>
              <a:rPr lang="en-US" altLang="en-US" sz="4400" dirty="0">
                <a:solidFill>
                  <a:srgbClr val="0000FF"/>
                </a:solidFill>
                <a:latin typeface="Times New Roman" panose="02020603050405020304" pitchFamily="18" charset="0"/>
              </a:rPr>
              <a:t>   - </a:t>
            </a:r>
            <a:r>
              <a:rPr lang="en-US" altLang="en-US" sz="4400" b="1" dirty="0">
                <a:solidFill>
                  <a:srgbClr val="0000FF"/>
                </a:solidFill>
                <a:latin typeface="Times New Roman" panose="02020603050405020304" pitchFamily="18" charset="0"/>
              </a:rPr>
              <a:t>Trồng cây chắn gió.</a:t>
            </a:r>
            <a:endParaRPr lang="en-US" altLang="en-US" sz="4400" b="1" dirty="0">
              <a:solidFill>
                <a:srgbClr val="0000FF"/>
              </a:solidFill>
              <a:latin typeface="Times New Roman" panose="02020603050405020304" pitchFamily="18" charset="0"/>
            </a:endParaRPr>
          </a:p>
          <a:p>
            <a:pPr marL="0" lvl="0" indent="0" eaLnBrk="1" hangingPunct="1">
              <a:spcBef>
                <a:spcPct val="0"/>
              </a:spcBef>
              <a:buNone/>
            </a:pPr>
            <a:r>
              <a:rPr lang="en-US" altLang="en-US" sz="4400" b="1" dirty="0">
                <a:solidFill>
                  <a:srgbClr val="0000FF"/>
                </a:solidFill>
                <a:latin typeface="Times New Roman" panose="02020603050405020304" pitchFamily="18" charset="0"/>
              </a:rPr>
              <a:t>   - Luôn luôn giữ vệ sinh sạch.</a:t>
            </a:r>
            <a:endParaRPr lang="en-US" altLang="en-US" sz="4400" b="1" dirty="0">
              <a:solidFill>
                <a:srgbClr val="0000FF"/>
              </a:solidFill>
              <a:latin typeface="Times New Roman" panose="02020603050405020304" pitchFamily="18" charset="0"/>
            </a:endParaRPr>
          </a:p>
          <a:p>
            <a:pPr marL="0" lvl="0" indent="0" eaLnBrk="1" hangingPunct="1">
              <a:spcBef>
                <a:spcPct val="0"/>
              </a:spcBef>
              <a:buNone/>
            </a:pPr>
            <a:r>
              <a:rPr lang="en-US" altLang="en-US" sz="4400" b="1" dirty="0">
                <a:solidFill>
                  <a:srgbClr val="0000FF"/>
                </a:solidFill>
                <a:latin typeface="Times New Roman" panose="02020603050405020304" pitchFamily="18" charset="0"/>
              </a:rPr>
              <a:t>   - Không đánh bắt bừa bãi…</a:t>
            </a:r>
            <a:endParaRPr lang="en-US" altLang="en-US" sz="4400" b="1" dirty="0">
              <a:solidFill>
                <a:srgbClr val="0000FF"/>
              </a:solidFill>
              <a:latin typeface="Times New Roman" panose="02020603050405020304" pitchFamily="18" charset="0"/>
            </a:endParaRPr>
          </a:p>
        </p:txBody>
      </p:sp>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73738"/>
                                        </p:tgtEl>
                                        <p:attrNameLst>
                                          <p:attrName>style.visibility</p:attrName>
                                        </p:attrNameLst>
                                      </p:cBhvr>
                                      <p:to>
                                        <p:strVal val="visible"/>
                                      </p:to>
                                    </p:set>
                                    <p:anim calcmode="lin" valueType="num">
                                      <p:cBhvr>
                                        <p:cTn id="7" dur="500" fill="hold"/>
                                        <p:tgtEl>
                                          <p:spTgt spid="73738"/>
                                        </p:tgtEl>
                                        <p:attrNameLst>
                                          <p:attrName>ppt_w</p:attrName>
                                        </p:attrNameLst>
                                      </p:cBhvr>
                                      <p:tavLst>
                                        <p:tav tm="0">
                                          <p:val>
                                            <p:fltVal val="0.000000"/>
                                          </p:val>
                                        </p:tav>
                                        <p:tav tm="100000">
                                          <p:val>
                                            <p:strVal val="#ppt_w"/>
                                          </p:val>
                                        </p:tav>
                                      </p:tavLst>
                                    </p:anim>
                                    <p:anim calcmode="lin" valueType="num">
                                      <p:cBhvr>
                                        <p:cTn id="8" dur="500" fill="hold"/>
                                        <p:tgtEl>
                                          <p:spTgt spid="73738"/>
                                        </p:tgtEl>
                                        <p:attrNameLst>
                                          <p:attrName>ppt_h</p:attrName>
                                        </p:attrNameLst>
                                      </p:cBhvr>
                                      <p:tavLst>
                                        <p:tav tm="0">
                                          <p:val>
                                            <p:fltVal val="0.00000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8"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1986" name="Text Box 2"/>
          <p:cNvSpPr txBox="1"/>
          <p:nvPr/>
        </p:nvSpPr>
        <p:spPr>
          <a:xfrm>
            <a:off x="0" y="2362200"/>
            <a:ext cx="7620000" cy="366713"/>
          </a:xfrm>
          <a:prstGeom prst="rect">
            <a:avLst/>
          </a:prstGeom>
          <a:noFill/>
          <a:ln w="12700">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lgn="r" eaLnBrk="1" hangingPunct="1">
              <a:spcBef>
                <a:spcPct val="50000"/>
              </a:spcBef>
              <a:buNone/>
            </a:pPr>
            <a:endParaRPr lang="en-US" altLang="en-US" sz="1800" dirty="0">
              <a:latin typeface=".VnTime" panose="020B7200000000000000" pitchFamily="34" charset="0"/>
            </a:endParaRPr>
          </a:p>
        </p:txBody>
      </p:sp>
      <p:sp>
        <p:nvSpPr>
          <p:cNvPr id="23555" name="Text Box 3"/>
          <p:cNvSpPr txBox="1"/>
          <p:nvPr/>
        </p:nvSpPr>
        <p:spPr>
          <a:xfrm>
            <a:off x="357188" y="914400"/>
            <a:ext cx="8558212" cy="5048250"/>
          </a:xfrm>
          <a:prstGeom prst="rect">
            <a:avLst/>
          </a:prstGeom>
          <a:noFill/>
          <a:ln w="12700">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lgn="just" eaLnBrk="1" hangingPunct="1">
              <a:spcBef>
                <a:spcPct val="50000"/>
              </a:spcBef>
              <a:buNone/>
            </a:pPr>
            <a:r>
              <a:rPr lang="en-US" altLang="en-US" sz="2400" b="1" dirty="0">
                <a:latin typeface="Times New Roman" panose="02020603050405020304" pitchFamily="18" charset="0"/>
              </a:rPr>
              <a:t>   </a:t>
            </a:r>
            <a:r>
              <a:rPr lang="en-US" altLang="en-US" sz="2800" b="1" dirty="0">
                <a:latin typeface="Times New Roman" panose="02020603050405020304" pitchFamily="18" charset="0"/>
              </a:rPr>
              <a:t>- Để có một ngôi làng như </a:t>
            </a:r>
            <a:r>
              <a:rPr lang="en-US" altLang="en-US" sz="2800" b="1" dirty="0">
                <a:solidFill>
                  <a:srgbClr val="FF0000"/>
                </a:solidFill>
                <a:latin typeface="Times New Roman" panose="02020603050405020304" pitchFamily="18" charset="0"/>
              </a:rPr>
              <a:t>mọi ngôi làng </a:t>
            </a:r>
            <a:r>
              <a:rPr lang="en-US" altLang="en-US" sz="2800" b="1" dirty="0">
                <a:latin typeface="Times New Roman" panose="02020603050405020304" pitchFamily="18" charset="0"/>
              </a:rPr>
              <a:t>trên đất liền, rồi sẽ </a:t>
            </a:r>
            <a:r>
              <a:rPr lang="en-US" altLang="en-US" sz="2800" b="1" dirty="0">
                <a:solidFill>
                  <a:srgbClr val="FF0000"/>
                </a:solidFill>
                <a:latin typeface="Times New Roman" panose="02020603050405020304" pitchFamily="18" charset="0"/>
              </a:rPr>
              <a:t>có chợ</a:t>
            </a:r>
            <a:r>
              <a:rPr lang="en-US" altLang="en-US" sz="2800" b="1" dirty="0">
                <a:latin typeface="Times New Roman" panose="02020603050405020304" pitchFamily="18" charset="0"/>
              </a:rPr>
              <a:t>, </a:t>
            </a:r>
            <a:r>
              <a:rPr lang="en-US" altLang="en-US" sz="2800" b="1" dirty="0">
                <a:solidFill>
                  <a:srgbClr val="FF0000"/>
                </a:solidFill>
                <a:latin typeface="Times New Roman" panose="02020603050405020304" pitchFamily="18" charset="0"/>
              </a:rPr>
              <a:t>có trường học, có nghĩa trang</a:t>
            </a:r>
            <a:r>
              <a:rPr lang="en-US" altLang="en-US" sz="2800" b="1" dirty="0">
                <a:latin typeface="Times New Roman" panose="02020603050405020304" pitchFamily="18" charset="0"/>
              </a:rPr>
              <a:t>…</a:t>
            </a:r>
            <a:endParaRPr lang="en-US" altLang="en-US" sz="2800" b="1" dirty="0">
              <a:latin typeface="Times New Roman" panose="02020603050405020304" pitchFamily="18" charset="0"/>
            </a:endParaRPr>
          </a:p>
          <a:p>
            <a:pPr marL="0" lvl="0" indent="0" algn="just" eaLnBrk="1" hangingPunct="1">
              <a:spcBef>
                <a:spcPct val="50000"/>
              </a:spcBef>
              <a:buNone/>
            </a:pPr>
            <a:r>
              <a:rPr lang="en-US" altLang="en-US" sz="2800" b="1" dirty="0">
                <a:latin typeface="Times New Roman" panose="02020603050405020304" pitchFamily="18" charset="0"/>
              </a:rPr>
              <a:t>     Bố Nhụ nói tiếp như trong một </a:t>
            </a:r>
            <a:r>
              <a:rPr lang="en-US" altLang="en-US" sz="2800" b="1" dirty="0">
                <a:solidFill>
                  <a:srgbClr val="FF0000"/>
                </a:solidFill>
                <a:latin typeface="Times New Roman" panose="02020603050405020304" pitchFamily="18" charset="0"/>
              </a:rPr>
              <a:t>giấc mơ</a:t>
            </a:r>
            <a:r>
              <a:rPr lang="en-US" altLang="en-US" sz="2800" b="1" dirty="0">
                <a:latin typeface="Times New Roman" panose="02020603050405020304" pitchFamily="18" charset="0"/>
              </a:rPr>
              <a:t>, rồi </a:t>
            </a:r>
            <a:r>
              <a:rPr lang="en-US" altLang="en-US" sz="2800" b="1" dirty="0">
                <a:solidFill>
                  <a:srgbClr val="FF0000"/>
                </a:solidFill>
                <a:latin typeface="Times New Roman" panose="02020603050405020304" pitchFamily="18" charset="0"/>
              </a:rPr>
              <a:t>bất ngờ</a:t>
            </a:r>
            <a:r>
              <a:rPr lang="en-US" altLang="en-US" sz="2800" b="1" dirty="0">
                <a:latin typeface="Times New Roman" panose="02020603050405020304" pitchFamily="18" charset="0"/>
              </a:rPr>
              <a:t>,</a:t>
            </a:r>
            <a:r>
              <a:rPr lang="en-US" altLang="en-US" sz="2800" b="1" dirty="0">
                <a:solidFill>
                  <a:srgbClr val="0000FF"/>
                </a:solidFill>
                <a:latin typeface="Times New Roman" panose="02020603050405020304" pitchFamily="18" charset="0"/>
              </a:rPr>
              <a:t> </a:t>
            </a:r>
            <a:r>
              <a:rPr lang="en-US" altLang="en-US" sz="2800" b="1" dirty="0">
                <a:latin typeface="Times New Roman" panose="02020603050405020304" pitchFamily="18" charset="0"/>
              </a:rPr>
              <a:t>vỗ vào vai Nhụ:</a:t>
            </a:r>
            <a:endParaRPr lang="en-US" altLang="en-US" sz="2800" b="1" dirty="0">
              <a:latin typeface="Times New Roman" panose="02020603050405020304" pitchFamily="18" charset="0"/>
            </a:endParaRPr>
          </a:p>
          <a:p>
            <a:pPr marL="0" lvl="0" indent="0" algn="just" eaLnBrk="1" hangingPunct="1">
              <a:spcBef>
                <a:spcPct val="50000"/>
              </a:spcBef>
              <a:buNone/>
            </a:pPr>
            <a:r>
              <a:rPr lang="en-US" altLang="en-US" sz="2800" b="1" dirty="0">
                <a:latin typeface="Times New Roman" panose="02020603050405020304" pitchFamily="18" charset="0"/>
              </a:rPr>
              <a:t>  - Thế nào con, </a:t>
            </a:r>
            <a:r>
              <a:rPr lang="en-US" altLang="en-US" sz="2800" b="1" dirty="0">
                <a:solidFill>
                  <a:srgbClr val="FF0000"/>
                </a:solidFill>
                <a:latin typeface="Times New Roman" panose="02020603050405020304" pitchFamily="18" charset="0"/>
              </a:rPr>
              <a:t>đi với bố </a:t>
            </a:r>
            <a:r>
              <a:rPr lang="en-US" altLang="en-US" sz="2800" b="1" dirty="0">
                <a:latin typeface="Times New Roman" panose="02020603050405020304" pitchFamily="18" charset="0"/>
              </a:rPr>
              <a:t>chứ?</a:t>
            </a:r>
            <a:endParaRPr lang="en-US" altLang="en-US" sz="2800" b="1" dirty="0">
              <a:latin typeface="Times New Roman" panose="02020603050405020304" pitchFamily="18" charset="0"/>
            </a:endParaRPr>
          </a:p>
          <a:p>
            <a:pPr marL="0" lvl="0" indent="0" algn="just" eaLnBrk="1" hangingPunct="1">
              <a:spcBef>
                <a:spcPct val="50000"/>
              </a:spcBef>
              <a:buNone/>
            </a:pPr>
            <a:r>
              <a:rPr lang="en-US" altLang="en-US" sz="2800" b="1" dirty="0">
                <a:latin typeface="Times New Roman" panose="02020603050405020304" pitchFamily="18" charset="0"/>
              </a:rPr>
              <a:t>  - Vâng ! Nhụ đáp nhẹ.</a:t>
            </a:r>
            <a:endParaRPr lang="en-US" altLang="en-US" sz="2800" b="1" dirty="0">
              <a:latin typeface="Times New Roman" panose="02020603050405020304" pitchFamily="18" charset="0"/>
            </a:endParaRPr>
          </a:p>
          <a:p>
            <a:pPr marL="0" lvl="0" indent="0" algn="just" eaLnBrk="1" hangingPunct="1">
              <a:spcBef>
                <a:spcPct val="0"/>
              </a:spcBef>
              <a:buNone/>
            </a:pPr>
            <a:r>
              <a:rPr lang="en-US" altLang="en-US" sz="2800" b="1" dirty="0">
                <a:latin typeface="Times New Roman" panose="02020603050405020304" pitchFamily="18" charset="0"/>
              </a:rPr>
              <a:t>    Vậy là việc đã </a:t>
            </a:r>
            <a:r>
              <a:rPr lang="en-US" altLang="en-US" sz="2800" b="1" dirty="0">
                <a:solidFill>
                  <a:srgbClr val="FF0000"/>
                </a:solidFill>
                <a:latin typeface="Times New Roman" panose="02020603050405020304" pitchFamily="18" charset="0"/>
              </a:rPr>
              <a:t>quyết định </a:t>
            </a:r>
            <a:r>
              <a:rPr lang="en-US" altLang="en-US" sz="2800" b="1" dirty="0">
                <a:latin typeface="Times New Roman" panose="02020603050405020304" pitchFamily="18" charset="0"/>
              </a:rPr>
              <a:t>rồi .Nhụ </a:t>
            </a:r>
            <a:r>
              <a:rPr lang="en-US" altLang="en-US" sz="2800" b="1" dirty="0">
                <a:solidFill>
                  <a:srgbClr val="FF0000"/>
                </a:solidFill>
                <a:latin typeface="Times New Roman" panose="02020603050405020304" pitchFamily="18" charset="0"/>
              </a:rPr>
              <a:t>đi</a:t>
            </a:r>
            <a:r>
              <a:rPr lang="en-US" altLang="en-US" sz="2800" b="1" dirty="0">
                <a:solidFill>
                  <a:srgbClr val="0000FF"/>
                </a:solidFill>
                <a:latin typeface="Times New Roman" panose="02020603050405020304" pitchFamily="18" charset="0"/>
              </a:rPr>
              <a:t> </a:t>
            </a:r>
            <a:r>
              <a:rPr lang="en-US" altLang="en-US" sz="2800" b="1" dirty="0">
                <a:latin typeface="Times New Roman" panose="02020603050405020304" pitchFamily="18" charset="0"/>
              </a:rPr>
              <a:t> và sau </a:t>
            </a:r>
            <a:r>
              <a:rPr lang="en-US" altLang="en-US" sz="2800" b="1" dirty="0">
                <a:solidFill>
                  <a:srgbClr val="FF0000"/>
                </a:solidFill>
                <a:latin typeface="Times New Roman" panose="02020603050405020304" pitchFamily="18" charset="0"/>
              </a:rPr>
              <a:t>đó</a:t>
            </a:r>
            <a:r>
              <a:rPr lang="en-US" altLang="en-US" sz="2800" b="1" dirty="0">
                <a:latin typeface="Times New Roman" panose="02020603050405020304" pitchFamily="18" charset="0"/>
              </a:rPr>
              <a:t>   cả nhà sẽ đi. Đã có một làng </a:t>
            </a:r>
            <a:r>
              <a:rPr lang="en-US" altLang="en-US" sz="2800" b="1" dirty="0">
                <a:solidFill>
                  <a:srgbClr val="FF0000"/>
                </a:solidFill>
                <a:latin typeface="Times New Roman" panose="02020603050405020304" pitchFamily="18" charset="0"/>
              </a:rPr>
              <a:t>Bạch Đằng Giang </a:t>
            </a:r>
            <a:r>
              <a:rPr lang="en-US" altLang="en-US" sz="2800" b="1" dirty="0">
                <a:latin typeface="Times New Roman" panose="02020603050405020304" pitchFamily="18" charset="0"/>
              </a:rPr>
              <a:t>do những người dân chài lập ra ở đảo Mõm Cá Sấu . Hòn đảo đang </a:t>
            </a:r>
            <a:r>
              <a:rPr lang="en-US" altLang="en-US" sz="2800" b="1" dirty="0">
                <a:solidFill>
                  <a:srgbClr val="FF0000"/>
                </a:solidFill>
                <a:latin typeface="Times New Roman" panose="02020603050405020304" pitchFamily="18" charset="0"/>
              </a:rPr>
              <a:t>bồng bềnh </a:t>
            </a:r>
            <a:r>
              <a:rPr lang="en-US" altLang="en-US" sz="2800" b="1" dirty="0">
                <a:latin typeface="Times New Roman" panose="02020603050405020304" pitchFamily="18" charset="0"/>
              </a:rPr>
              <a:t>đâu đó  ở mãi phía chân trời…</a:t>
            </a:r>
            <a:endParaRPr lang="en-US" altLang="en-US" sz="2800" b="1" dirty="0">
              <a:latin typeface="Times New Roman" panose="02020603050405020304" pitchFamily="18" charset="0"/>
            </a:endParaRPr>
          </a:p>
        </p:txBody>
      </p:sp>
      <p:sp>
        <p:nvSpPr>
          <p:cNvPr id="41988" name="Text Box 12"/>
          <p:cNvSpPr txBox="1"/>
          <p:nvPr/>
        </p:nvSpPr>
        <p:spPr>
          <a:xfrm>
            <a:off x="1612900" y="76200"/>
            <a:ext cx="4648200" cy="51911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lgn="ctr" eaLnBrk="1" hangingPunct="1">
              <a:spcBef>
                <a:spcPct val="50000"/>
              </a:spcBef>
              <a:buNone/>
            </a:pPr>
            <a:r>
              <a:rPr lang="en-US" altLang="en-US" sz="2800" b="1" i="1" u="sng" dirty="0">
                <a:solidFill>
                  <a:srgbClr val="008000"/>
                </a:solidFill>
                <a:latin typeface="Times New Roman" panose="02020603050405020304" pitchFamily="18" charset="0"/>
              </a:rPr>
              <a:t>LUYỆN  ĐỌC DIỄN CẢM</a:t>
            </a:r>
            <a:endParaRPr lang="en-US" altLang="en-US" sz="2800" b="1" i="1" u="sng" dirty="0">
              <a:solidFill>
                <a:srgbClr val="008000"/>
              </a:solidFill>
              <a:latin typeface="Times New Roman" panose="02020603050405020304" pitchFamily="18" charset="0"/>
            </a:endParaRPr>
          </a:p>
        </p:txBody>
      </p:sp>
      <p:sp>
        <p:nvSpPr>
          <p:cNvPr id="23590" name="Line 38"/>
          <p:cNvSpPr/>
          <p:nvPr/>
        </p:nvSpPr>
        <p:spPr>
          <a:xfrm flipV="1">
            <a:off x="6503988" y="4164013"/>
            <a:ext cx="228600" cy="457200"/>
          </a:xfrm>
          <a:prstGeom prst="line">
            <a:avLst/>
          </a:prstGeom>
          <a:ln w="38100" cap="flat" cmpd="sng">
            <a:solidFill>
              <a:srgbClr val="FF0000"/>
            </a:solidFill>
            <a:prstDash val="solid"/>
            <a:headEnd type="none" w="med" len="med"/>
            <a:tailEnd type="none" w="med" len="med"/>
          </a:ln>
        </p:spPr>
      </p:sp>
      <p:sp>
        <p:nvSpPr>
          <p:cNvPr id="23591" name="Line 39"/>
          <p:cNvSpPr/>
          <p:nvPr/>
        </p:nvSpPr>
        <p:spPr>
          <a:xfrm flipV="1">
            <a:off x="8121650" y="4135438"/>
            <a:ext cx="228600" cy="457200"/>
          </a:xfrm>
          <a:prstGeom prst="line">
            <a:avLst/>
          </a:prstGeom>
          <a:ln w="38100" cap="flat" cmpd="sng">
            <a:solidFill>
              <a:srgbClr val="FF0000"/>
            </a:solidFill>
            <a:prstDash val="solid"/>
            <a:headEnd type="none" w="med" len="med"/>
            <a:tailEnd type="none" w="med" len="med"/>
          </a:ln>
        </p:spPr>
      </p:sp>
    </p:spTree>
  </p:cSld>
  <p:clrMapOvr>
    <a:masterClrMapping/>
  </p:clrMapOvr>
  <p:transition spd="med">
    <p:wheel spokes="3"/>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3555"/>
                                        </p:tgtEl>
                                        <p:attrNameLst>
                                          <p:attrName>style.visibility</p:attrName>
                                        </p:attrNameLst>
                                      </p:cBhvr>
                                      <p:to>
                                        <p:strVal val="visible"/>
                                      </p:to>
                                    </p:set>
                                    <p:animEffect transition="in" filter="diamond(in)">
                                      <p:cBhvr>
                                        <p:cTn id="7" dur="2000"/>
                                        <p:tgtEl>
                                          <p:spTgt spid="23555"/>
                                        </p:tgtEl>
                                      </p:cBhvr>
                                    </p:animEffect>
                                  </p:childTnLst>
                                </p:cTn>
                              </p:par>
                            </p:childTnLst>
                          </p:cTn>
                        </p:par>
                      </p:childTnLst>
                    </p:cTn>
                  </p:par>
                  <p:par>
                    <p:cTn id="8" fill="hold">
                      <p:stCondLst>
                        <p:cond delay="indefinite"/>
                      </p:stCondLst>
                      <p:childTnLst>
                        <p:par>
                          <p:cTn id="9" fill="hold">
                            <p:stCondLst>
                              <p:cond delay="0"/>
                            </p:stCondLst>
                            <p:childTnLst>
                              <p:par>
                                <p:cTn id="10" presetID="23" presetClass="entr" presetSubtype="16" fill="hold" nodeType="clickEffect">
                                  <p:stCondLst>
                                    <p:cond delay="0"/>
                                  </p:stCondLst>
                                  <p:childTnLst>
                                    <p:set>
                                      <p:cBhvr>
                                        <p:cTn id="11" dur="1" fill="hold">
                                          <p:stCondLst>
                                            <p:cond delay="0"/>
                                          </p:stCondLst>
                                        </p:cTn>
                                        <p:tgtEl>
                                          <p:spTgt spid="23590"/>
                                        </p:tgtEl>
                                        <p:attrNameLst>
                                          <p:attrName>style.visibility</p:attrName>
                                        </p:attrNameLst>
                                      </p:cBhvr>
                                      <p:to>
                                        <p:strVal val="visible"/>
                                      </p:to>
                                    </p:set>
                                    <p:anim calcmode="lin" valueType="num">
                                      <p:cBhvr>
                                        <p:cTn id="12" dur="500" fill="hold"/>
                                        <p:tgtEl>
                                          <p:spTgt spid="23590"/>
                                        </p:tgtEl>
                                        <p:attrNameLst>
                                          <p:attrName>ppt_w</p:attrName>
                                        </p:attrNameLst>
                                      </p:cBhvr>
                                      <p:tavLst>
                                        <p:tav tm="0">
                                          <p:val>
                                            <p:fltVal val="0.000000"/>
                                          </p:val>
                                        </p:tav>
                                        <p:tav tm="100000">
                                          <p:val>
                                            <p:strVal val="#ppt_w"/>
                                          </p:val>
                                        </p:tav>
                                      </p:tavLst>
                                    </p:anim>
                                    <p:anim calcmode="lin" valueType="num">
                                      <p:cBhvr>
                                        <p:cTn id="13" dur="500" fill="hold"/>
                                        <p:tgtEl>
                                          <p:spTgt spid="23590"/>
                                        </p:tgtEl>
                                        <p:attrNameLst>
                                          <p:attrName>ppt_h</p:attrName>
                                        </p:attrNameLst>
                                      </p:cBhvr>
                                      <p:tavLst>
                                        <p:tav tm="0">
                                          <p:val>
                                            <p:fltVal val="0.000000"/>
                                          </p:val>
                                        </p:tav>
                                        <p:tav tm="100000">
                                          <p:val>
                                            <p:strVal val="#ppt_h"/>
                                          </p:val>
                                        </p:tav>
                                      </p:tavLst>
                                    </p:anim>
                                  </p:childTnLst>
                                </p:cTn>
                              </p:par>
                              <p:par>
                                <p:cTn id="14" presetID="23" presetClass="entr" presetSubtype="16" fill="hold" nodeType="withEffect">
                                  <p:stCondLst>
                                    <p:cond delay="0"/>
                                  </p:stCondLst>
                                  <p:childTnLst>
                                    <p:set>
                                      <p:cBhvr>
                                        <p:cTn id="15" dur="1" fill="hold">
                                          <p:stCondLst>
                                            <p:cond delay="0"/>
                                          </p:stCondLst>
                                        </p:cTn>
                                        <p:tgtEl>
                                          <p:spTgt spid="23591"/>
                                        </p:tgtEl>
                                        <p:attrNameLst>
                                          <p:attrName>style.visibility</p:attrName>
                                        </p:attrNameLst>
                                      </p:cBhvr>
                                      <p:to>
                                        <p:strVal val="visible"/>
                                      </p:to>
                                    </p:set>
                                    <p:anim calcmode="lin" valueType="num">
                                      <p:cBhvr>
                                        <p:cTn id="16" dur="500" fill="hold"/>
                                        <p:tgtEl>
                                          <p:spTgt spid="23591"/>
                                        </p:tgtEl>
                                        <p:attrNameLst>
                                          <p:attrName>ppt_w</p:attrName>
                                        </p:attrNameLst>
                                      </p:cBhvr>
                                      <p:tavLst>
                                        <p:tav tm="0">
                                          <p:val>
                                            <p:fltVal val="0.000000"/>
                                          </p:val>
                                        </p:tav>
                                        <p:tav tm="100000">
                                          <p:val>
                                            <p:strVal val="#ppt_w"/>
                                          </p:val>
                                        </p:tav>
                                      </p:tavLst>
                                    </p:anim>
                                    <p:anim calcmode="lin" valueType="num">
                                      <p:cBhvr>
                                        <p:cTn id="17" dur="500" fill="hold"/>
                                        <p:tgtEl>
                                          <p:spTgt spid="23591"/>
                                        </p:tgtEl>
                                        <p:attrNameLst>
                                          <p:attrName>ppt_h</p:attrName>
                                        </p:attrNameLst>
                                      </p:cBhvr>
                                      <p:tavLst>
                                        <p:tav tm="0">
                                          <p:val>
                                            <p:fltVal val="0.00000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3010" name="Content Placeholder 2"/>
          <p:cNvSpPr>
            <a:spLocks noGrp="1"/>
          </p:cNvSpPr>
          <p:nvPr>
            <p:ph idx="1"/>
          </p:nvPr>
        </p:nvSpPr>
        <p:spPr>
          <a:xfrm>
            <a:off x="457200" y="-304800"/>
            <a:ext cx="8229600" cy="2362200"/>
          </a:xfrm>
        </p:spPr>
        <p:txBody>
          <a:bodyPr vert="horz" wrap="square" lIns="91440" tIns="45720" rIns="91440" bIns="45720" anchor="t" anchorCtr="0"/>
          <a:p>
            <a:pPr algn="ctr">
              <a:buNone/>
            </a:pPr>
            <a:endParaRPr lang="en-US" altLang="en-US" b="1" dirty="0">
              <a:solidFill>
                <a:srgbClr val="3333FF"/>
              </a:solidFill>
              <a:latin typeface="Times New Roman" panose="02020603050405020304" pitchFamily="18" charset="0"/>
              <a:cs typeface="Times New Roman" panose="02020603050405020304" pitchFamily="18" charset="0"/>
            </a:endParaRPr>
          </a:p>
          <a:p>
            <a:pPr algn="ctr">
              <a:buNone/>
            </a:pPr>
            <a:r>
              <a:rPr lang="en-US" altLang="en-US" b="1" u="sng" dirty="0">
                <a:solidFill>
                  <a:srgbClr val="3333FF"/>
                </a:solidFill>
                <a:latin typeface="Times New Roman" panose="02020603050405020304" pitchFamily="18" charset="0"/>
                <a:cs typeface="Times New Roman" panose="02020603050405020304" pitchFamily="18" charset="0"/>
              </a:rPr>
              <a:t>Tập đọc</a:t>
            </a:r>
            <a:endParaRPr lang="en-US" altLang="en-US" b="1" u="sng" dirty="0">
              <a:solidFill>
                <a:srgbClr val="3333FF"/>
              </a:solidFill>
              <a:latin typeface="Times New Roman" panose="02020603050405020304" pitchFamily="18" charset="0"/>
              <a:cs typeface="Times New Roman" panose="02020603050405020304" pitchFamily="18" charset="0"/>
            </a:endParaRPr>
          </a:p>
          <a:p>
            <a:pPr algn="ctr">
              <a:buNone/>
            </a:pPr>
            <a:r>
              <a:rPr lang="en-US" altLang="en-US" sz="6000" b="1" dirty="0">
                <a:solidFill>
                  <a:srgbClr val="FF0000"/>
                </a:solidFill>
                <a:latin typeface="Times New Roman" panose="02020603050405020304" pitchFamily="18" charset="0"/>
                <a:cs typeface="Times New Roman" panose="02020603050405020304" pitchFamily="18" charset="0"/>
              </a:rPr>
              <a:t>Lập làng giữ biển</a:t>
            </a:r>
            <a:endParaRPr lang="en-US" altLang="en-US" sz="6000" b="1" dirty="0">
              <a:solidFill>
                <a:srgbClr val="FF0000"/>
              </a:solidFill>
              <a:latin typeface="Times New Roman" panose="02020603050405020304" pitchFamily="18" charset="0"/>
              <a:cs typeface="Times New Roman" panose="02020603050405020304" pitchFamily="18" charset="0"/>
            </a:endParaRPr>
          </a:p>
          <a:p>
            <a:pPr algn="ctr">
              <a:buNone/>
            </a:pPr>
            <a:endParaRPr lang="en-US" altLang="en-US" sz="5400" dirty="0">
              <a:solidFill>
                <a:srgbClr val="3333FF"/>
              </a:solidFill>
              <a:latin typeface="Times New Roman" panose="02020603050405020304" pitchFamily="18" charset="0"/>
              <a:cs typeface="Times New Roman" panose="02020603050405020304" pitchFamily="18" charset="0"/>
            </a:endParaRPr>
          </a:p>
        </p:txBody>
      </p:sp>
      <p:sp>
        <p:nvSpPr>
          <p:cNvPr id="3" name="Text Box 10"/>
          <p:cNvSpPr txBox="1"/>
          <p:nvPr/>
        </p:nvSpPr>
        <p:spPr>
          <a:xfrm>
            <a:off x="228600" y="2514600"/>
            <a:ext cx="8610600" cy="3478213"/>
          </a:xfrm>
          <a:prstGeom prst="rect">
            <a:avLst/>
          </a:prstGeom>
          <a:noFill/>
          <a:ln w="12700">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eaLnBrk="1" hangingPunct="1">
              <a:spcBef>
                <a:spcPct val="0"/>
              </a:spcBef>
              <a:buNone/>
            </a:pPr>
            <a:r>
              <a:rPr lang="en-US" altLang="en-US" sz="4400" b="1" dirty="0">
                <a:solidFill>
                  <a:srgbClr val="0000FF"/>
                </a:solidFill>
                <a:latin typeface="Times New Roman" panose="02020603050405020304" pitchFamily="18" charset="0"/>
                <a:cs typeface="Times New Roman" panose="02020603050405020304" pitchFamily="18" charset="0"/>
              </a:rPr>
              <a:t>   </a:t>
            </a:r>
            <a:r>
              <a:rPr lang="en-US" altLang="en-US" sz="4400" b="1" u="sng" dirty="0">
                <a:solidFill>
                  <a:schemeClr val="accent2"/>
                </a:solidFill>
                <a:latin typeface="Times New Roman" panose="02020603050405020304" pitchFamily="18" charset="0"/>
                <a:cs typeface="Times New Roman" panose="02020603050405020304" pitchFamily="18" charset="0"/>
              </a:rPr>
              <a:t>Nội dung</a:t>
            </a:r>
            <a:r>
              <a:rPr lang="en-US" altLang="en-US" sz="4400" b="1" dirty="0">
                <a:solidFill>
                  <a:srgbClr val="0000FF"/>
                </a:solidFill>
                <a:latin typeface="Times New Roman" panose="02020603050405020304" pitchFamily="18" charset="0"/>
                <a:cs typeface="Times New Roman" panose="02020603050405020304" pitchFamily="18" charset="0"/>
              </a:rPr>
              <a:t>:</a:t>
            </a:r>
            <a:endParaRPr lang="en-US" altLang="en-US" sz="4400" b="1" dirty="0">
              <a:solidFill>
                <a:srgbClr val="0000FF"/>
              </a:solidFill>
              <a:latin typeface="Times New Roman" panose="02020603050405020304" pitchFamily="18" charset="0"/>
              <a:cs typeface="Times New Roman" panose="02020603050405020304" pitchFamily="18" charset="0"/>
            </a:endParaRPr>
          </a:p>
          <a:p>
            <a:pPr marL="0" lvl="0" indent="0" algn="just" eaLnBrk="1" hangingPunct="1">
              <a:spcBef>
                <a:spcPct val="0"/>
              </a:spcBef>
              <a:buNone/>
            </a:pPr>
            <a:r>
              <a:rPr lang="en-US" altLang="en-US" sz="4400" b="1" dirty="0">
                <a:solidFill>
                  <a:srgbClr val="0000FF"/>
                </a:solidFill>
                <a:latin typeface="Times New Roman" panose="02020603050405020304" pitchFamily="18" charset="0"/>
                <a:cs typeface="Times New Roman" panose="02020603050405020304" pitchFamily="18" charset="0"/>
              </a:rPr>
              <a:t>       </a:t>
            </a:r>
            <a:r>
              <a:rPr lang="en-US" altLang="en-US" sz="4400" b="1" dirty="0">
                <a:solidFill>
                  <a:schemeClr val="accent2"/>
                </a:solidFill>
                <a:latin typeface="Times New Roman" panose="02020603050405020304" pitchFamily="18" charset="0"/>
                <a:cs typeface="Times New Roman" panose="02020603050405020304" pitchFamily="18" charset="0"/>
              </a:rPr>
              <a:t>Bài văn ca ngợi những người dân chài dũng cảm lập làng giữ gìn một vùng biển trời của Tổ quốc.</a:t>
            </a:r>
            <a:endParaRPr lang="en-US" altLang="en-US" sz="4400" b="1" dirty="0">
              <a:solidFill>
                <a:srgbClr val="0000FF"/>
              </a:solidFill>
              <a:latin typeface="Times New Roman" panose="02020603050405020304" pitchFamily="18" charset="0"/>
              <a:cs typeface="Times New Roman" panose="02020603050405020304" pitchFamily="18" charset="0"/>
            </a:endParaRPr>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000000"/>
                                          </p:val>
                                        </p:tav>
                                        <p:tav tm="100000">
                                          <p:val>
                                            <p:strVal val="#ppt_w"/>
                                          </p:val>
                                        </p:tav>
                                      </p:tavLst>
                                    </p:anim>
                                    <p:anim calcmode="lin" valueType="num">
                                      <p:cBhvr>
                                        <p:cTn id="8" dur="500" fill="hold"/>
                                        <p:tgtEl>
                                          <p:spTgt spid="3"/>
                                        </p:tgtEl>
                                        <p:attrNameLst>
                                          <p:attrName>ppt_h</p:attrName>
                                        </p:attrNameLst>
                                      </p:cBhvr>
                                      <p:tavLst>
                                        <p:tav tm="0">
                                          <p:val>
                                            <p:fltVal val="0.00000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19050" y="19050"/>
            <a:ext cx="9067126" cy="5086350"/>
          </a:xfrm>
          <a:prstGeom prst="rect">
            <a:avLst/>
          </a:prstGeom>
        </p:spPr>
      </p:pic>
      <p:pic>
        <p:nvPicPr>
          <p:cNvPr id="3"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14903" y="4563127"/>
            <a:ext cx="2957097" cy="1316831"/>
          </a:xfrm>
          <a:prstGeom prst="rect">
            <a:avLst/>
          </a:prstGeom>
          <a:noFill/>
          <a:ln>
            <a:noFill/>
          </a:ln>
        </p:spPr>
      </p:pic>
      <p:sp>
        <p:nvSpPr>
          <p:cNvPr id="2" name="Oval 1"/>
          <p:cNvSpPr/>
          <p:nvPr/>
        </p:nvSpPr>
        <p:spPr>
          <a:xfrm>
            <a:off x="1817694" y="1538790"/>
            <a:ext cx="6048672" cy="3024336"/>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marL="214630" indent="-214630">
              <a:buFontTx/>
              <a:buChar char="-"/>
            </a:pPr>
            <a:r>
              <a:rPr lang="en-US" sz="2400" dirty="0" err="1">
                <a:solidFill>
                  <a:srgbClr val="FF0000"/>
                </a:solidFill>
                <a:latin typeface="Times New Roman" panose="02020603050405020304" pitchFamily="18" charset="0"/>
                <a:cs typeface="Times New Roman" panose="02020603050405020304" pitchFamily="18" charset="0"/>
              </a:rPr>
              <a:t>Các</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em</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luyện</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đọc</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diễn</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cảm</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nhiều</a:t>
            </a:r>
            <a:r>
              <a:rPr lang="en-US" sz="2400" dirty="0">
                <a:solidFill>
                  <a:srgbClr val="FF0000"/>
                </a:solidFill>
                <a:latin typeface="Times New Roman" panose="02020603050405020304" pitchFamily="18" charset="0"/>
                <a:cs typeface="Times New Roman" panose="02020603050405020304" pitchFamily="18" charset="0"/>
              </a:rPr>
              <a:t> </a:t>
            </a:r>
            <a:r>
              <a:rPr lang="en-US" sz="2400" err="1">
                <a:solidFill>
                  <a:srgbClr val="FF0000"/>
                </a:solidFill>
                <a:latin typeface="Times New Roman" panose="02020603050405020304" pitchFamily="18" charset="0"/>
                <a:cs typeface="Times New Roman" panose="02020603050405020304" pitchFamily="18" charset="0"/>
              </a:rPr>
              <a:t>lần</a:t>
            </a:r>
            <a:r>
              <a:rPr lang="en-US" sz="2400">
                <a:solidFill>
                  <a:srgbClr val="FF0000"/>
                </a:solidFill>
                <a:latin typeface="Times New Roman" panose="02020603050405020304" pitchFamily="18" charset="0"/>
                <a:cs typeface="Times New Roman" panose="02020603050405020304" pitchFamily="18" charset="0"/>
              </a:rPr>
              <a:t> và chuẩn bị </a:t>
            </a:r>
            <a:r>
              <a:rPr lang="en-US" sz="2400" smtClean="0">
                <a:solidFill>
                  <a:srgbClr val="FF0000"/>
                </a:solidFill>
                <a:latin typeface="Times New Roman" panose="02020603050405020304" pitchFamily="18" charset="0"/>
                <a:cs typeface="Times New Roman" panose="02020603050405020304" pitchFamily="18" charset="0"/>
              </a:rPr>
              <a:t>bài tập đọc “</a:t>
            </a:r>
            <a:r>
              <a:rPr lang="en-AU" altLang="en-US" sz="2400" smtClean="0">
                <a:solidFill>
                  <a:srgbClr val="FF0000"/>
                </a:solidFill>
                <a:latin typeface="Times New Roman" panose="02020603050405020304" pitchFamily="18" charset="0"/>
                <a:cs typeface="Times New Roman" panose="02020603050405020304" pitchFamily="18" charset="0"/>
              </a:rPr>
              <a:t>Cao Bằng</a:t>
            </a:r>
            <a:r>
              <a:rPr lang="en-US" sz="2400" smtClean="0">
                <a:solidFill>
                  <a:srgbClr val="FF0000"/>
                </a:solidFill>
                <a:latin typeface="Times New Roman" panose="02020603050405020304" pitchFamily="18" charset="0"/>
                <a:cs typeface="Times New Roman" panose="02020603050405020304" pitchFamily="18" charset="0"/>
              </a:rPr>
              <a:t>”</a:t>
            </a:r>
            <a:endParaRPr lang="en-US" sz="2400" dirty="0">
              <a:solidFill>
                <a:srgbClr val="FF0000"/>
              </a:solidFill>
              <a:latin typeface="Times New Roman" panose="02020603050405020304" pitchFamily="18" charset="0"/>
              <a:cs typeface="Times New Roman" panose="02020603050405020304" pitchFamily="18" charset="0"/>
            </a:endParaRPr>
          </a:p>
        </p:txBody>
      </p:sp>
      <p:sp>
        <p:nvSpPr>
          <p:cNvPr id="5" name="Rounded Rectangle 4"/>
          <p:cNvSpPr/>
          <p:nvPr/>
        </p:nvSpPr>
        <p:spPr>
          <a:xfrm>
            <a:off x="3651714" y="1106742"/>
            <a:ext cx="2000407" cy="756084"/>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TextBox 3"/>
          <p:cNvSpPr txBox="1"/>
          <p:nvPr/>
        </p:nvSpPr>
        <p:spPr>
          <a:xfrm>
            <a:off x="3625802" y="1106743"/>
            <a:ext cx="2052228" cy="1269578"/>
          </a:xfrm>
          <a:prstGeom prst="rect">
            <a:avLst/>
          </a:prstGeom>
          <a:noFill/>
        </p:spPr>
        <p:txBody>
          <a:bodyPr wrap="square" rtlCol="0">
            <a:spAutoFit/>
          </a:bodyPr>
          <a:lstStyle/>
          <a:p>
            <a:pPr algn="ctr"/>
            <a:r>
              <a:rPr lang="en-US" sz="3600" b="1" dirty="0">
                <a:solidFill>
                  <a:schemeClr val="bg1"/>
                </a:solidFill>
                <a:latin typeface="Times New Roman" panose="02020603050405020304" pitchFamily="18" charset="0"/>
                <a:cs typeface="Times New Roman" panose="02020603050405020304" pitchFamily="18" charset="0"/>
              </a:rPr>
              <a:t>DẶN DÒ</a:t>
            </a:r>
            <a:endParaRPr lang="en-US" sz="3600" b="1" dirty="0">
              <a:solidFill>
                <a:schemeClr val="bg1"/>
              </a:solidFill>
              <a:latin typeface="Times New Roman" panose="02020603050405020304" pitchFamily="18" charset="0"/>
              <a:cs typeface="Times New Roman" panose="02020603050405020304" pitchFamily="18" charset="0"/>
            </a:endParaRPr>
          </a:p>
          <a:p>
            <a:pPr algn="ctr"/>
            <a:endParaRPr lang="en-US" sz="4050" b="1" dirty="0">
              <a:latin typeface="Times New Roman" panose="02020603050405020304" pitchFamily="18" charset="0"/>
              <a:cs typeface="Times New Roman" panose="02020603050405020304" pitchFamily="18" charset="0"/>
            </a:endParaRPr>
          </a:p>
        </p:txBody>
      </p:sp>
    </p:spTree>
    <p:custDataLst>
      <p:tags r:id="rId3"/>
    </p:custDataLst>
  </p:cSld>
  <p:clrMapOvr>
    <a:masterClrMapping/>
  </p:clrMapOvr>
  <mc:AlternateContent xmlns:mc="http://schemas.openxmlformats.org/markup-compatibility/2006">
    <mc:Choice xmlns:p14="http://schemas.microsoft.com/office/powerpoint/2010/main" Requires="p14">
      <p:transition spd="slow" p14:dur="1500">
        <p14:window dir="vert"/>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990600"/>
            <a:ext cx="8686800" cy="768350"/>
          </a:xfrm>
          <a:prstGeom prst="rect">
            <a:avLst/>
          </a:prstGeom>
          <a:solidFill>
            <a:srgbClr val="FF99FF">
              <a:alpha val="63921"/>
            </a:srgbClr>
          </a:solid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spcBef>
                <a:spcPct val="0"/>
              </a:spcBef>
              <a:buNone/>
            </a:pPr>
            <a:r>
              <a:rPr lang="en-GB" altLang="en-US" sz="4400" dirty="0">
                <a:solidFill>
                  <a:srgbClr val="FF0000"/>
                </a:solidFill>
                <a:latin typeface="Times New Roman" panose="02020603050405020304" pitchFamily="18" charset="0"/>
                <a:cs typeface="Times New Roman" panose="02020603050405020304" pitchFamily="18" charset="0"/>
              </a:rPr>
              <a:t>Câu 1: Đám cháy xảy ra khi nào? </a:t>
            </a:r>
            <a:endParaRPr lang="en-GB" altLang="en-US" sz="4400" dirty="0">
              <a:solidFill>
                <a:srgbClr val="FF0000"/>
              </a:solidFill>
              <a:latin typeface="Times New Roman" panose="02020603050405020304" pitchFamily="18" charset="0"/>
              <a:ea typeface="Arial" panose="020B0604020202020204" pitchFamily="34" charset="0"/>
              <a:cs typeface="Times New Roman" panose="02020603050405020304" pitchFamily="18" charset="0"/>
            </a:endParaRPr>
          </a:p>
        </p:txBody>
      </p:sp>
      <p:sp>
        <p:nvSpPr>
          <p:cNvPr id="3" name="Rounded Rectangle 2"/>
          <p:cNvSpPr/>
          <p:nvPr/>
        </p:nvSpPr>
        <p:spPr>
          <a:xfrm>
            <a:off x="685800" y="2743200"/>
            <a:ext cx="6361113" cy="762000"/>
          </a:xfrm>
          <a:prstGeom prst="roundRect">
            <a:avLst/>
          </a:prstGeom>
          <a:solidFill>
            <a:srgbClr val="B4FBA3">
              <a:alpha val="78824"/>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Times New Roman" panose="02020603050405020304" pitchFamily="18"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5pPr>
          </a:lstStyle>
          <a:p>
            <a:pPr marL="342900" lvl="0" indent="-342900">
              <a:buAutoNum type="alphaUcPeriod"/>
            </a:pPr>
            <a:r>
              <a:rPr lang="en-GB" altLang="x-none" sz="4400" dirty="0">
                <a:solidFill>
                  <a:srgbClr val="0D0D0D"/>
                </a:solidFill>
                <a:cs typeface="Times New Roman" panose="02020603050405020304" pitchFamily="18" charset="0"/>
              </a:rPr>
              <a:t>V</a:t>
            </a:r>
            <a:r>
              <a:rPr lang="en-GB" altLang="x-none" sz="4400" dirty="0">
                <a:solidFill>
                  <a:srgbClr val="0D0D0D"/>
                </a:solidFill>
                <a:ea typeface="Arial" panose="020B0604020202020204" pitchFamily="34" charset="0"/>
                <a:cs typeface="Times New Roman" panose="02020603050405020304" pitchFamily="18" charset="0"/>
              </a:rPr>
              <a:t>à</a:t>
            </a:r>
            <a:r>
              <a:rPr lang="en-GB" altLang="x-none" sz="4400" dirty="0">
                <a:solidFill>
                  <a:srgbClr val="0D0D0D"/>
                </a:solidFill>
                <a:cs typeface="Times New Roman" panose="02020603050405020304" pitchFamily="18" charset="0"/>
              </a:rPr>
              <a:t>o lúc chiều</a:t>
            </a:r>
            <a:endParaRPr lang="en-GB" altLang="x-none" sz="4400" dirty="0">
              <a:solidFill>
                <a:srgbClr val="0D0D0D"/>
              </a:solidFill>
              <a:ea typeface="Arial" panose="020B0604020202020204" pitchFamily="34" charset="0"/>
              <a:cs typeface="Times New Roman" panose="02020603050405020304" pitchFamily="18" charset="0"/>
            </a:endParaRPr>
          </a:p>
        </p:txBody>
      </p:sp>
      <p:sp>
        <p:nvSpPr>
          <p:cNvPr id="4" name="Rounded Rectangle 3"/>
          <p:cNvSpPr/>
          <p:nvPr/>
        </p:nvSpPr>
        <p:spPr>
          <a:xfrm>
            <a:off x="685800" y="3962400"/>
            <a:ext cx="6361113" cy="762000"/>
          </a:xfrm>
          <a:prstGeom prst="roundRect">
            <a:avLst/>
          </a:prstGeom>
          <a:solidFill>
            <a:srgbClr val="B4FBA3">
              <a:alpha val="78824"/>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Times New Roman" panose="02020603050405020304" pitchFamily="18"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5pPr>
          </a:lstStyle>
          <a:p>
            <a:pPr lvl="0">
              <a:buNone/>
            </a:pPr>
            <a:r>
              <a:rPr lang="en-GB" altLang="x-none" sz="4400" dirty="0">
                <a:solidFill>
                  <a:srgbClr val="0D0D0D"/>
                </a:solidFill>
                <a:cs typeface="Times New Roman" panose="02020603050405020304" pitchFamily="18" charset="0"/>
              </a:rPr>
              <a:t>B. V</a:t>
            </a:r>
            <a:r>
              <a:rPr lang="en-GB" altLang="x-none" sz="4400" dirty="0">
                <a:solidFill>
                  <a:srgbClr val="0D0D0D"/>
                </a:solidFill>
                <a:ea typeface="Arial" panose="020B0604020202020204" pitchFamily="34" charset="0"/>
                <a:cs typeface="Times New Roman" panose="02020603050405020304" pitchFamily="18" charset="0"/>
              </a:rPr>
              <a:t>à</a:t>
            </a:r>
            <a:r>
              <a:rPr lang="en-GB" altLang="x-none" sz="4400" dirty="0">
                <a:solidFill>
                  <a:srgbClr val="0D0D0D"/>
                </a:solidFill>
                <a:cs typeface="Times New Roman" panose="02020603050405020304" pitchFamily="18" charset="0"/>
              </a:rPr>
              <a:t>o lúc nửa đêm</a:t>
            </a:r>
            <a:endParaRPr lang="en-GB" altLang="x-none" sz="4400" dirty="0">
              <a:solidFill>
                <a:srgbClr val="0D0D0D"/>
              </a:solidFill>
              <a:ea typeface="Arial" panose="020B0604020202020204" pitchFamily="34" charset="0"/>
              <a:cs typeface="Times New Roman" panose="02020603050405020304" pitchFamily="18" charset="0"/>
            </a:endParaRPr>
          </a:p>
        </p:txBody>
      </p:sp>
      <p:sp>
        <p:nvSpPr>
          <p:cNvPr id="5" name="Rounded Rectangle 4"/>
          <p:cNvSpPr/>
          <p:nvPr/>
        </p:nvSpPr>
        <p:spPr>
          <a:xfrm>
            <a:off x="762000" y="5257800"/>
            <a:ext cx="6361113" cy="762000"/>
          </a:xfrm>
          <a:prstGeom prst="roundRect">
            <a:avLst/>
          </a:prstGeom>
          <a:solidFill>
            <a:srgbClr val="B4FBA3">
              <a:alpha val="78824"/>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R="0" lvl="0" algn="l" defTabSz="914400" rtl="0" eaLnBrk="0" fontAlgn="base" latinLnBrk="0" hangingPunct="0">
              <a:lnSpc>
                <a:spcPct val="100000"/>
              </a:lnSpc>
              <a:spcBef>
                <a:spcPct val="0"/>
              </a:spcBef>
              <a:spcAft>
                <a:spcPct val="0"/>
              </a:spcAft>
              <a:buClrTx/>
              <a:buSzTx/>
              <a:buFontTx/>
              <a:defRPr/>
            </a:pPr>
            <a:r>
              <a:rPr kumimoji="0" lang="en-AU" altLang="en-GB" sz="4400" b="0" i="0" u="none" strike="noStrike" kern="1200" cap="none" spc="0" normalizeH="0" baseline="0" noProof="0" dirty="0" err="1">
                <a:ln>
                  <a:noFill/>
                </a:ln>
                <a:solidFill>
                  <a:schemeClr val="tx1">
                    <a:lumMod val="95000"/>
                    <a:lumOff val="5000"/>
                  </a:schemeClr>
                </a:solidFill>
                <a:effectLst/>
                <a:uLnTx/>
                <a:uFillTx/>
                <a:latin typeface="Times New Roman" panose="02020603050405020304" pitchFamily="18" charset="0"/>
                <a:ea typeface="+mn-ea"/>
                <a:cs typeface="Times New Roman" panose="02020603050405020304" pitchFamily="18" charset="0"/>
              </a:rPr>
              <a:t>C. </a:t>
            </a:r>
            <a:r>
              <a:rPr kumimoji="0" lang="en-GB" sz="4400" b="0" i="0" u="none" strike="noStrike" kern="1200" cap="none" spc="0" normalizeH="0" baseline="0" noProof="0" dirty="0" err="1">
                <a:ln>
                  <a:noFill/>
                </a:ln>
                <a:solidFill>
                  <a:schemeClr val="tx1">
                    <a:lumMod val="95000"/>
                    <a:lumOff val="5000"/>
                  </a:schemeClr>
                </a:solidFill>
                <a:effectLst/>
                <a:uLnTx/>
                <a:uFillTx/>
                <a:latin typeface="Times New Roman" panose="02020603050405020304" pitchFamily="18" charset="0"/>
                <a:ea typeface="+mn-ea"/>
                <a:cs typeface="Times New Roman" panose="02020603050405020304" pitchFamily="18" charset="0"/>
              </a:rPr>
              <a:t>Vào</a:t>
            </a:r>
            <a:r>
              <a:rPr kumimoji="0" lang="en-GB" sz="4400" b="0" i="0" u="none" strike="noStrike" kern="1200" cap="none" spc="0" normalizeH="0" baseline="0" noProof="0" dirty="0">
                <a:ln>
                  <a:noFill/>
                </a:ln>
                <a:solidFill>
                  <a:schemeClr val="tx1">
                    <a:lumMod val="95000"/>
                    <a:lumOff val="5000"/>
                  </a:schemeClr>
                </a:solidFill>
                <a:effectLst/>
                <a:uLnTx/>
                <a:uFillTx/>
                <a:latin typeface="Times New Roman" panose="02020603050405020304" pitchFamily="18" charset="0"/>
                <a:ea typeface="+mn-ea"/>
                <a:cs typeface="Times New Roman" panose="02020603050405020304" pitchFamily="18" charset="0"/>
              </a:rPr>
              <a:t> </a:t>
            </a:r>
            <a:r>
              <a:rPr kumimoji="0" lang="en-GB" sz="4400" b="0" i="0" u="none" strike="noStrike" kern="1200" cap="none" spc="0" normalizeH="0" baseline="0" noProof="0" dirty="0" err="1">
                <a:ln>
                  <a:noFill/>
                </a:ln>
                <a:solidFill>
                  <a:schemeClr val="tx1">
                    <a:lumMod val="95000"/>
                    <a:lumOff val="5000"/>
                  </a:schemeClr>
                </a:solidFill>
                <a:effectLst/>
                <a:uLnTx/>
                <a:uFillTx/>
                <a:latin typeface="Times New Roman" panose="02020603050405020304" pitchFamily="18" charset="0"/>
                <a:ea typeface="+mn-ea"/>
                <a:cs typeface="Times New Roman" panose="02020603050405020304" pitchFamily="18" charset="0"/>
              </a:rPr>
              <a:t>lúc</a:t>
            </a:r>
            <a:r>
              <a:rPr kumimoji="0" lang="en-GB" sz="4400" b="0" i="0" u="none" strike="noStrike" kern="1200" cap="none" spc="0" normalizeH="0" baseline="0" noProof="0" dirty="0">
                <a:ln>
                  <a:noFill/>
                </a:ln>
                <a:solidFill>
                  <a:schemeClr val="tx1">
                    <a:lumMod val="95000"/>
                    <a:lumOff val="5000"/>
                  </a:schemeClr>
                </a:solidFill>
                <a:effectLst/>
                <a:uLnTx/>
                <a:uFillTx/>
                <a:latin typeface="Times New Roman" panose="02020603050405020304" pitchFamily="18" charset="0"/>
                <a:ea typeface="+mn-ea"/>
                <a:cs typeface="Times New Roman" panose="02020603050405020304" pitchFamily="18" charset="0"/>
              </a:rPr>
              <a:t> </a:t>
            </a:r>
            <a:r>
              <a:rPr kumimoji="0" lang="en-GB" sz="4400" b="0" i="0" u="none" strike="noStrike" kern="1200" cap="none" spc="0" normalizeH="0" baseline="0" noProof="0" dirty="0" err="1">
                <a:ln>
                  <a:noFill/>
                </a:ln>
                <a:solidFill>
                  <a:schemeClr val="tx1">
                    <a:lumMod val="95000"/>
                    <a:lumOff val="5000"/>
                  </a:schemeClr>
                </a:solidFill>
                <a:effectLst/>
                <a:uLnTx/>
                <a:uFillTx/>
                <a:latin typeface="Times New Roman" panose="02020603050405020304" pitchFamily="18" charset="0"/>
                <a:ea typeface="+mn-ea"/>
                <a:cs typeface="Times New Roman" panose="02020603050405020304" pitchFamily="18" charset="0"/>
              </a:rPr>
              <a:t>trưa</a:t>
            </a:r>
            <a:endParaRPr kumimoji="0" lang="en-GB" sz="4400" b="0" i="0" u="none" strike="noStrike" kern="1200" cap="none" spc="0" normalizeH="0" baseline="0" noProof="0" dirty="0">
              <a:ln>
                <a:noFill/>
              </a:ln>
              <a:solidFill>
                <a:schemeClr val="tx1">
                  <a:lumMod val="95000"/>
                  <a:lumOff val="5000"/>
                </a:schemeClr>
              </a:solidFill>
              <a:effectLst/>
              <a:uLnTx/>
              <a:uFillTx/>
              <a:latin typeface="Times New Roman" panose="02020603050405020304" pitchFamily="18" charset="0"/>
              <a:ea typeface="+mn-ea"/>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ircle(in)">
                                      <p:cBhvr>
                                        <p:cTn id="12" dur="2000"/>
                                        <p:tgtEl>
                                          <p:spTgt spid="3"/>
                                        </p:tgtEl>
                                      </p:cBhvr>
                                    </p:animEffect>
                                  </p:childTnLst>
                                </p:cTn>
                              </p:par>
                              <p:par>
                                <p:cTn id="13" presetID="6" presetClass="entr" presetSubtype="16" fill="hold" grpId="0" nodeType="with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circle(in)">
                                      <p:cBhvr>
                                        <p:cTn id="15" dur="2000"/>
                                        <p:tgtEl>
                                          <p:spTgt spid="4"/>
                                        </p:tgtEl>
                                      </p:cBhvr>
                                    </p:animEffect>
                                  </p:childTnLst>
                                </p:cTn>
                              </p:par>
                              <p:par>
                                <p:cTn id="16" presetID="6" presetClass="entr" presetSubtype="16" fill="hold" grpId="0" nodeType="with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circle(in)">
                                      <p:cBhvr>
                                        <p:cTn id="18" dur="20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1" presetClass="emph" presetSubtype="2" fill="hold" nodeType="clickEffect">
                                  <p:stCondLst>
                                    <p:cond delay="0"/>
                                  </p:stCondLst>
                                  <p:childTnLst>
                                    <p:animClr clrSpc="rgb" dir="cw">
                                      <p:cBhvr>
                                        <p:cTn id="22" dur="2000" fill="hold"/>
                                        <p:tgtEl>
                                          <p:spTgt spid="4"/>
                                        </p:tgtEl>
                                        <p:attrNameLst>
                                          <p:attrName>fillcolor</p:attrName>
                                        </p:attrNameLst>
                                      </p:cBhvr>
                                      <p:to>
                                        <a:schemeClr val="accent2"/>
                                      </p:to>
                                    </p:animClr>
                                    <p:set>
                                      <p:cBhvr>
                                        <p:cTn id="23" dur="2000" fill="hold"/>
                                        <p:tgtEl>
                                          <p:spTgt spid="4"/>
                                        </p:tgtEl>
                                        <p:attrNameLst>
                                          <p:attrName>fill.type</p:attrName>
                                        </p:attrNameLst>
                                      </p:cBhvr>
                                      <p:to>
                                        <p:strVal val="solid"/>
                                      </p:to>
                                    </p:set>
                                    <p:set>
                                      <p:cBhvr>
                                        <p:cTn id="24" dur="2000" fill="hold"/>
                                        <p:tgtEl>
                                          <p:spTgt spid="4"/>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3" grpId="0" animBg="1"/>
      <p:bldP spid="4" grpId="0" animBg="1"/>
      <p:bldP spid="5"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14288" y="857250"/>
            <a:ext cx="9158288" cy="5143500"/>
          </a:xfrm>
          <a:prstGeom prst="rect">
            <a:avLst/>
          </a:prstGeom>
        </p:spPr>
      </p:pic>
      <p:pic>
        <p:nvPicPr>
          <p:cNvPr id="3"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14903" y="4563127"/>
            <a:ext cx="2957097" cy="1316831"/>
          </a:xfrm>
          <a:prstGeom prst="rect">
            <a:avLst/>
          </a:prstGeom>
          <a:noFill/>
          <a:ln>
            <a:noFill/>
          </a:ln>
        </p:spPr>
      </p:pic>
      <p:sp>
        <p:nvSpPr>
          <p:cNvPr id="6" name="Rectangle 5"/>
          <p:cNvSpPr/>
          <p:nvPr/>
        </p:nvSpPr>
        <p:spPr>
          <a:xfrm>
            <a:off x="2843809" y="2113256"/>
            <a:ext cx="3629783" cy="1938992"/>
          </a:xfrm>
          <a:prstGeom prst="rect">
            <a:avLst/>
          </a:prstGeom>
          <a:noFill/>
        </p:spPr>
        <p:txBody>
          <a:bodyPr wrap="square" lIns="68580" tIns="34290" rIns="68580" bIns="3429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405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Cảm</a:t>
            </a:r>
            <a:r>
              <a:rPr lang="en-US" sz="405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 </a:t>
            </a:r>
            <a:r>
              <a:rPr lang="en-US" sz="405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ơn</a:t>
            </a:r>
            <a:r>
              <a:rPr lang="en-US" sz="405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 </a:t>
            </a:r>
            <a:r>
              <a:rPr lang="en-US" sz="405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các</a:t>
            </a:r>
            <a:r>
              <a:rPr lang="en-US" sz="405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 </a:t>
            </a:r>
            <a:r>
              <a:rPr lang="en-US" sz="405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em</a:t>
            </a:r>
            <a:r>
              <a:rPr lang="en-US" sz="405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 </a:t>
            </a:r>
            <a:r>
              <a:rPr lang="en-US" sz="405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đã</a:t>
            </a:r>
            <a:r>
              <a:rPr lang="en-US" sz="405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 </a:t>
            </a:r>
            <a:r>
              <a:rPr lang="en-US" sz="405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chú</a:t>
            </a:r>
            <a:r>
              <a:rPr lang="en-US" sz="405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 ý </a:t>
            </a:r>
            <a:r>
              <a:rPr lang="en-US" sz="405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lắng</a:t>
            </a:r>
            <a:r>
              <a:rPr lang="en-US" sz="405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 </a:t>
            </a:r>
            <a:r>
              <a:rPr lang="en-US" sz="405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nghe</a:t>
            </a:r>
            <a:r>
              <a:rPr lang="vi-VN" sz="405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 !</a:t>
            </a:r>
            <a:endParaRPr lang="en-US" sz="405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endParaRPr>
          </a:p>
        </p:txBody>
      </p:sp>
    </p:spTree>
    <p:custDataLst>
      <p:tags r:id="rId3"/>
    </p:custDataLst>
  </p:cSld>
  <p:clrMapOvr>
    <a:masterClrMapping/>
  </p:clrMapOvr>
  <mc:AlternateContent xmlns:mc="http://schemas.openxmlformats.org/markup-compatibility/2006">
    <mc:Choice xmlns:p14="http://schemas.microsoft.com/office/powerpoint/2010/main" Requires="p14">
      <p:transition spd="slow" p14:dur="1500">
        <p14:window dir="vert"/>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457200" y="457200"/>
            <a:ext cx="8686800" cy="768350"/>
          </a:xfrm>
          <a:prstGeom prst="rect">
            <a:avLst/>
          </a:prstGeom>
          <a:solidFill>
            <a:srgbClr val="FF99FF">
              <a:alpha val="63921"/>
            </a:srgbClr>
          </a:solid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spcBef>
                <a:spcPct val="0"/>
              </a:spcBef>
              <a:buNone/>
            </a:pPr>
            <a:r>
              <a:rPr lang="en-GB" altLang="en-US" sz="4400" dirty="0">
                <a:solidFill>
                  <a:srgbClr val="FF0000"/>
                </a:solidFill>
                <a:latin typeface="Times New Roman" panose="02020603050405020304" pitchFamily="18" charset="0"/>
                <a:cs typeface="Times New Roman" panose="02020603050405020304" pitchFamily="18" charset="0"/>
              </a:rPr>
              <a:t>Câu 2: Ai là người cứu em bé? </a:t>
            </a:r>
            <a:endParaRPr lang="en-GB" altLang="en-US" sz="4400" dirty="0">
              <a:solidFill>
                <a:srgbClr val="FF0000"/>
              </a:solidFill>
              <a:latin typeface="Times New Roman" panose="02020603050405020304" pitchFamily="18" charset="0"/>
              <a:ea typeface="Arial" panose="020B0604020202020204" pitchFamily="34" charset="0"/>
              <a:cs typeface="Times New Roman" panose="02020603050405020304" pitchFamily="18" charset="0"/>
            </a:endParaRPr>
          </a:p>
        </p:txBody>
      </p:sp>
      <p:sp>
        <p:nvSpPr>
          <p:cNvPr id="3" name="Rounded Rectangle 2"/>
          <p:cNvSpPr/>
          <p:nvPr/>
        </p:nvSpPr>
        <p:spPr>
          <a:xfrm>
            <a:off x="762000" y="2271713"/>
            <a:ext cx="7693025" cy="762000"/>
          </a:xfrm>
          <a:prstGeom prst="roundRect">
            <a:avLst/>
          </a:prstGeom>
          <a:solidFill>
            <a:srgbClr val="B4FBA3">
              <a:alpha val="78824"/>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Times New Roman" panose="02020603050405020304" pitchFamily="18"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5pPr>
          </a:lstStyle>
          <a:p>
            <a:pPr marL="342900" lvl="0" indent="-342900">
              <a:buAutoNum type="alphaUcPeriod"/>
            </a:pPr>
            <a:r>
              <a:rPr lang="en-GB" altLang="x-none" sz="4400" dirty="0">
                <a:solidFill>
                  <a:srgbClr val="0D0D0D"/>
                </a:solidFill>
                <a:cs typeface="Times New Roman" panose="02020603050405020304" pitchFamily="18" charset="0"/>
              </a:rPr>
              <a:t> Những người dân</a:t>
            </a:r>
            <a:endParaRPr lang="en-GB" altLang="x-none" sz="4400" dirty="0">
              <a:solidFill>
                <a:srgbClr val="0D0D0D"/>
              </a:solidFill>
              <a:ea typeface="Arial" panose="020B0604020202020204" pitchFamily="34" charset="0"/>
              <a:cs typeface="Times New Roman" panose="02020603050405020304" pitchFamily="18" charset="0"/>
            </a:endParaRPr>
          </a:p>
        </p:txBody>
      </p:sp>
      <p:sp>
        <p:nvSpPr>
          <p:cNvPr id="4" name="Rounded Rectangle 3"/>
          <p:cNvSpPr/>
          <p:nvPr/>
        </p:nvSpPr>
        <p:spPr>
          <a:xfrm>
            <a:off x="762000" y="3414713"/>
            <a:ext cx="7693025" cy="762000"/>
          </a:xfrm>
          <a:prstGeom prst="roundRect">
            <a:avLst/>
          </a:prstGeom>
          <a:solidFill>
            <a:srgbClr val="B4FBA3">
              <a:alpha val="78824"/>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GB" sz="4400" b="0" i="0" u="none" strike="noStrike" kern="1200" cap="none" spc="0" normalizeH="0" baseline="0" noProof="0" dirty="0">
                <a:ln>
                  <a:noFill/>
                </a:ln>
                <a:solidFill>
                  <a:schemeClr val="tx1">
                    <a:lumMod val="95000"/>
                    <a:lumOff val="5000"/>
                  </a:schemeClr>
                </a:solidFill>
                <a:effectLst/>
                <a:uLnTx/>
                <a:uFillTx/>
                <a:latin typeface="Times New Roman" panose="02020603050405020304" pitchFamily="18" charset="0"/>
                <a:ea typeface="+mn-ea"/>
                <a:cs typeface="Times New Roman" panose="02020603050405020304" pitchFamily="18" charset="0"/>
              </a:rPr>
              <a:t>B. Anh </a:t>
            </a:r>
            <a:r>
              <a:rPr kumimoji="0" lang="en-GB" sz="4400" b="0" i="0" u="none" strike="noStrike" kern="1200" cap="none" spc="0" normalizeH="0" baseline="0" noProof="0" dirty="0" err="1">
                <a:ln>
                  <a:noFill/>
                </a:ln>
                <a:solidFill>
                  <a:schemeClr val="tx1">
                    <a:lumMod val="95000"/>
                    <a:lumOff val="5000"/>
                  </a:schemeClr>
                </a:solidFill>
                <a:effectLst/>
                <a:uLnTx/>
                <a:uFillTx/>
                <a:latin typeface="Times New Roman" panose="02020603050405020304" pitchFamily="18" charset="0"/>
                <a:ea typeface="+mn-ea"/>
                <a:cs typeface="Times New Roman" panose="02020603050405020304" pitchFamily="18" charset="0"/>
              </a:rPr>
              <a:t>công</a:t>
            </a:r>
            <a:r>
              <a:rPr kumimoji="0" lang="en-GB" sz="4400" b="0" i="0" u="none" strike="noStrike" kern="1200" cap="none" spc="0" normalizeH="0" baseline="0" noProof="0" dirty="0">
                <a:ln>
                  <a:noFill/>
                </a:ln>
                <a:solidFill>
                  <a:schemeClr val="tx1">
                    <a:lumMod val="95000"/>
                    <a:lumOff val="5000"/>
                  </a:schemeClr>
                </a:solidFill>
                <a:effectLst/>
                <a:uLnTx/>
                <a:uFillTx/>
                <a:latin typeface="Times New Roman" panose="02020603050405020304" pitchFamily="18" charset="0"/>
                <a:ea typeface="+mn-ea"/>
                <a:cs typeface="Times New Roman" panose="02020603050405020304" pitchFamily="18" charset="0"/>
              </a:rPr>
              <a:t> an</a:t>
            </a:r>
            <a:endParaRPr kumimoji="0" lang="en-GB" sz="4400" b="0" i="0" u="none" strike="noStrike" kern="1200" cap="none" spc="0" normalizeH="0" baseline="0" noProof="0" dirty="0">
              <a:ln>
                <a:noFill/>
              </a:ln>
              <a:solidFill>
                <a:schemeClr val="tx1">
                  <a:lumMod val="95000"/>
                  <a:lumOff val="5000"/>
                </a:schemeClr>
              </a:solidFill>
              <a:effectLst/>
              <a:uLnTx/>
              <a:uFillTx/>
              <a:latin typeface="Times New Roman" panose="02020603050405020304" pitchFamily="18" charset="0"/>
              <a:ea typeface="+mn-ea"/>
              <a:cs typeface="Times New Roman" panose="02020603050405020304" pitchFamily="18" charset="0"/>
            </a:endParaRPr>
          </a:p>
        </p:txBody>
      </p:sp>
      <p:sp>
        <p:nvSpPr>
          <p:cNvPr id="5" name="Rounded Rectangle 4"/>
          <p:cNvSpPr/>
          <p:nvPr/>
        </p:nvSpPr>
        <p:spPr>
          <a:xfrm>
            <a:off x="762000" y="4557713"/>
            <a:ext cx="7616825" cy="1447800"/>
          </a:xfrm>
          <a:prstGeom prst="roundRect">
            <a:avLst/>
          </a:prstGeom>
          <a:solidFill>
            <a:srgbClr val="B4FBA3">
              <a:alpha val="78824"/>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Times New Roman" panose="02020603050405020304" pitchFamily="18"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5pPr>
          </a:lstStyle>
          <a:p>
            <a:pPr lvl="0">
              <a:buNone/>
            </a:pPr>
            <a:r>
              <a:rPr lang="en-GB" altLang="x-none" sz="4400" dirty="0">
                <a:solidFill>
                  <a:srgbClr val="0D0D0D"/>
                </a:solidFill>
                <a:cs typeface="Times New Roman" panose="02020603050405020304" pitchFamily="18" charset="0"/>
              </a:rPr>
              <a:t>C. Anh thương binh l</a:t>
            </a:r>
            <a:r>
              <a:rPr lang="en-GB" altLang="x-none" sz="4400" dirty="0">
                <a:solidFill>
                  <a:srgbClr val="0D0D0D"/>
                </a:solidFill>
                <a:ea typeface="Arial" panose="020B0604020202020204" pitchFamily="34" charset="0"/>
                <a:cs typeface="Times New Roman" panose="02020603050405020304" pitchFamily="18" charset="0"/>
              </a:rPr>
              <a:t>à</a:t>
            </a:r>
            <a:r>
              <a:rPr lang="en-GB" altLang="x-none" sz="4400" dirty="0">
                <a:solidFill>
                  <a:srgbClr val="0D0D0D"/>
                </a:solidFill>
                <a:cs typeface="Times New Roman" panose="02020603050405020304" pitchFamily="18" charset="0"/>
              </a:rPr>
              <a:t>m nghề bán bánh giò</a:t>
            </a:r>
            <a:endParaRPr lang="en-GB" altLang="x-none" sz="4400" dirty="0">
              <a:solidFill>
                <a:srgbClr val="0D0D0D"/>
              </a:solidFill>
              <a:ea typeface="Arial" panose="020B0604020202020204" pitchFamily="34"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80">
                                          <p:stCondLst>
                                            <p:cond delay="0"/>
                                          </p:stCondLst>
                                        </p:cTn>
                                        <p:tgtEl>
                                          <p:spTgt spid="3"/>
                                        </p:tgtEl>
                                      </p:cBhvr>
                                    </p:animEffect>
                                    <p:anim calcmode="lin" valueType="num">
                                      <p:cBhvr>
                                        <p:cTn id="13"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3"/>
                                        </p:tgtEl>
                                        <p:attrNameLst>
                                          <p:attrName>ppt_y</p:attrName>
                                        </p:attrNameLst>
                                      </p:cBhvr>
                                      <p:tavLst>
                                        <p:tav tm="0" fmla="#ppt_y-sin(pi*$)/3">
                                          <p:val>
                                            <p:fltVal val="0.500000"/>
                                          </p:val>
                                        </p:tav>
                                        <p:tav tm="100000">
                                          <p:val>
                                            <p:fltVal val="1.000000"/>
                                          </p:val>
                                        </p:tav>
                                      </p:tavLst>
                                    </p:anim>
                                    <p:anim calcmode="lin" valueType="num">
                                      <p:cBhvr>
                                        <p:cTn id="15" dur="664" tmFilter="0, 0; 0.125,0.2665; 0.25,0.4; 0.375,0.465; 0.5,0.5;  0.625,0.535; 0.75,0.6; 0.875,0.7335; 1,1">
                                          <p:stCondLst>
                                            <p:cond delay="664"/>
                                          </p:stCondLst>
                                        </p:cTn>
                                        <p:tgtEl>
                                          <p:spTgt spid="3"/>
                                        </p:tgtEl>
                                        <p:attrNameLst>
                                          <p:attrName>ppt_y</p:attrName>
                                        </p:attrNameLst>
                                      </p:cBhvr>
                                      <p:tavLst>
                                        <p:tav tm="0" fmla="#ppt_y-sin(pi*$)/9">
                                          <p:val>
                                            <p:fltVal val="0.000000"/>
                                          </p:val>
                                        </p:tav>
                                        <p:tav tm="100000">
                                          <p:val>
                                            <p:fltVal val="1.000000"/>
                                          </p:val>
                                        </p:tav>
                                      </p:tavLst>
                                    </p:anim>
                                    <p:anim calcmode="lin" valueType="num">
                                      <p:cBhvr>
                                        <p:cTn id="16" dur="332" tmFilter="0, 0; 0.125,0.2665; 0.25,0.4; 0.375,0.465; 0.5,0.5;  0.625,0.535; 0.75,0.6; 0.875,0.7335; 1,1">
                                          <p:stCondLst>
                                            <p:cond delay="1324"/>
                                          </p:stCondLst>
                                        </p:cTn>
                                        <p:tgtEl>
                                          <p:spTgt spid="3"/>
                                        </p:tgtEl>
                                        <p:attrNameLst>
                                          <p:attrName>ppt_y</p:attrName>
                                        </p:attrNameLst>
                                      </p:cBhvr>
                                      <p:tavLst>
                                        <p:tav tm="0" fmla="#ppt_y-sin(pi*$)/27">
                                          <p:val>
                                            <p:fltVal val="0.000000"/>
                                          </p:val>
                                        </p:tav>
                                        <p:tav tm="100000">
                                          <p:val>
                                            <p:fltVal val="1.000000"/>
                                          </p:val>
                                        </p:tav>
                                      </p:tavLst>
                                    </p:anim>
                                    <p:anim calcmode="lin" valueType="num">
                                      <p:cBhvr>
                                        <p:cTn id="17" dur="164" tmFilter="0, 0; 0.125,0.2665; 0.25,0.4; 0.375,0.465; 0.5,0.5;  0.625,0.535; 0.75,0.6; 0.875,0.7335; 1,1">
                                          <p:stCondLst>
                                            <p:cond delay="1656"/>
                                          </p:stCondLst>
                                        </p:cTn>
                                        <p:tgtEl>
                                          <p:spTgt spid="3"/>
                                        </p:tgtEl>
                                        <p:attrNameLst>
                                          <p:attrName>ppt_y</p:attrName>
                                        </p:attrNameLst>
                                      </p:cBhvr>
                                      <p:tavLst>
                                        <p:tav tm="0" fmla="#ppt_y-sin(pi*$)/81">
                                          <p:val>
                                            <p:fltVal val="0.000000"/>
                                          </p:val>
                                        </p:tav>
                                        <p:tav tm="100000">
                                          <p:val>
                                            <p:fltVal val="1.000000"/>
                                          </p:val>
                                        </p:tav>
                                      </p:tavLst>
                                    </p:anim>
                                    <p:animScale>
                                      <p:cBhvr>
                                        <p:cTn id="18" dur="26">
                                          <p:stCondLst>
                                            <p:cond delay="650"/>
                                          </p:stCondLst>
                                        </p:cTn>
                                        <p:tgtEl>
                                          <p:spTgt spid="3"/>
                                        </p:tgtEl>
                                      </p:cBhvr>
                                      <p:to x="100000" y="60000"/>
                                    </p:animScale>
                                    <p:animScale>
                                      <p:cBhvr>
                                        <p:cTn id="19" dur="166" decel="50000">
                                          <p:stCondLst>
                                            <p:cond delay="676"/>
                                          </p:stCondLst>
                                        </p:cTn>
                                        <p:tgtEl>
                                          <p:spTgt spid="3"/>
                                        </p:tgtEl>
                                      </p:cBhvr>
                                      <p:to x="100000" y="100000"/>
                                    </p:animScale>
                                    <p:animScale>
                                      <p:cBhvr>
                                        <p:cTn id="20" dur="26">
                                          <p:stCondLst>
                                            <p:cond delay="1312"/>
                                          </p:stCondLst>
                                        </p:cTn>
                                        <p:tgtEl>
                                          <p:spTgt spid="3"/>
                                        </p:tgtEl>
                                      </p:cBhvr>
                                      <p:to x="100000" y="80000"/>
                                    </p:animScale>
                                    <p:animScale>
                                      <p:cBhvr>
                                        <p:cTn id="21" dur="166" decel="50000">
                                          <p:stCondLst>
                                            <p:cond delay="1338"/>
                                          </p:stCondLst>
                                        </p:cTn>
                                        <p:tgtEl>
                                          <p:spTgt spid="3"/>
                                        </p:tgtEl>
                                      </p:cBhvr>
                                      <p:to x="100000" y="100000"/>
                                    </p:animScale>
                                    <p:animScale>
                                      <p:cBhvr>
                                        <p:cTn id="22" dur="26">
                                          <p:stCondLst>
                                            <p:cond delay="1642"/>
                                          </p:stCondLst>
                                        </p:cTn>
                                        <p:tgtEl>
                                          <p:spTgt spid="3"/>
                                        </p:tgtEl>
                                      </p:cBhvr>
                                      <p:to x="100000" y="90000"/>
                                    </p:animScale>
                                    <p:animScale>
                                      <p:cBhvr>
                                        <p:cTn id="23" dur="166" decel="50000">
                                          <p:stCondLst>
                                            <p:cond delay="1668"/>
                                          </p:stCondLst>
                                        </p:cTn>
                                        <p:tgtEl>
                                          <p:spTgt spid="3"/>
                                        </p:tgtEl>
                                      </p:cBhvr>
                                      <p:to x="100000" y="100000"/>
                                    </p:animScale>
                                    <p:animScale>
                                      <p:cBhvr>
                                        <p:cTn id="24" dur="26">
                                          <p:stCondLst>
                                            <p:cond delay="1808"/>
                                          </p:stCondLst>
                                        </p:cTn>
                                        <p:tgtEl>
                                          <p:spTgt spid="3"/>
                                        </p:tgtEl>
                                      </p:cBhvr>
                                      <p:to x="100000" y="95000"/>
                                    </p:animScale>
                                    <p:animScale>
                                      <p:cBhvr>
                                        <p:cTn id="25" dur="166" decel="50000">
                                          <p:stCondLst>
                                            <p:cond delay="1834"/>
                                          </p:stCondLst>
                                        </p:cTn>
                                        <p:tgtEl>
                                          <p:spTgt spid="3"/>
                                        </p:tgtEl>
                                      </p:cBhvr>
                                      <p:to x="100000" y="100000"/>
                                    </p:animScale>
                                  </p:childTnLst>
                                </p:cTn>
                              </p:par>
                              <p:par>
                                <p:cTn id="26" presetID="26" presetClass="entr" presetSubtype="0" fill="hold" grpId="0" nodeType="withEffect">
                                  <p:stCondLst>
                                    <p:cond delay="0"/>
                                  </p:stCondLst>
                                  <p:childTnLst>
                                    <p:set>
                                      <p:cBhvr>
                                        <p:cTn id="27" dur="1" fill="hold">
                                          <p:stCondLst>
                                            <p:cond delay="0"/>
                                          </p:stCondLst>
                                        </p:cTn>
                                        <p:tgtEl>
                                          <p:spTgt spid="4"/>
                                        </p:tgtEl>
                                        <p:attrNameLst>
                                          <p:attrName>style.visibility</p:attrName>
                                        </p:attrNameLst>
                                      </p:cBhvr>
                                      <p:to>
                                        <p:strVal val="visible"/>
                                      </p:to>
                                    </p:set>
                                    <p:animEffect transition="in" filter="wipe(down)">
                                      <p:cBhvr>
                                        <p:cTn id="28" dur="580">
                                          <p:stCondLst>
                                            <p:cond delay="0"/>
                                          </p:stCondLst>
                                        </p:cTn>
                                        <p:tgtEl>
                                          <p:spTgt spid="4"/>
                                        </p:tgtEl>
                                      </p:cBhvr>
                                    </p:animEffect>
                                    <p:anim calcmode="lin" valueType="num">
                                      <p:cBhvr>
                                        <p:cTn id="29"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30" dur="664" tmFilter="0.0,0.0; 0.25,0.07; 0.50,0.2; 0.75,0.467; 1.0,1.0">
                                          <p:stCondLst>
                                            <p:cond delay="0"/>
                                          </p:stCondLst>
                                        </p:cTn>
                                        <p:tgtEl>
                                          <p:spTgt spid="4"/>
                                        </p:tgtEl>
                                        <p:attrNameLst>
                                          <p:attrName>ppt_y</p:attrName>
                                        </p:attrNameLst>
                                      </p:cBhvr>
                                      <p:tavLst>
                                        <p:tav tm="0" fmla="#ppt_y-sin(pi*$)/3">
                                          <p:val>
                                            <p:fltVal val="0.500000"/>
                                          </p:val>
                                        </p:tav>
                                        <p:tav tm="100000">
                                          <p:val>
                                            <p:fltVal val="1.000000"/>
                                          </p:val>
                                        </p:tav>
                                      </p:tavLst>
                                    </p:anim>
                                    <p:anim calcmode="lin" valueType="num">
                                      <p:cBhvr>
                                        <p:cTn id="31" dur="664" tmFilter="0, 0; 0.125,0.2665; 0.25,0.4; 0.375,0.465; 0.5,0.5;  0.625,0.535; 0.75,0.6; 0.875,0.7335; 1,1">
                                          <p:stCondLst>
                                            <p:cond delay="664"/>
                                          </p:stCondLst>
                                        </p:cTn>
                                        <p:tgtEl>
                                          <p:spTgt spid="4"/>
                                        </p:tgtEl>
                                        <p:attrNameLst>
                                          <p:attrName>ppt_y</p:attrName>
                                        </p:attrNameLst>
                                      </p:cBhvr>
                                      <p:tavLst>
                                        <p:tav tm="0" fmla="#ppt_y-sin(pi*$)/9">
                                          <p:val>
                                            <p:fltVal val="0.000000"/>
                                          </p:val>
                                        </p:tav>
                                        <p:tav tm="100000">
                                          <p:val>
                                            <p:fltVal val="1.000000"/>
                                          </p:val>
                                        </p:tav>
                                      </p:tavLst>
                                    </p:anim>
                                    <p:anim calcmode="lin" valueType="num">
                                      <p:cBhvr>
                                        <p:cTn id="32" dur="332" tmFilter="0, 0; 0.125,0.2665; 0.25,0.4; 0.375,0.465; 0.5,0.5;  0.625,0.535; 0.75,0.6; 0.875,0.7335; 1,1">
                                          <p:stCondLst>
                                            <p:cond delay="1324"/>
                                          </p:stCondLst>
                                        </p:cTn>
                                        <p:tgtEl>
                                          <p:spTgt spid="4"/>
                                        </p:tgtEl>
                                        <p:attrNameLst>
                                          <p:attrName>ppt_y</p:attrName>
                                        </p:attrNameLst>
                                      </p:cBhvr>
                                      <p:tavLst>
                                        <p:tav tm="0" fmla="#ppt_y-sin(pi*$)/27">
                                          <p:val>
                                            <p:fltVal val="0.000000"/>
                                          </p:val>
                                        </p:tav>
                                        <p:tav tm="100000">
                                          <p:val>
                                            <p:fltVal val="1.000000"/>
                                          </p:val>
                                        </p:tav>
                                      </p:tavLst>
                                    </p:anim>
                                    <p:anim calcmode="lin" valueType="num">
                                      <p:cBhvr>
                                        <p:cTn id="33" dur="164" tmFilter="0, 0; 0.125,0.2665; 0.25,0.4; 0.375,0.465; 0.5,0.5;  0.625,0.535; 0.75,0.6; 0.875,0.7335; 1,1">
                                          <p:stCondLst>
                                            <p:cond delay="1656"/>
                                          </p:stCondLst>
                                        </p:cTn>
                                        <p:tgtEl>
                                          <p:spTgt spid="4"/>
                                        </p:tgtEl>
                                        <p:attrNameLst>
                                          <p:attrName>ppt_y</p:attrName>
                                        </p:attrNameLst>
                                      </p:cBhvr>
                                      <p:tavLst>
                                        <p:tav tm="0" fmla="#ppt_y-sin(pi*$)/81">
                                          <p:val>
                                            <p:fltVal val="0.000000"/>
                                          </p:val>
                                        </p:tav>
                                        <p:tav tm="100000">
                                          <p:val>
                                            <p:fltVal val="1.000000"/>
                                          </p:val>
                                        </p:tav>
                                      </p:tavLst>
                                    </p:anim>
                                    <p:animScale>
                                      <p:cBhvr>
                                        <p:cTn id="34" dur="26">
                                          <p:stCondLst>
                                            <p:cond delay="650"/>
                                          </p:stCondLst>
                                        </p:cTn>
                                        <p:tgtEl>
                                          <p:spTgt spid="4"/>
                                        </p:tgtEl>
                                      </p:cBhvr>
                                      <p:to x="100000" y="60000"/>
                                    </p:animScale>
                                    <p:animScale>
                                      <p:cBhvr>
                                        <p:cTn id="35" dur="166" decel="50000">
                                          <p:stCondLst>
                                            <p:cond delay="676"/>
                                          </p:stCondLst>
                                        </p:cTn>
                                        <p:tgtEl>
                                          <p:spTgt spid="4"/>
                                        </p:tgtEl>
                                      </p:cBhvr>
                                      <p:to x="100000" y="100000"/>
                                    </p:animScale>
                                    <p:animScale>
                                      <p:cBhvr>
                                        <p:cTn id="36" dur="26">
                                          <p:stCondLst>
                                            <p:cond delay="1312"/>
                                          </p:stCondLst>
                                        </p:cTn>
                                        <p:tgtEl>
                                          <p:spTgt spid="4"/>
                                        </p:tgtEl>
                                      </p:cBhvr>
                                      <p:to x="100000" y="80000"/>
                                    </p:animScale>
                                    <p:animScale>
                                      <p:cBhvr>
                                        <p:cTn id="37" dur="166" decel="50000">
                                          <p:stCondLst>
                                            <p:cond delay="1338"/>
                                          </p:stCondLst>
                                        </p:cTn>
                                        <p:tgtEl>
                                          <p:spTgt spid="4"/>
                                        </p:tgtEl>
                                      </p:cBhvr>
                                      <p:to x="100000" y="100000"/>
                                    </p:animScale>
                                    <p:animScale>
                                      <p:cBhvr>
                                        <p:cTn id="38" dur="26">
                                          <p:stCondLst>
                                            <p:cond delay="1642"/>
                                          </p:stCondLst>
                                        </p:cTn>
                                        <p:tgtEl>
                                          <p:spTgt spid="4"/>
                                        </p:tgtEl>
                                      </p:cBhvr>
                                      <p:to x="100000" y="90000"/>
                                    </p:animScale>
                                    <p:animScale>
                                      <p:cBhvr>
                                        <p:cTn id="39" dur="166" decel="50000">
                                          <p:stCondLst>
                                            <p:cond delay="1668"/>
                                          </p:stCondLst>
                                        </p:cTn>
                                        <p:tgtEl>
                                          <p:spTgt spid="4"/>
                                        </p:tgtEl>
                                      </p:cBhvr>
                                      <p:to x="100000" y="100000"/>
                                    </p:animScale>
                                    <p:animScale>
                                      <p:cBhvr>
                                        <p:cTn id="40" dur="26">
                                          <p:stCondLst>
                                            <p:cond delay="1808"/>
                                          </p:stCondLst>
                                        </p:cTn>
                                        <p:tgtEl>
                                          <p:spTgt spid="4"/>
                                        </p:tgtEl>
                                      </p:cBhvr>
                                      <p:to x="100000" y="95000"/>
                                    </p:animScale>
                                    <p:animScale>
                                      <p:cBhvr>
                                        <p:cTn id="41" dur="166" decel="50000">
                                          <p:stCondLst>
                                            <p:cond delay="1834"/>
                                          </p:stCondLst>
                                        </p:cTn>
                                        <p:tgtEl>
                                          <p:spTgt spid="4"/>
                                        </p:tgtEl>
                                      </p:cBhvr>
                                      <p:to x="100000" y="100000"/>
                                    </p:animScale>
                                  </p:childTnLst>
                                </p:cTn>
                              </p:par>
                              <p:par>
                                <p:cTn id="42" presetID="26" presetClass="entr" presetSubtype="0" fill="hold" grpId="0" nodeType="withEffect">
                                  <p:stCondLst>
                                    <p:cond delay="0"/>
                                  </p:stCondLst>
                                  <p:childTnLst>
                                    <p:set>
                                      <p:cBhvr>
                                        <p:cTn id="43" dur="1" fill="hold">
                                          <p:stCondLst>
                                            <p:cond delay="0"/>
                                          </p:stCondLst>
                                        </p:cTn>
                                        <p:tgtEl>
                                          <p:spTgt spid="5"/>
                                        </p:tgtEl>
                                        <p:attrNameLst>
                                          <p:attrName>style.visibility</p:attrName>
                                        </p:attrNameLst>
                                      </p:cBhvr>
                                      <p:to>
                                        <p:strVal val="visible"/>
                                      </p:to>
                                    </p:set>
                                    <p:animEffect transition="in" filter="wipe(down)">
                                      <p:cBhvr>
                                        <p:cTn id="44" dur="580">
                                          <p:stCondLst>
                                            <p:cond delay="0"/>
                                          </p:stCondLst>
                                        </p:cTn>
                                        <p:tgtEl>
                                          <p:spTgt spid="5"/>
                                        </p:tgtEl>
                                      </p:cBhvr>
                                    </p:animEffect>
                                    <p:anim calcmode="lin" valueType="num">
                                      <p:cBhvr>
                                        <p:cTn id="45"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46" dur="664" tmFilter="0.0,0.0; 0.25,0.07; 0.50,0.2; 0.75,0.467; 1.0,1.0">
                                          <p:stCondLst>
                                            <p:cond delay="0"/>
                                          </p:stCondLst>
                                        </p:cTn>
                                        <p:tgtEl>
                                          <p:spTgt spid="5"/>
                                        </p:tgtEl>
                                        <p:attrNameLst>
                                          <p:attrName>ppt_y</p:attrName>
                                        </p:attrNameLst>
                                      </p:cBhvr>
                                      <p:tavLst>
                                        <p:tav tm="0" fmla="#ppt_y-sin(pi*$)/3">
                                          <p:val>
                                            <p:fltVal val="0.500000"/>
                                          </p:val>
                                        </p:tav>
                                        <p:tav tm="100000">
                                          <p:val>
                                            <p:fltVal val="1.000000"/>
                                          </p:val>
                                        </p:tav>
                                      </p:tavLst>
                                    </p:anim>
                                    <p:anim calcmode="lin" valueType="num">
                                      <p:cBhvr>
                                        <p:cTn id="47" dur="664" tmFilter="0, 0; 0.125,0.2665; 0.25,0.4; 0.375,0.465; 0.5,0.5;  0.625,0.535; 0.75,0.6; 0.875,0.7335; 1,1">
                                          <p:stCondLst>
                                            <p:cond delay="664"/>
                                          </p:stCondLst>
                                        </p:cTn>
                                        <p:tgtEl>
                                          <p:spTgt spid="5"/>
                                        </p:tgtEl>
                                        <p:attrNameLst>
                                          <p:attrName>ppt_y</p:attrName>
                                        </p:attrNameLst>
                                      </p:cBhvr>
                                      <p:tavLst>
                                        <p:tav tm="0" fmla="#ppt_y-sin(pi*$)/9">
                                          <p:val>
                                            <p:fltVal val="0.000000"/>
                                          </p:val>
                                        </p:tav>
                                        <p:tav tm="100000">
                                          <p:val>
                                            <p:fltVal val="1.000000"/>
                                          </p:val>
                                        </p:tav>
                                      </p:tavLst>
                                    </p:anim>
                                    <p:anim calcmode="lin" valueType="num">
                                      <p:cBhvr>
                                        <p:cTn id="48" dur="332" tmFilter="0, 0; 0.125,0.2665; 0.25,0.4; 0.375,0.465; 0.5,0.5;  0.625,0.535; 0.75,0.6; 0.875,0.7335; 1,1">
                                          <p:stCondLst>
                                            <p:cond delay="1324"/>
                                          </p:stCondLst>
                                        </p:cTn>
                                        <p:tgtEl>
                                          <p:spTgt spid="5"/>
                                        </p:tgtEl>
                                        <p:attrNameLst>
                                          <p:attrName>ppt_y</p:attrName>
                                        </p:attrNameLst>
                                      </p:cBhvr>
                                      <p:tavLst>
                                        <p:tav tm="0" fmla="#ppt_y-sin(pi*$)/27">
                                          <p:val>
                                            <p:fltVal val="0.000000"/>
                                          </p:val>
                                        </p:tav>
                                        <p:tav tm="100000">
                                          <p:val>
                                            <p:fltVal val="1.000000"/>
                                          </p:val>
                                        </p:tav>
                                      </p:tavLst>
                                    </p:anim>
                                    <p:anim calcmode="lin" valueType="num">
                                      <p:cBhvr>
                                        <p:cTn id="49" dur="164" tmFilter="0, 0; 0.125,0.2665; 0.25,0.4; 0.375,0.465; 0.5,0.5;  0.625,0.535; 0.75,0.6; 0.875,0.7335; 1,1">
                                          <p:stCondLst>
                                            <p:cond delay="1656"/>
                                          </p:stCondLst>
                                        </p:cTn>
                                        <p:tgtEl>
                                          <p:spTgt spid="5"/>
                                        </p:tgtEl>
                                        <p:attrNameLst>
                                          <p:attrName>ppt_y</p:attrName>
                                        </p:attrNameLst>
                                      </p:cBhvr>
                                      <p:tavLst>
                                        <p:tav tm="0" fmla="#ppt_y-sin(pi*$)/81">
                                          <p:val>
                                            <p:fltVal val="0.000000"/>
                                          </p:val>
                                        </p:tav>
                                        <p:tav tm="100000">
                                          <p:val>
                                            <p:fltVal val="1.000000"/>
                                          </p:val>
                                        </p:tav>
                                      </p:tavLst>
                                    </p:anim>
                                    <p:animScale>
                                      <p:cBhvr>
                                        <p:cTn id="50" dur="26">
                                          <p:stCondLst>
                                            <p:cond delay="650"/>
                                          </p:stCondLst>
                                        </p:cTn>
                                        <p:tgtEl>
                                          <p:spTgt spid="5"/>
                                        </p:tgtEl>
                                      </p:cBhvr>
                                      <p:to x="100000" y="60000"/>
                                    </p:animScale>
                                    <p:animScale>
                                      <p:cBhvr>
                                        <p:cTn id="51" dur="166" decel="50000">
                                          <p:stCondLst>
                                            <p:cond delay="676"/>
                                          </p:stCondLst>
                                        </p:cTn>
                                        <p:tgtEl>
                                          <p:spTgt spid="5"/>
                                        </p:tgtEl>
                                      </p:cBhvr>
                                      <p:to x="100000" y="100000"/>
                                    </p:animScale>
                                    <p:animScale>
                                      <p:cBhvr>
                                        <p:cTn id="52" dur="26">
                                          <p:stCondLst>
                                            <p:cond delay="1312"/>
                                          </p:stCondLst>
                                        </p:cTn>
                                        <p:tgtEl>
                                          <p:spTgt spid="5"/>
                                        </p:tgtEl>
                                      </p:cBhvr>
                                      <p:to x="100000" y="80000"/>
                                    </p:animScale>
                                    <p:animScale>
                                      <p:cBhvr>
                                        <p:cTn id="53" dur="166" decel="50000">
                                          <p:stCondLst>
                                            <p:cond delay="1338"/>
                                          </p:stCondLst>
                                        </p:cTn>
                                        <p:tgtEl>
                                          <p:spTgt spid="5"/>
                                        </p:tgtEl>
                                      </p:cBhvr>
                                      <p:to x="100000" y="100000"/>
                                    </p:animScale>
                                    <p:animScale>
                                      <p:cBhvr>
                                        <p:cTn id="54" dur="26">
                                          <p:stCondLst>
                                            <p:cond delay="1642"/>
                                          </p:stCondLst>
                                        </p:cTn>
                                        <p:tgtEl>
                                          <p:spTgt spid="5"/>
                                        </p:tgtEl>
                                      </p:cBhvr>
                                      <p:to x="100000" y="90000"/>
                                    </p:animScale>
                                    <p:animScale>
                                      <p:cBhvr>
                                        <p:cTn id="55" dur="166" decel="50000">
                                          <p:stCondLst>
                                            <p:cond delay="1668"/>
                                          </p:stCondLst>
                                        </p:cTn>
                                        <p:tgtEl>
                                          <p:spTgt spid="5"/>
                                        </p:tgtEl>
                                      </p:cBhvr>
                                      <p:to x="100000" y="100000"/>
                                    </p:animScale>
                                    <p:animScale>
                                      <p:cBhvr>
                                        <p:cTn id="56" dur="26">
                                          <p:stCondLst>
                                            <p:cond delay="1808"/>
                                          </p:stCondLst>
                                        </p:cTn>
                                        <p:tgtEl>
                                          <p:spTgt spid="5"/>
                                        </p:tgtEl>
                                      </p:cBhvr>
                                      <p:to x="100000" y="95000"/>
                                    </p:animScale>
                                    <p:animScale>
                                      <p:cBhvr>
                                        <p:cTn id="57" dur="166" decel="50000">
                                          <p:stCondLst>
                                            <p:cond delay="1834"/>
                                          </p:stCondLst>
                                        </p:cTn>
                                        <p:tgtEl>
                                          <p:spTgt spid="5"/>
                                        </p:tgtEl>
                                      </p:cBhvr>
                                      <p:to x="100000" y="100000"/>
                                    </p:animScale>
                                  </p:childTnLst>
                                </p:cTn>
                              </p:par>
                            </p:childTnLst>
                          </p:cTn>
                        </p:par>
                      </p:childTnLst>
                    </p:cTn>
                  </p:par>
                  <p:par>
                    <p:cTn id="58" fill="hold">
                      <p:stCondLst>
                        <p:cond delay="indefinite"/>
                      </p:stCondLst>
                      <p:childTnLst>
                        <p:par>
                          <p:cTn id="59" fill="hold">
                            <p:stCondLst>
                              <p:cond delay="0"/>
                            </p:stCondLst>
                            <p:childTnLst>
                              <p:par>
                                <p:cTn id="60" presetID="1" presetClass="emph" presetSubtype="2" fill="hold" nodeType="clickEffect">
                                  <p:stCondLst>
                                    <p:cond delay="0"/>
                                  </p:stCondLst>
                                  <p:childTnLst>
                                    <p:animClr clrSpc="rgb" dir="cw">
                                      <p:cBhvr>
                                        <p:cTn id="61" dur="2000" fill="hold"/>
                                        <p:tgtEl>
                                          <p:spTgt spid="5"/>
                                        </p:tgtEl>
                                        <p:attrNameLst>
                                          <p:attrName>fillcolor</p:attrName>
                                        </p:attrNameLst>
                                      </p:cBhvr>
                                      <p:to>
                                        <a:srgbClr val="FFC000"/>
                                      </p:to>
                                    </p:animClr>
                                    <p:set>
                                      <p:cBhvr>
                                        <p:cTn id="62" dur="2000" fill="hold"/>
                                        <p:tgtEl>
                                          <p:spTgt spid="5"/>
                                        </p:tgtEl>
                                        <p:attrNameLst>
                                          <p:attrName>fill.type</p:attrName>
                                        </p:attrNameLst>
                                      </p:cBhvr>
                                      <p:to>
                                        <p:strVal val="solid"/>
                                      </p:to>
                                    </p:set>
                                    <p:set>
                                      <p:cBhvr>
                                        <p:cTn id="63" dur="2000" fill="hold"/>
                                        <p:tgtEl>
                                          <p:spTgt spid="5"/>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3" grpId="0" animBg="1"/>
      <p:bldP spid="4" grpId="0" animBg="1"/>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228600" y="228600"/>
            <a:ext cx="8686800" cy="1445260"/>
          </a:xfrm>
          <a:prstGeom prst="rect">
            <a:avLst/>
          </a:prstGeom>
          <a:solidFill>
            <a:srgbClr val="FF99FF">
              <a:alpha val="63921"/>
            </a:srgbClr>
          </a:solid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spcBef>
                <a:spcPct val="0"/>
              </a:spcBef>
              <a:buNone/>
            </a:pPr>
            <a:r>
              <a:rPr lang="en-GB" altLang="en-US" sz="4400" dirty="0">
                <a:solidFill>
                  <a:srgbClr val="FF0000"/>
                </a:solidFill>
                <a:latin typeface="Times New Roman" panose="02020603050405020304" pitchFamily="18" charset="0"/>
                <a:cs typeface="Times New Roman" panose="02020603050405020304" pitchFamily="18" charset="0"/>
              </a:rPr>
              <a:t>Câu 3: Con người và hành động của anh thương binh có gì đặc biệt? </a:t>
            </a:r>
            <a:endParaRPr lang="en-GB" altLang="en-US" sz="4400" dirty="0">
              <a:solidFill>
                <a:srgbClr val="FF0000"/>
              </a:solidFill>
              <a:latin typeface="Times New Roman" panose="02020603050405020304" pitchFamily="18" charset="0"/>
              <a:ea typeface="Arial" panose="020B0604020202020204" pitchFamily="34" charset="0"/>
              <a:cs typeface="Times New Roman" panose="02020603050405020304" pitchFamily="18" charset="0"/>
            </a:endParaRPr>
          </a:p>
        </p:txBody>
      </p:sp>
      <p:sp>
        <p:nvSpPr>
          <p:cNvPr id="3" name="Rounded Rectangle 2"/>
          <p:cNvSpPr/>
          <p:nvPr/>
        </p:nvSpPr>
        <p:spPr>
          <a:xfrm>
            <a:off x="152400" y="2362200"/>
            <a:ext cx="8610600" cy="1917700"/>
          </a:xfrm>
          <a:prstGeom prst="roundRect">
            <a:avLst/>
          </a:prstGeom>
          <a:solidFill>
            <a:srgbClr val="B4FBA3">
              <a:alpha val="78824"/>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Times New Roman" panose="02020603050405020304" pitchFamily="18"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5pPr>
          </a:lstStyle>
          <a:p>
            <a:pPr marL="342900" lvl="0" indent="-342900">
              <a:buAutoNum type="alphaUcPeriod"/>
            </a:pPr>
            <a:r>
              <a:rPr lang="en-GB" altLang="x-none" sz="4400" dirty="0">
                <a:solidFill>
                  <a:srgbClr val="0D0D0D"/>
                </a:solidFill>
                <a:cs typeface="Times New Roman" panose="02020603050405020304" pitchFamily="18" charset="0"/>
              </a:rPr>
              <a:t> </a:t>
            </a:r>
            <a:r>
              <a:rPr sz="4400" dirty="0">
                <a:solidFill>
                  <a:srgbClr val="0D0D0D"/>
                </a:solidFill>
                <a:cs typeface="Times New Roman" panose="02020603050405020304" pitchFamily="18" charset="0"/>
              </a:rPr>
              <a:t>Anh l</a:t>
            </a:r>
            <a:r>
              <a:rPr sz="4400" dirty="0">
                <a:solidFill>
                  <a:srgbClr val="0D0D0D"/>
                </a:solidFill>
                <a:ea typeface="Arial" panose="020B0604020202020204" pitchFamily="34" charset="0"/>
                <a:cs typeface="Times New Roman" panose="02020603050405020304" pitchFamily="18" charset="0"/>
              </a:rPr>
              <a:t>à</a:t>
            </a:r>
            <a:r>
              <a:rPr sz="4400" dirty="0">
                <a:solidFill>
                  <a:srgbClr val="0D0D0D"/>
                </a:solidFill>
                <a:cs typeface="Times New Roman" panose="02020603050405020304" pitchFamily="18" charset="0"/>
              </a:rPr>
              <a:t> một thương binh chỉ còn một chân v</a:t>
            </a:r>
            <a:r>
              <a:rPr sz="4400" dirty="0">
                <a:solidFill>
                  <a:srgbClr val="0D0D0D"/>
                </a:solidFill>
                <a:ea typeface="Arial" panose="020B0604020202020204" pitchFamily="34" charset="0"/>
                <a:cs typeface="Times New Roman" panose="02020603050405020304" pitchFamily="18" charset="0"/>
              </a:rPr>
              <a:t>à</a:t>
            </a:r>
            <a:r>
              <a:rPr sz="4400" dirty="0">
                <a:solidFill>
                  <a:srgbClr val="0D0D0D"/>
                </a:solidFill>
                <a:cs typeface="Times New Roman" panose="02020603050405020304" pitchFamily="18" charset="0"/>
              </a:rPr>
              <a:t> l</a:t>
            </a:r>
            <a:r>
              <a:rPr sz="4400" dirty="0">
                <a:solidFill>
                  <a:srgbClr val="0D0D0D"/>
                </a:solidFill>
                <a:ea typeface="Arial" panose="020B0604020202020204" pitchFamily="34" charset="0"/>
                <a:cs typeface="Times New Roman" panose="02020603050405020304" pitchFamily="18" charset="0"/>
              </a:rPr>
              <a:t>à</a:t>
            </a:r>
            <a:r>
              <a:rPr sz="4400" dirty="0">
                <a:solidFill>
                  <a:srgbClr val="0D0D0D"/>
                </a:solidFill>
                <a:cs typeface="Times New Roman" panose="02020603050405020304" pitchFamily="18" charset="0"/>
              </a:rPr>
              <a:t>m nghề bán bánh giò </a:t>
            </a:r>
            <a:endParaRPr lang="en-GB" altLang="x-none" sz="4400" dirty="0">
              <a:solidFill>
                <a:srgbClr val="0D0D0D"/>
              </a:solidFill>
              <a:ea typeface="Arial" panose="020B0604020202020204" pitchFamily="34" charset="0"/>
              <a:cs typeface="Times New Roman" panose="02020603050405020304" pitchFamily="18" charset="0"/>
            </a:endParaRPr>
          </a:p>
        </p:txBody>
      </p:sp>
      <p:sp>
        <p:nvSpPr>
          <p:cNvPr id="4" name="Rounded Rectangle 3"/>
          <p:cNvSpPr/>
          <p:nvPr/>
        </p:nvSpPr>
        <p:spPr>
          <a:xfrm>
            <a:off x="228600" y="4419600"/>
            <a:ext cx="8686800" cy="1295400"/>
          </a:xfrm>
          <a:prstGeom prst="roundRect">
            <a:avLst/>
          </a:prstGeom>
          <a:solidFill>
            <a:srgbClr val="B4FBA3">
              <a:alpha val="78824"/>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Times New Roman" panose="02020603050405020304" pitchFamily="18"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5pPr>
          </a:lstStyle>
          <a:p>
            <a:pPr lvl="0">
              <a:buNone/>
            </a:pPr>
            <a:r>
              <a:rPr lang="en-GB" altLang="x-none" sz="4400" dirty="0">
                <a:solidFill>
                  <a:srgbClr val="0D0D0D"/>
                </a:solidFill>
                <a:cs typeface="Times New Roman" panose="02020603050405020304" pitchFamily="18" charset="0"/>
              </a:rPr>
              <a:t>B.</a:t>
            </a:r>
            <a:r>
              <a:rPr sz="4400" dirty="0">
                <a:solidFill>
                  <a:srgbClr val="0D0D0D"/>
                </a:solidFill>
                <a:cs typeface="Times New Roman" panose="02020603050405020304" pitchFamily="18" charset="0"/>
              </a:rPr>
              <a:t> Đã báo cháy v</a:t>
            </a:r>
            <a:r>
              <a:rPr sz="4400" dirty="0">
                <a:solidFill>
                  <a:srgbClr val="0D0D0D"/>
                </a:solidFill>
                <a:ea typeface="Arial" panose="020B0604020202020204" pitchFamily="34" charset="0"/>
                <a:cs typeface="Times New Roman" panose="02020603050405020304" pitchFamily="18" charset="0"/>
              </a:rPr>
              <a:t>à</a:t>
            </a:r>
            <a:r>
              <a:rPr sz="4400" dirty="0">
                <a:solidFill>
                  <a:srgbClr val="0D0D0D"/>
                </a:solidFill>
                <a:cs typeface="Times New Roman" panose="02020603050405020304" pitchFamily="18" charset="0"/>
              </a:rPr>
              <a:t> xả thân cứu em bé.</a:t>
            </a:r>
            <a:endParaRPr lang="en-GB" altLang="x-none" sz="4400" b="1" dirty="0">
              <a:solidFill>
                <a:srgbClr val="0D0D0D"/>
              </a:solidFill>
              <a:ea typeface="Arial" panose="020B0604020202020204" pitchFamily="34" charset="0"/>
              <a:cs typeface="Times New Roman" panose="02020603050405020304" pitchFamily="18" charset="0"/>
            </a:endParaRPr>
          </a:p>
        </p:txBody>
      </p:sp>
      <p:sp>
        <p:nvSpPr>
          <p:cNvPr id="5" name="Rounded Rectangle 4"/>
          <p:cNvSpPr/>
          <p:nvPr/>
        </p:nvSpPr>
        <p:spPr>
          <a:xfrm>
            <a:off x="209550" y="5867400"/>
            <a:ext cx="8724900" cy="838200"/>
          </a:xfrm>
          <a:prstGeom prst="roundRect">
            <a:avLst/>
          </a:prstGeom>
          <a:solidFill>
            <a:srgbClr val="B4FBA3">
              <a:alpha val="78824"/>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Times New Roman" panose="02020603050405020304" pitchFamily="18"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5pPr>
          </a:lstStyle>
          <a:p>
            <a:pPr lvl="0">
              <a:buNone/>
            </a:pPr>
            <a:r>
              <a:rPr lang="en-GB" altLang="x-none" sz="4400" dirty="0">
                <a:solidFill>
                  <a:srgbClr val="0D0D0D"/>
                </a:solidFill>
                <a:cs typeface="Times New Roman" panose="02020603050405020304" pitchFamily="18" charset="0"/>
              </a:rPr>
              <a:t>C. Cả A v</a:t>
            </a:r>
            <a:r>
              <a:rPr lang="en-GB" altLang="x-none" sz="4400" dirty="0">
                <a:solidFill>
                  <a:srgbClr val="0D0D0D"/>
                </a:solidFill>
                <a:ea typeface="Arial" panose="020B0604020202020204" pitchFamily="34" charset="0"/>
                <a:cs typeface="Times New Roman" panose="02020603050405020304" pitchFamily="18" charset="0"/>
              </a:rPr>
              <a:t>à</a:t>
            </a:r>
            <a:r>
              <a:rPr lang="en-GB" altLang="x-none" sz="4400" dirty="0">
                <a:solidFill>
                  <a:srgbClr val="0D0D0D"/>
                </a:solidFill>
                <a:cs typeface="Times New Roman" panose="02020603050405020304" pitchFamily="18" charset="0"/>
              </a:rPr>
              <a:t> B đều đúng</a:t>
            </a:r>
            <a:endParaRPr lang="en-GB" altLang="x-none" sz="4400" dirty="0">
              <a:solidFill>
                <a:srgbClr val="0D0D0D"/>
              </a:solidFill>
              <a:ea typeface="Arial" panose="020B0604020202020204" pitchFamily="34"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arn(inVertical)">
                                      <p:cBhvr>
                                        <p:cTn id="15" dur="500"/>
                                        <p:tgtEl>
                                          <p:spTgt spid="4"/>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barn(inVertical)">
                                      <p:cBhvr>
                                        <p:cTn id="18" dur="5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1" presetClass="emph" presetSubtype="2" fill="hold" nodeType="clickEffect">
                                  <p:stCondLst>
                                    <p:cond delay="0"/>
                                  </p:stCondLst>
                                  <p:childTnLst>
                                    <p:animClr clrSpc="rgb" dir="cw">
                                      <p:cBhvr>
                                        <p:cTn id="22" dur="2000" fill="hold"/>
                                        <p:tgtEl>
                                          <p:spTgt spid="5"/>
                                        </p:tgtEl>
                                        <p:attrNameLst>
                                          <p:attrName>fillcolor</p:attrName>
                                        </p:attrNameLst>
                                      </p:cBhvr>
                                      <p:to>
                                        <a:srgbClr val="FFC000"/>
                                      </p:to>
                                    </p:animClr>
                                    <p:set>
                                      <p:cBhvr>
                                        <p:cTn id="23" dur="2000" fill="hold"/>
                                        <p:tgtEl>
                                          <p:spTgt spid="5"/>
                                        </p:tgtEl>
                                        <p:attrNameLst>
                                          <p:attrName>fill.type</p:attrName>
                                        </p:attrNameLst>
                                      </p:cBhvr>
                                      <p:to>
                                        <p:strVal val="solid"/>
                                      </p:to>
                                    </p:set>
                                    <p:set>
                                      <p:cBhvr>
                                        <p:cTn id="24" dur="2000" fill="hold"/>
                                        <p:tgtEl>
                                          <p:spTgt spid="5"/>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3" grpId="0" animBg="1"/>
      <p:bldP spid="4" grpId="0" animBg="1"/>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304800" y="228600"/>
            <a:ext cx="8839200" cy="2122805"/>
          </a:xfrm>
          <a:prstGeom prst="rect">
            <a:avLst/>
          </a:prstGeom>
          <a:solidFill>
            <a:srgbClr val="FF99FF">
              <a:alpha val="63921"/>
            </a:srgbClr>
          </a:solid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spcBef>
                <a:spcPct val="0"/>
              </a:spcBef>
              <a:buNone/>
            </a:pPr>
            <a:r>
              <a:rPr lang="en-GB" altLang="en-US" sz="4400" dirty="0">
                <a:solidFill>
                  <a:srgbClr val="FF0000"/>
                </a:solidFill>
                <a:latin typeface="Times New Roman" panose="02020603050405020304" pitchFamily="18" charset="0"/>
                <a:cs typeface="Times New Roman" panose="02020603050405020304" pitchFamily="18" charset="0"/>
              </a:rPr>
              <a:t>Câu 4:</a:t>
            </a:r>
            <a:r>
              <a:rPr lang="en-US" altLang="en-US" sz="4400" dirty="0">
                <a:solidFill>
                  <a:srgbClr val="FF0000"/>
                </a:solidFill>
                <a:latin typeface="Times New Roman" panose="02020603050405020304" pitchFamily="18" charset="0"/>
                <a:cs typeface="Times New Roman" panose="02020603050405020304" pitchFamily="18" charset="0"/>
              </a:rPr>
              <a:t>Câu chuyện gợi cho em suy nghĩ gì về trách nhiệm công dân của mỗi người?</a:t>
            </a:r>
            <a:r>
              <a:rPr lang="en-GB" altLang="en-US" sz="4400" dirty="0">
                <a:solidFill>
                  <a:srgbClr val="FF0000"/>
                </a:solidFill>
                <a:latin typeface="Times New Roman" panose="02020603050405020304" pitchFamily="18" charset="0"/>
                <a:cs typeface="Times New Roman" panose="02020603050405020304" pitchFamily="18" charset="0"/>
              </a:rPr>
              <a:t> </a:t>
            </a:r>
            <a:endParaRPr lang="en-GB" altLang="en-US" sz="4400" dirty="0">
              <a:solidFill>
                <a:srgbClr val="FF0000"/>
              </a:solidFill>
              <a:latin typeface="Times New Roman" panose="02020603050405020304" pitchFamily="18" charset="0"/>
              <a:ea typeface="Arial" panose="020B0604020202020204" pitchFamily="34" charset="0"/>
              <a:cs typeface="Times New Roman" panose="02020603050405020304" pitchFamily="18" charset="0"/>
            </a:endParaRPr>
          </a:p>
        </p:txBody>
      </p:sp>
      <p:sp>
        <p:nvSpPr>
          <p:cNvPr id="3" name="Rounded Rectangle 2"/>
          <p:cNvSpPr/>
          <p:nvPr/>
        </p:nvSpPr>
        <p:spPr>
          <a:xfrm>
            <a:off x="228600" y="2438400"/>
            <a:ext cx="8636000" cy="1871663"/>
          </a:xfrm>
          <a:prstGeom prst="roundRect">
            <a:avLst/>
          </a:prstGeom>
          <a:solidFill>
            <a:srgbClr val="B4FBA3">
              <a:alpha val="78824"/>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Times New Roman" panose="02020603050405020304" pitchFamily="18"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5pPr>
          </a:lstStyle>
          <a:p>
            <a:pPr marL="342900" lvl="0" indent="-342900">
              <a:buAutoNum type="alphaUcPeriod"/>
            </a:pPr>
            <a:r>
              <a:rPr lang="en-GB" altLang="x-none" sz="4400" dirty="0">
                <a:solidFill>
                  <a:srgbClr val="0D0D0D"/>
                </a:solidFill>
                <a:cs typeface="Times New Roman" panose="02020603050405020304" pitchFamily="18" charset="0"/>
              </a:rPr>
              <a:t>Mỗi công dân cần có ý thức giúp đỡ mọi người, cứu người khi gặp nạn.</a:t>
            </a:r>
            <a:r>
              <a:rPr sz="4400" dirty="0">
                <a:solidFill>
                  <a:srgbClr val="0D0D0D"/>
                </a:solidFill>
                <a:cs typeface="Times New Roman" panose="02020603050405020304" pitchFamily="18" charset="0"/>
              </a:rPr>
              <a:t> </a:t>
            </a:r>
            <a:endParaRPr lang="en-GB" altLang="x-none" sz="4400" dirty="0">
              <a:solidFill>
                <a:srgbClr val="0D0D0D"/>
              </a:solidFill>
              <a:ea typeface="Arial" panose="020B0604020202020204" pitchFamily="34" charset="0"/>
              <a:cs typeface="Times New Roman" panose="02020603050405020304" pitchFamily="18" charset="0"/>
            </a:endParaRPr>
          </a:p>
        </p:txBody>
      </p:sp>
      <p:sp>
        <p:nvSpPr>
          <p:cNvPr id="4" name="Rounded Rectangle 3"/>
          <p:cNvSpPr/>
          <p:nvPr/>
        </p:nvSpPr>
        <p:spPr>
          <a:xfrm>
            <a:off x="292100" y="4495800"/>
            <a:ext cx="8851900" cy="1244600"/>
          </a:xfrm>
          <a:prstGeom prst="roundRect">
            <a:avLst/>
          </a:prstGeom>
          <a:solidFill>
            <a:srgbClr val="B4FBA3">
              <a:alpha val="78824"/>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Times New Roman" panose="02020603050405020304" pitchFamily="18"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5pPr>
          </a:lstStyle>
          <a:p>
            <a:pPr lvl="0">
              <a:buNone/>
            </a:pPr>
            <a:r>
              <a:rPr lang="en-GB" altLang="x-none" sz="4400" dirty="0">
                <a:solidFill>
                  <a:srgbClr val="0D0D0D"/>
                </a:solidFill>
                <a:cs typeface="Times New Roman" panose="02020603050405020304" pitchFamily="18" charset="0"/>
              </a:rPr>
              <a:t>B. Không nên sống thờ ơ khi thấy người khác gặp khó khăn</a:t>
            </a:r>
            <a:endParaRPr lang="en-GB" altLang="x-none" sz="4400" b="1" dirty="0">
              <a:solidFill>
                <a:srgbClr val="0D0D0D"/>
              </a:solidFill>
              <a:ea typeface="Arial" panose="020B0604020202020204" pitchFamily="34" charset="0"/>
              <a:cs typeface="Times New Roman" panose="02020603050405020304" pitchFamily="18" charset="0"/>
            </a:endParaRPr>
          </a:p>
        </p:txBody>
      </p:sp>
      <p:sp>
        <p:nvSpPr>
          <p:cNvPr id="5" name="Rounded Rectangle 4"/>
          <p:cNvSpPr/>
          <p:nvPr/>
        </p:nvSpPr>
        <p:spPr>
          <a:xfrm>
            <a:off x="152400" y="5867400"/>
            <a:ext cx="8839200" cy="773113"/>
          </a:xfrm>
          <a:prstGeom prst="roundRect">
            <a:avLst/>
          </a:prstGeom>
          <a:solidFill>
            <a:srgbClr val="B4FBA3">
              <a:alpha val="78824"/>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Times New Roman" panose="02020603050405020304" pitchFamily="18"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Times New Roman" panose="02020603050405020304" pitchFamily="18" charset="0"/>
                <a:ea typeface="+mn-ea"/>
                <a:cs typeface="+mn-cs"/>
              </a:defRPr>
            </a:lvl5pPr>
          </a:lstStyle>
          <a:p>
            <a:pPr lvl="0">
              <a:buNone/>
            </a:pPr>
            <a:r>
              <a:rPr lang="en-GB" altLang="x-none" sz="4400" dirty="0">
                <a:solidFill>
                  <a:srgbClr val="0D0D0D"/>
                </a:solidFill>
                <a:cs typeface="Times New Roman" panose="02020603050405020304" pitchFamily="18" charset="0"/>
              </a:rPr>
              <a:t>C. Cả A v</a:t>
            </a:r>
            <a:r>
              <a:rPr lang="en-GB" altLang="x-none" sz="4400" dirty="0">
                <a:solidFill>
                  <a:srgbClr val="0D0D0D"/>
                </a:solidFill>
                <a:ea typeface="Arial" panose="020B0604020202020204" pitchFamily="34" charset="0"/>
                <a:cs typeface="Times New Roman" panose="02020603050405020304" pitchFamily="18" charset="0"/>
              </a:rPr>
              <a:t>à</a:t>
            </a:r>
            <a:r>
              <a:rPr lang="en-GB" altLang="x-none" sz="4400" dirty="0">
                <a:solidFill>
                  <a:srgbClr val="0D0D0D"/>
                </a:solidFill>
                <a:cs typeface="Times New Roman" panose="02020603050405020304" pitchFamily="18" charset="0"/>
              </a:rPr>
              <a:t> B đều đúng</a:t>
            </a:r>
            <a:endParaRPr lang="en-GB" altLang="x-none" sz="4400" dirty="0">
              <a:solidFill>
                <a:srgbClr val="0D0D0D"/>
              </a:solidFill>
              <a:ea typeface="Arial" panose="020B0604020202020204" pitchFamily="34"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1000"/>
                                        <p:tgtEl>
                                          <p:spTgt spid="4"/>
                                        </p:tgtEl>
                                      </p:cBhvr>
                                    </p:animEffect>
                                    <p:anim calcmode="lin" valueType="num">
                                      <p:cBhvr>
                                        <p:cTn id="18" dur="1000" fill="hold"/>
                                        <p:tgtEl>
                                          <p:spTgt spid="4"/>
                                        </p:tgtEl>
                                        <p:attrNameLst>
                                          <p:attrName>ppt_x</p:attrName>
                                        </p:attrNameLst>
                                      </p:cBhvr>
                                      <p:tavLst>
                                        <p:tav tm="0">
                                          <p:val>
                                            <p:strVal val="#ppt_x"/>
                                          </p:val>
                                        </p:tav>
                                        <p:tav tm="100000">
                                          <p:val>
                                            <p:strVal val="#ppt_x"/>
                                          </p:val>
                                        </p:tav>
                                      </p:tavLst>
                                    </p:anim>
                                    <p:anim calcmode="lin" valueType="num">
                                      <p:cBhvr>
                                        <p:cTn id="19" dur="1000" fill="hold"/>
                                        <p:tgtEl>
                                          <p:spTgt spid="4"/>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1000"/>
                                        <p:tgtEl>
                                          <p:spTgt spid="5"/>
                                        </p:tgtEl>
                                      </p:cBhvr>
                                    </p:animEffect>
                                    <p:anim calcmode="lin" valueType="num">
                                      <p:cBhvr>
                                        <p:cTn id="23" dur="1000" fill="hold"/>
                                        <p:tgtEl>
                                          <p:spTgt spid="5"/>
                                        </p:tgtEl>
                                        <p:attrNameLst>
                                          <p:attrName>ppt_x</p:attrName>
                                        </p:attrNameLst>
                                      </p:cBhvr>
                                      <p:tavLst>
                                        <p:tav tm="0">
                                          <p:val>
                                            <p:strVal val="#ppt_x"/>
                                          </p:val>
                                        </p:tav>
                                        <p:tav tm="100000">
                                          <p:val>
                                            <p:strVal val="#ppt_x"/>
                                          </p:val>
                                        </p:tav>
                                      </p:tavLst>
                                    </p:anim>
                                    <p:anim calcmode="lin" valueType="num">
                                      <p:cBhvr>
                                        <p:cTn id="2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1" presetClass="emph" presetSubtype="2" fill="hold" nodeType="clickEffect">
                                  <p:stCondLst>
                                    <p:cond delay="0"/>
                                  </p:stCondLst>
                                  <p:childTnLst>
                                    <p:animClr clrSpc="rgb" dir="cw">
                                      <p:cBhvr>
                                        <p:cTn id="28" dur="2000" fill="hold"/>
                                        <p:tgtEl>
                                          <p:spTgt spid="5"/>
                                        </p:tgtEl>
                                        <p:attrNameLst>
                                          <p:attrName>fillcolor</p:attrName>
                                        </p:attrNameLst>
                                      </p:cBhvr>
                                      <p:to>
                                        <a:srgbClr val="FFC000"/>
                                      </p:to>
                                    </p:animClr>
                                    <p:set>
                                      <p:cBhvr>
                                        <p:cTn id="29" dur="2000" fill="hold"/>
                                        <p:tgtEl>
                                          <p:spTgt spid="5"/>
                                        </p:tgtEl>
                                        <p:attrNameLst>
                                          <p:attrName>fill.type</p:attrName>
                                        </p:attrNameLst>
                                      </p:cBhvr>
                                      <p:to>
                                        <p:strVal val="solid"/>
                                      </p:to>
                                    </p:set>
                                    <p:set>
                                      <p:cBhvr>
                                        <p:cTn id="30" dur="2000" fill="hold"/>
                                        <p:tgtEl>
                                          <p:spTgt spid="5"/>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3" grpId="0" animBg="1"/>
      <p:bldP spid="4" grpId="0" animBg="1"/>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100" name="Picture 4" descr="IMG0156A"/>
          <p:cNvPicPr>
            <a:picLocks noChangeAspect="1"/>
          </p:cNvPicPr>
          <p:nvPr/>
        </p:nvPicPr>
        <p:blipFill>
          <a:blip r:embed="rId1"/>
          <a:stretch>
            <a:fillRect/>
          </a:stretch>
        </p:blipFill>
        <p:spPr>
          <a:xfrm>
            <a:off x="228600" y="304800"/>
            <a:ext cx="8534400" cy="6477000"/>
          </a:xfrm>
          <a:prstGeom prst="rect">
            <a:avLst/>
          </a:prstGeom>
          <a:solidFill>
            <a:schemeClr val="accent2"/>
          </a:solidFill>
          <a:ln w="57150" cap="flat" cmpd="sng">
            <a:solidFill>
              <a:srgbClr val="0000FF"/>
            </a:solidFill>
            <a:prstDash val="solid"/>
            <a:miter/>
            <a:headEnd type="none" w="med" len="med"/>
            <a:tailEnd type="none" w="med" len="me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4100"/>
                                        </p:tgtEl>
                                        <p:attrNameLst>
                                          <p:attrName>style.visibility</p:attrName>
                                        </p:attrNameLst>
                                      </p:cBhvr>
                                      <p:to>
                                        <p:strVal val="visible"/>
                                      </p:to>
                                    </p:set>
                                    <p:animEffect transition="in" filter="wedge">
                                      <p:cBhvr>
                                        <p:cTn id="7" dur="2000"/>
                                        <p:tgtEl>
                                          <p:spTgt spid="41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2530" name="Content Placeholder 2"/>
          <p:cNvSpPr>
            <a:spLocks noGrp="1"/>
          </p:cNvSpPr>
          <p:nvPr>
            <p:ph idx="1"/>
          </p:nvPr>
        </p:nvSpPr>
        <p:spPr>
          <a:xfrm>
            <a:off x="457200" y="457200"/>
            <a:ext cx="8229600" cy="2362200"/>
          </a:xfrm>
        </p:spPr>
        <p:txBody>
          <a:bodyPr vert="horz" wrap="square" lIns="91440" tIns="45720" rIns="91440" bIns="45720" anchor="t" anchorCtr="0"/>
          <a:p>
            <a:pPr algn="ctr">
              <a:buNone/>
            </a:pPr>
            <a:endParaRPr lang="en-US" altLang="en-US" b="1" dirty="0">
              <a:solidFill>
                <a:srgbClr val="3333FF"/>
              </a:solidFill>
              <a:latin typeface="Times New Roman" panose="02020603050405020304" pitchFamily="18" charset="0"/>
              <a:cs typeface="Times New Roman" panose="02020603050405020304" pitchFamily="18" charset="0"/>
            </a:endParaRPr>
          </a:p>
          <a:p>
            <a:pPr algn="ctr">
              <a:buNone/>
            </a:pPr>
            <a:r>
              <a:rPr lang="en-AU" altLang="en-US" b="1" u="sng" dirty="0">
                <a:solidFill>
                  <a:srgbClr val="3333FF"/>
                </a:solidFill>
                <a:latin typeface="Times New Roman" panose="02020603050405020304" pitchFamily="18" charset="0"/>
                <a:cs typeface="Times New Roman" panose="02020603050405020304" pitchFamily="18" charset="0"/>
              </a:rPr>
              <a:t>Thứ hai ngày 14 tháng 2 năm 2022</a:t>
            </a:r>
            <a:endParaRPr lang="en-US" altLang="en-US" b="1" u="sng" dirty="0">
              <a:solidFill>
                <a:srgbClr val="3333FF"/>
              </a:solidFill>
              <a:latin typeface="Times New Roman" panose="02020603050405020304" pitchFamily="18" charset="0"/>
              <a:cs typeface="Times New Roman" panose="02020603050405020304" pitchFamily="18" charset="0"/>
            </a:endParaRPr>
          </a:p>
          <a:p>
            <a:pPr algn="ctr">
              <a:buNone/>
            </a:pPr>
            <a:r>
              <a:rPr lang="en-US" altLang="en-US" b="1" u="sng" dirty="0">
                <a:solidFill>
                  <a:srgbClr val="3333FF"/>
                </a:solidFill>
                <a:latin typeface="Times New Roman" panose="02020603050405020304" pitchFamily="18" charset="0"/>
                <a:cs typeface="Times New Roman" panose="02020603050405020304" pitchFamily="18" charset="0"/>
              </a:rPr>
              <a:t>Tập đọc</a:t>
            </a:r>
            <a:endParaRPr lang="en-US" altLang="en-US" b="1" u="sng" dirty="0">
              <a:solidFill>
                <a:srgbClr val="3333FF"/>
              </a:solidFill>
              <a:latin typeface="Times New Roman" panose="02020603050405020304" pitchFamily="18" charset="0"/>
              <a:cs typeface="Times New Roman" panose="02020603050405020304" pitchFamily="18" charset="0"/>
            </a:endParaRPr>
          </a:p>
          <a:p>
            <a:pPr algn="ctr">
              <a:buNone/>
            </a:pPr>
            <a:r>
              <a:rPr lang="en-US" altLang="en-US" sz="6000" b="1" dirty="0">
                <a:solidFill>
                  <a:srgbClr val="FF0000"/>
                </a:solidFill>
                <a:latin typeface="Times New Roman" panose="02020603050405020304" pitchFamily="18" charset="0"/>
                <a:cs typeface="Times New Roman" panose="02020603050405020304" pitchFamily="18" charset="0"/>
              </a:rPr>
              <a:t>Lập làng giữ biển</a:t>
            </a:r>
            <a:endParaRPr lang="en-US" altLang="en-US" sz="6000" b="1" dirty="0">
              <a:solidFill>
                <a:srgbClr val="FF0000"/>
              </a:solidFill>
              <a:latin typeface="Times New Roman" panose="02020603050405020304" pitchFamily="18" charset="0"/>
              <a:cs typeface="Times New Roman" panose="02020603050405020304" pitchFamily="18" charset="0"/>
            </a:endParaRPr>
          </a:p>
          <a:p>
            <a:pPr algn="ctr">
              <a:buNone/>
            </a:pPr>
            <a:endParaRPr lang="en-US" altLang="en-US" sz="5400" dirty="0">
              <a:solidFill>
                <a:srgbClr val="3333FF"/>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3554" name="Content Placeholder 2"/>
          <p:cNvSpPr>
            <a:spLocks noGrp="1"/>
          </p:cNvSpPr>
          <p:nvPr>
            <p:ph idx="1"/>
          </p:nvPr>
        </p:nvSpPr>
        <p:spPr>
          <a:xfrm>
            <a:off x="457200" y="457200"/>
            <a:ext cx="7924800" cy="1600200"/>
          </a:xfrm>
        </p:spPr>
        <p:txBody>
          <a:bodyPr vert="horz" wrap="square" lIns="91440" tIns="45720" rIns="91440" bIns="45720" anchor="t" anchorCtr="0"/>
          <a:p>
            <a:pPr>
              <a:buNone/>
            </a:pPr>
            <a:r>
              <a:rPr lang="en-US" altLang="en-US" sz="4400" b="1" dirty="0">
                <a:solidFill>
                  <a:srgbClr val="FF0000"/>
                </a:solidFill>
                <a:latin typeface="Times New Roman" panose="02020603050405020304" pitchFamily="18" charset="0"/>
                <a:cs typeface="Times New Roman" panose="02020603050405020304" pitchFamily="18" charset="0"/>
              </a:rPr>
              <a:t>Bài đọc có thể chia làm mấy đoạn? </a:t>
            </a:r>
            <a:endParaRPr lang="en-US" altLang="en-US" sz="4400" b="1" dirty="0">
              <a:solidFill>
                <a:srgbClr val="FF0000"/>
              </a:solidFill>
              <a:latin typeface="Times New Roman" panose="02020603050405020304" pitchFamily="18" charset="0"/>
              <a:cs typeface="Times New Roman" panose="02020603050405020304" pitchFamily="18" charset="0"/>
            </a:endParaRPr>
          </a:p>
          <a:p>
            <a:pPr algn="ctr">
              <a:buNone/>
            </a:pPr>
            <a:endParaRPr lang="en-US" altLang="en-US" sz="4400" b="1"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p:cNvSpPr txBox="1"/>
          <p:nvPr/>
        </p:nvSpPr>
        <p:spPr bwMode="auto">
          <a:xfrm>
            <a:off x="609600" y="1905000"/>
            <a:ext cx="7924800" cy="1600200"/>
          </a:xfrm>
          <a:prstGeom prst="rect">
            <a:avLst/>
          </a:prstGeom>
          <a:noFill/>
          <a:ln w="9525">
            <a:noFill/>
            <a:miter lim="800000"/>
          </a:ln>
          <a:effectLst/>
        </p:spPr>
        <p:txBody>
          <a:bodyPr/>
          <a:lstStyle/>
          <a:p>
            <a:pPr marL="342900" marR="0" indent="-342900" defTabSz="914400">
              <a:spcBef>
                <a:spcPct val="20000"/>
              </a:spcBef>
              <a:buClrTx/>
              <a:buSzTx/>
              <a:buFontTx/>
              <a:buNone/>
              <a:defRPr/>
            </a:pPr>
            <a:r>
              <a:rPr kumimoji="0" lang="en-US" sz="4400" b="1" kern="1200" cap="none" spc="0" normalizeH="0" baseline="0" noProof="0">
                <a:solidFill>
                  <a:srgbClr val="002060"/>
                </a:solidFill>
                <a:ea typeface="+mn-ea"/>
                <a:cs typeface="Times New Roman" panose="02020603050405020304" pitchFamily="18" charset="0"/>
              </a:rPr>
              <a:t>Bài đọc có thể chia làm 4 đoạn.</a:t>
            </a:r>
            <a:endParaRPr kumimoji="0" lang="en-US" sz="4400" b="1" kern="1200" cap="none" spc="0" normalizeH="0" baseline="0" noProof="0">
              <a:solidFill>
                <a:srgbClr val="002060"/>
              </a:solidFill>
              <a:ea typeface="+mn-ea"/>
              <a:cs typeface="Times New Roman" panose="02020603050405020304" pitchFamily="18" charset="0"/>
            </a:endParaRPr>
          </a:p>
          <a:p>
            <a:pPr marL="342900" marR="0" indent="-342900" algn="ctr" defTabSz="914400">
              <a:spcBef>
                <a:spcPct val="20000"/>
              </a:spcBef>
              <a:buClrTx/>
              <a:buSzTx/>
              <a:buFontTx/>
              <a:buNone/>
              <a:defRPr/>
            </a:pPr>
            <a:endParaRPr kumimoji="0" lang="en-US" sz="4400" b="1" kern="1200" cap="none" spc="0" normalizeH="0" baseline="0" noProof="0">
              <a:solidFill>
                <a:srgbClr val="002060"/>
              </a:solidFill>
              <a:ea typeface="+mn-ea"/>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heckerboard(across)">
                                      <p:cBhvr>
                                        <p:cTn id="7"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ags/tag1.xml><?xml version="1.0" encoding="utf-8"?>
<p:tagLst xmlns:p="http://schemas.openxmlformats.org/presentationml/2006/main">
  <p:tag name="ISPRING_SLIDE_QUIZ_PROPERTIES" val="&lt;QuizProperties&gt;&lt;passAction&gt;&lt;action&gt;3&lt;/action&gt;&lt;/passAction&gt;&lt;failAction&gt;&lt;action&gt;3&lt;/action&gt;&lt;/failAction&gt;&lt;viewSlidesPolicy&gt;0&lt;/viewSlidesPolicy&gt;&lt;allowInterrupt&gt;1&lt;/allowInterrupt&gt;&lt;restartFailedQuiz&gt;0&lt;/restartFailedQuiz&gt;&lt;/QuizProperties&gt;&#10;"/>
  <p:tag name="ISPRING_QUIZ_SHAPES_ADDED" val="1"/>
  <p:tag name="ISPRING_RESOURCE_QUIZ" val="quiz4.quiz"/>
  <p:tag name="ISPRING_QUIZ_FULL_PATH" val="D:\Documents\Presentation2\quiz\quiz4.quiz"/>
  <p:tag name="ISPRING_QUIZ_RELATIVE_PATH" val="Presentation2\quiz\quiz4.quiz"/>
</p:tagLst>
</file>

<file path=ppt/tags/tag2.xml><?xml version="1.0" encoding="utf-8"?>
<p:tagLst xmlns:p="http://schemas.openxmlformats.org/presentationml/2006/main">
  <p:tag name="ISPRING_SLIDE_QUIZ_PROPERTIES" val="&lt;QuizProperties&gt;&lt;passAction&gt;&lt;action&gt;3&lt;/action&gt;&lt;/passAction&gt;&lt;failAction&gt;&lt;action&gt;3&lt;/action&gt;&lt;/failAction&gt;&lt;viewSlidesPolicy&gt;0&lt;/viewSlidesPolicy&gt;&lt;allowInterrupt&gt;1&lt;/allowInterrupt&gt;&lt;restartFailedQuiz&gt;0&lt;/restartFailedQuiz&gt;&lt;/QuizProperties&gt;&#10;"/>
  <p:tag name="ISPRING_QUIZ_SHAPES_ADDED" val="1"/>
  <p:tag name="ISPRING_RESOURCE_QUIZ" val="quiz4.quiz"/>
  <p:tag name="ISPRING_QUIZ_FULL_PATH" val="D:\Documents\Presentation2\quiz\quiz4.quiz"/>
  <p:tag name="ISPRING_QUIZ_RELATIVE_PATH" val="Presentation2\quiz\quiz4.quiz"/>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Communicating Bad News</Template>
  <TotalTime>0</TotalTime>
  <Words>3246</Words>
  <Application>WPS Presentation</Application>
  <PresentationFormat>On-screen Show (4:3)</PresentationFormat>
  <Paragraphs>134</Paragraphs>
  <Slides>30</Slides>
  <Notes>1</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30</vt:i4>
      </vt:variant>
    </vt:vector>
  </HeadingPairs>
  <TitlesOfParts>
    <vt:vector size="39" baseType="lpstr">
      <vt:lpstr>Arial</vt:lpstr>
      <vt:lpstr>SimSun</vt:lpstr>
      <vt:lpstr>Wingdings</vt:lpstr>
      <vt:lpstr>Times New Roman</vt:lpstr>
      <vt:lpstr>Calibri</vt:lpstr>
      <vt:lpstr>Microsoft YaHei</vt:lpstr>
      <vt:lpstr>Arial Unicode MS</vt:lpstr>
      <vt:lpstr>.VnTime</vt:lpstr>
      <vt:lpstr>Default Design</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TÌM HIỂU BÀI</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trytythgv</dc:title>
  <dc:creator>OWNER</dc:creator>
  <cp:lastModifiedBy>admin</cp:lastModifiedBy>
  <cp:revision>142</cp:revision>
  <dcterms:created xsi:type="dcterms:W3CDTF">2009-10-07T12:49:00Z</dcterms:created>
  <dcterms:modified xsi:type="dcterms:W3CDTF">2022-02-14T03:55:52Z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8B516353048546519572DF1C6EF053B0</vt:lpwstr>
  </property>
  <property fmtid="{D5CDD505-2E9C-101B-9397-08002B2CF9AE}" pid="3" name="KSOProductBuildVer">
    <vt:lpwstr>1033-11.2.0.10463</vt:lpwstr>
  </property>
</Properties>
</file>