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7" r:id="rId3"/>
    <p:sldId id="258" r:id="rId4"/>
    <p:sldId id="280" r:id="rId5"/>
    <p:sldId id="259" r:id="rId6"/>
    <p:sldId id="260" r:id="rId7"/>
    <p:sldId id="261" r:id="rId8"/>
    <p:sldId id="286" r:id="rId9"/>
    <p:sldId id="262" r:id="rId10"/>
    <p:sldId id="263" r:id="rId11"/>
    <p:sldId id="264" r:id="rId12"/>
    <p:sldId id="265" r:id="rId13"/>
    <p:sldId id="267" r:id="rId14"/>
    <p:sldId id="266" r:id="rId15"/>
    <p:sldId id="281" r:id="rId16"/>
    <p:sldId id="279"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59800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691453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16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406668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654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1706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28426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57889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1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50272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289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9332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633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825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92690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空白" type="blank">
  <p:cSld name="BLANK">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3" name="Google Shape;23;p27"/>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7"/>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alphaModFix/>
          </a:blip>
          <a:src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alphaModFix/>
          </a:blip>
          <a:srcRect l="1" r="152"/>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alphaModFix/>
          </a:blip>
          <a:src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alphaModFix/>
          </a:blip>
          <a:srcRect r="45910"/>
          <a:stretch/>
        </p:blipFill>
        <p:spPr>
          <a:xfrm>
            <a:off x="8460597" y="3435861"/>
            <a:ext cx="618427" cy="959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34" name="Google Shape;34;p28"/>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alphaModFix/>
          </a:blip>
          <a:srcRect b="43227"/>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alphaModFix/>
          </a:blip>
          <a:srcRect l="1" r="152" b="8109"/>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alphaModFix/>
          </a:blip>
          <a:srcRect/>
          <a:stretch/>
        </p:blipFill>
        <p:spPr>
          <a:xfrm>
            <a:off x="-13856" y="4642338"/>
            <a:ext cx="9155017" cy="5011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41" name="Google Shape;41;p29"/>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2" name="Google Shape;5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1"/>
        <p:cNvGrpSpPr/>
        <p:nvPr/>
      </p:nvGrpSpPr>
      <p:grpSpPr>
        <a:xfrm>
          <a:off x="0" y="0"/>
          <a:ext cx="0" cy="0"/>
          <a:chOff x="0" y="0"/>
          <a:chExt cx="0" cy="0"/>
        </a:xfrm>
      </p:grpSpPr>
      <p:pic>
        <p:nvPicPr>
          <p:cNvPr id="72" name="Google Shape;72;p34"/>
          <p:cNvPicPr preferRelativeResize="0"/>
          <p:nvPr/>
        </p:nvPicPr>
        <p:blipFill rotWithShape="1">
          <a:blip r:embed="rId2">
            <a:alphaModFix/>
          </a:blip>
          <a:srcRect l="135" t="36970" r="-1"/>
          <a:stretch/>
        </p:blipFill>
        <p:spPr>
          <a:xfrm>
            <a:off x="1" y="1828800"/>
            <a:ext cx="9143998" cy="3004238"/>
          </a:xfrm>
          <a:prstGeom prst="rect">
            <a:avLst/>
          </a:prstGeom>
          <a:noFill/>
          <a:ln>
            <a:noFill/>
          </a:ln>
        </p:spPr>
      </p:pic>
      <p:pic>
        <p:nvPicPr>
          <p:cNvPr id="73" name="Google Shape;73;p34"/>
          <p:cNvPicPr preferRelativeResize="0"/>
          <p:nvPr/>
        </p:nvPicPr>
        <p:blipFill rotWithShape="1">
          <a:blip r:embed="rId3">
            <a:alphaModFix/>
          </a:blip>
          <a:srcRect/>
          <a:stretch/>
        </p:blipFill>
        <p:spPr>
          <a:xfrm>
            <a:off x="-1" y="3432997"/>
            <a:ext cx="9613558" cy="1508031"/>
          </a:xfrm>
          <a:prstGeom prst="rect">
            <a:avLst/>
          </a:prstGeom>
          <a:noFill/>
          <a:ln>
            <a:noFill/>
          </a:ln>
        </p:spPr>
      </p:pic>
      <p:pic>
        <p:nvPicPr>
          <p:cNvPr id="74" name="Google Shape;74;p34"/>
          <p:cNvPicPr preferRelativeResize="0"/>
          <p:nvPr/>
        </p:nvPicPr>
        <p:blipFill rotWithShape="1">
          <a:blip r:embed="rId4">
            <a:alphaModFix/>
          </a:blip>
          <a:srcRect l="1" r="152"/>
          <a:stretch/>
        </p:blipFill>
        <p:spPr>
          <a:xfrm>
            <a:off x="-93027" y="3505218"/>
            <a:ext cx="9130145" cy="1215615"/>
          </a:xfrm>
          <a:prstGeom prst="rect">
            <a:avLst/>
          </a:prstGeom>
          <a:noFill/>
          <a:ln>
            <a:noFill/>
          </a:ln>
        </p:spPr>
      </p:pic>
      <p:pic>
        <p:nvPicPr>
          <p:cNvPr id="75" name="Google Shape;75;p34"/>
          <p:cNvPicPr preferRelativeResize="0"/>
          <p:nvPr/>
        </p:nvPicPr>
        <p:blipFill rotWithShape="1">
          <a:blip r:embed="rId5">
            <a:alphaModFix/>
          </a:blip>
          <a:srcRect/>
          <a:stretch/>
        </p:blipFill>
        <p:spPr>
          <a:xfrm>
            <a:off x="-13856" y="4017444"/>
            <a:ext cx="9157856" cy="1126056"/>
          </a:xfrm>
          <a:prstGeom prst="rect">
            <a:avLst/>
          </a:prstGeom>
          <a:noFill/>
          <a:ln>
            <a:noFill/>
          </a:ln>
        </p:spPr>
      </p:pic>
      <p:grpSp>
        <p:nvGrpSpPr>
          <p:cNvPr id="76" name="Google Shape;76;p34"/>
          <p:cNvGrpSpPr/>
          <p:nvPr/>
        </p:nvGrpSpPr>
        <p:grpSpPr>
          <a:xfrm>
            <a:off x="175605" y="3190604"/>
            <a:ext cx="694959" cy="1329039"/>
            <a:chOff x="181346" y="1761375"/>
            <a:chExt cx="1517253" cy="2901593"/>
          </a:xfrm>
        </p:grpSpPr>
        <p:pic>
          <p:nvPicPr>
            <p:cNvPr id="77" name="Google Shape;77;p34"/>
            <p:cNvPicPr preferRelativeResize="0"/>
            <p:nvPr/>
          </p:nvPicPr>
          <p:blipFill rotWithShape="1">
            <a:blip r:embed="rId6">
              <a:alphaModFix/>
            </a:blip>
            <a:srcRect/>
            <a:stretch/>
          </p:blipFill>
          <p:spPr>
            <a:xfrm>
              <a:off x="622043" y="1761375"/>
              <a:ext cx="885486" cy="2901593"/>
            </a:xfrm>
            <a:prstGeom prst="rect">
              <a:avLst/>
            </a:prstGeom>
            <a:noFill/>
            <a:ln>
              <a:noFill/>
            </a:ln>
          </p:spPr>
        </p:pic>
        <p:pic>
          <p:nvPicPr>
            <p:cNvPr id="78" name="Google Shape;78;p34"/>
            <p:cNvPicPr preferRelativeResize="0"/>
            <p:nvPr/>
          </p:nvPicPr>
          <p:blipFill rotWithShape="1">
            <a:blip r:embed="rId7">
              <a:alphaModFix/>
            </a:blip>
            <a:srcRect/>
            <a:stretch/>
          </p:blipFill>
          <p:spPr>
            <a:xfrm>
              <a:off x="1186323" y="2638386"/>
              <a:ext cx="512276" cy="2024582"/>
            </a:xfrm>
            <a:prstGeom prst="rect">
              <a:avLst/>
            </a:prstGeom>
            <a:noFill/>
            <a:ln>
              <a:noFill/>
            </a:ln>
          </p:spPr>
        </p:pic>
        <p:pic>
          <p:nvPicPr>
            <p:cNvPr id="79" name="Google Shape;79;p34"/>
            <p:cNvPicPr preferRelativeResize="0"/>
            <p:nvPr/>
          </p:nvPicPr>
          <p:blipFill rotWithShape="1">
            <a:blip r:embed="rId8">
              <a:alphaModFix/>
            </a:blip>
            <a:srcRect/>
            <a:stretch/>
          </p:blipFill>
          <p:spPr>
            <a:xfrm>
              <a:off x="181346" y="2373835"/>
              <a:ext cx="711093" cy="2289133"/>
            </a:xfrm>
            <a:prstGeom prst="rect">
              <a:avLst/>
            </a:prstGeom>
            <a:noFill/>
            <a:ln>
              <a:noFill/>
            </a:ln>
          </p:spPr>
        </p:pic>
      </p:grpSp>
      <p:pic>
        <p:nvPicPr>
          <p:cNvPr id="80" name="Google Shape;80;p34"/>
          <p:cNvPicPr preferRelativeResize="0"/>
          <p:nvPr/>
        </p:nvPicPr>
        <p:blipFill rotWithShape="1">
          <a:blip r:embed="rId9">
            <a:alphaModFix/>
          </a:blip>
          <a:srcRect r="45910"/>
          <a:stretch/>
        </p:blipFill>
        <p:spPr>
          <a:xfrm>
            <a:off x="8460597" y="3435861"/>
            <a:ext cx="618427" cy="959575"/>
          </a:xfrm>
          <a:prstGeom prst="rect">
            <a:avLst/>
          </a:prstGeom>
          <a:noFill/>
          <a:ln>
            <a:noFill/>
          </a:ln>
        </p:spPr>
      </p:pic>
      <p:sp>
        <p:nvSpPr>
          <p:cNvPr id="81" name="Google Shape;81;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2.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04572" y="321272"/>
            <a:ext cx="9248571" cy="8019887"/>
          </a:xfrm>
          <a:prstGeom prst="rect">
            <a:avLst/>
          </a:prstGeom>
          <a:noFill/>
          <a:ln>
            <a:noFill/>
          </a:ln>
        </p:spPr>
      </p:pic>
      <p:sp>
        <p:nvSpPr>
          <p:cNvPr id="120" name="Google Shape;120;p1"/>
          <p:cNvSpPr/>
          <p:nvPr/>
        </p:nvSpPr>
        <p:spPr>
          <a:xfrm>
            <a:off x="1392874" y="1369235"/>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23" name="Google Shape;123;p1"/>
          <p:cNvSpPr/>
          <p:nvPr/>
        </p:nvSpPr>
        <p:spPr>
          <a:xfrm>
            <a:off x="2710545" y="1955012"/>
            <a:ext cx="3384208"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err="1">
                <a:latin typeface="Arial Rounded"/>
                <a:ea typeface="Arial Rounded"/>
                <a:cs typeface="Arial Rounded"/>
                <a:sym typeface="Arial Rounded"/>
              </a:rPr>
              <a:t>Bài</a:t>
            </a:r>
            <a:r>
              <a:rPr lang="en-US" sz="4000" b="1" dirty="0">
                <a:latin typeface="Arial Rounded"/>
                <a:ea typeface="Arial Rounded"/>
                <a:cs typeface="Arial Rounded"/>
                <a:sym typeface="Arial Rounded"/>
              </a:rPr>
              <a:t> </a:t>
            </a:r>
            <a:r>
              <a:rPr lang="en-US" sz="4000" b="1" dirty="0" smtClean="0">
                <a:latin typeface="Arial Rounded"/>
                <a:ea typeface="Arial Rounded"/>
                <a:cs typeface="Arial Rounded"/>
                <a:sym typeface="Arial Rounded"/>
              </a:rPr>
              <a:t>1</a:t>
            </a:r>
          </a:p>
          <a:p>
            <a:pPr marL="0" marR="0" lvl="0" indent="0" algn="ctr" rtl="0">
              <a:spcBef>
                <a:spcPts val="0"/>
              </a:spcBef>
              <a:spcAft>
                <a:spcPts val="0"/>
              </a:spcAft>
              <a:buNone/>
            </a:pPr>
            <a:r>
              <a:rPr lang="en-US" sz="4000" b="1" dirty="0" smtClean="0">
                <a:latin typeface="Arial Rounded"/>
                <a:ea typeface="Arial Rounded"/>
                <a:cs typeface="Arial Rounded"/>
                <a:sym typeface="Arial Rounded"/>
              </a:rPr>
              <a:t>TÔI ĐI HỌC</a:t>
            </a:r>
            <a:endParaRPr sz="4000" b="1" dirty="0">
              <a:latin typeface="Arial Rounded"/>
              <a:ea typeface="Arial Rounded"/>
              <a:cs typeface="Arial Rounded"/>
              <a:sym typeface="Arial Rounded"/>
            </a:endParaRP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sp>
        <p:nvSpPr>
          <p:cNvPr id="137" name="Google Shape;137;p1"/>
          <p:cNvSpPr/>
          <p:nvPr/>
        </p:nvSpPr>
        <p:spPr>
          <a:xfrm>
            <a:off x="3075226" y="4073598"/>
            <a:ext cx="2895344" cy="4154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400" b="1" dirty="0" err="1">
                <a:solidFill>
                  <a:schemeClr val="dk1"/>
                </a:solidFill>
                <a:latin typeface="Times New Roman"/>
                <a:ea typeface="Times New Roman"/>
                <a:cs typeface="Times New Roman"/>
                <a:sym typeface="Times New Roman"/>
              </a:rPr>
              <a:t>Giáo</a:t>
            </a:r>
            <a:r>
              <a:rPr lang="en-US" sz="1400" b="1" dirty="0">
                <a:solidFill>
                  <a:schemeClr val="dk1"/>
                </a:solidFill>
                <a:latin typeface="Times New Roman"/>
                <a:ea typeface="Times New Roman"/>
                <a:cs typeface="Times New Roman"/>
                <a:sym typeface="Times New Roman"/>
              </a:rPr>
              <a:t> </a:t>
            </a:r>
            <a:r>
              <a:rPr lang="en-US" sz="1400" b="1" dirty="0" err="1">
                <a:solidFill>
                  <a:schemeClr val="dk1"/>
                </a:solidFill>
                <a:latin typeface="Times New Roman"/>
                <a:ea typeface="Times New Roman"/>
                <a:cs typeface="Times New Roman"/>
                <a:sym typeface="Times New Roman"/>
              </a:rPr>
              <a:t>viên</a:t>
            </a:r>
            <a:r>
              <a:rPr lang="en-US" sz="1400" b="1" dirty="0" smtClean="0">
                <a:solidFill>
                  <a:schemeClr val="dk1"/>
                </a:solidFill>
                <a:latin typeface="Times New Roman"/>
                <a:ea typeface="Times New Roman"/>
                <a:cs typeface="Times New Roman"/>
                <a:sym typeface="Times New Roman"/>
              </a:rPr>
              <a:t>:</a:t>
            </a:r>
            <a:endParaRPr sz="1100"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strVal val="0"/>
                                          </p:val>
                                        </p:tav>
                                        <p:tav tm="100000">
                                          <p:val>
                                            <p:strVal val="#ppt_w"/>
                                          </p:val>
                                        </p:tav>
                                      </p:tavLst>
                                    </p:anim>
                                    <p:anim calcmode="lin" valueType="num">
                                      <p:cBhvr additive="base">
                                        <p:cTn id="47" dur="1250"/>
                                        <p:tgtEl>
                                          <p:spTgt spid="1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5" name="Google Shape;295;p8"/>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Trả lời </a:t>
            </a:r>
            <a:endParaRPr/>
          </a:p>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câu hỏi</a:t>
            </a:r>
            <a:endParaRPr sz="4400" b="1">
              <a:solidFill>
                <a:srgbClr val="0070C0"/>
              </a:solidFill>
              <a:latin typeface="Arial Rounded"/>
              <a:ea typeface="Arial Rounded"/>
              <a:cs typeface="Arial Rounded"/>
              <a:sym typeface="Arial Rounded"/>
            </a:endParaRPr>
          </a:p>
        </p:txBody>
      </p:sp>
      <p:sp>
        <p:nvSpPr>
          <p:cNvPr id="296" name="Google Shape;296;p8"/>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3</a:t>
            </a:r>
            <a:endParaRPr sz="5400" b="1">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10" presetClass="entr" presetSubtype="0" fill="hold" nodeType="withEffect">
                                  <p:stCondLst>
                                    <p:cond delay="12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2" presetClass="entr" presetSubtype="2" fill="hold" nodeType="withEffect">
                                  <p:stCondLst>
                                    <p:cond delay="2250"/>
                                  </p:stCondLst>
                                  <p:childTnLst>
                                    <p:set>
                                      <p:cBhvr>
                                        <p:cTn id="68" dur="1" fill="hold">
                                          <p:stCondLst>
                                            <p:cond delay="0"/>
                                          </p:stCondLst>
                                        </p:cTn>
                                        <p:tgtEl>
                                          <p:spTgt spid="297"/>
                                        </p:tgtEl>
                                        <p:attrNameLst>
                                          <p:attrName>style.visibility</p:attrName>
                                        </p:attrNameLst>
                                      </p:cBhvr>
                                      <p:to>
                                        <p:strVal val="visible"/>
                                      </p:to>
                                    </p:set>
                                    <p:anim calcmode="lin" valueType="num">
                                      <p:cBhvr additive="base">
                                        <p:cTn id="69"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t="48536" r="2474" b="28889"/>
          <a:stretch/>
        </p:blipFill>
        <p:spPr>
          <a:xfrm>
            <a:off x="609600" y="2380343"/>
            <a:ext cx="7835060" cy="2763157"/>
          </a:xfrm>
          <a:prstGeom prst="rect">
            <a:avLst/>
          </a:prstGeom>
        </p:spPr>
      </p:pic>
      <p:sp>
        <p:nvSpPr>
          <p:cNvPr id="7" name="Rectangle 6"/>
          <p:cNvSpPr/>
          <p:nvPr/>
        </p:nvSpPr>
        <p:spPr>
          <a:xfrm>
            <a:off x="992989" y="279185"/>
            <a:ext cx="7811754" cy="579967"/>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463998" y="1006343"/>
            <a:ext cx="8340745" cy="579967"/>
          </a:xfrm>
          <a:prstGeom prst="rect">
            <a:avLst/>
          </a:prstGeom>
        </p:spPr>
        <p:txBody>
          <a:bodyPr wrap="none">
            <a:spAutoFit/>
          </a:bodyPr>
          <a:lstStyle/>
          <a:p>
            <a:pPr>
              <a:lnSpc>
                <a:spcPct val="150000"/>
              </a:lnSpc>
              <a:spcAft>
                <a:spcPts val="0"/>
              </a:spcAft>
            </a:pP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Ngày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đầu</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đi</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học</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bạn</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nhỏ</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thấy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cảnh</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vật</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xung</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quanh</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thay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đổi</a:t>
            </a:r>
            <a:r>
              <a:rPr lang="en-US" sz="2400" b="1" dirty="0" smtClean="0">
                <a:solidFill>
                  <a:srgbClr val="FF0000"/>
                </a:solidFill>
                <a:latin typeface="Times New Roman" panose="02020603050405020304" pitchFamily="18" charset="0"/>
                <a:ea typeface="Times New Roman" panose="02020603050405020304" pitchFamily="18" charset="0"/>
              </a:rPr>
              <a:t>.</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362398" y="1139181"/>
            <a:ext cx="8587607" cy="461665"/>
          </a:xfrm>
          <a:prstGeom prst="rect">
            <a:avLst/>
          </a:prstGeom>
        </p:spPr>
        <p:txBody>
          <a:bodyPr wrap="none">
            <a:spAutoFit/>
          </a:bodyPr>
          <a:lstStyle/>
          <a:p>
            <a:r>
              <a:rPr lang="en-US" sz="2400" b="1" dirty="0" err="1" smtClean="0">
                <a:solidFill>
                  <a:srgbClr val="FF0000"/>
                </a:solidFill>
                <a:latin typeface="Times New Roman" panose="02020603050405020304" pitchFamily="18" charset="0"/>
                <a:ea typeface="SimSun" panose="02010600030101010101" pitchFamily="2" charset="-122"/>
              </a:rPr>
              <a:t>Những</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học</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trò</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mới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đã</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đứng</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nép</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bên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người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thân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khi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còn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bỡ</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ngỡ</a:t>
            </a:r>
            <a:r>
              <a:rPr lang="en-US" sz="2400" b="1" dirty="0" smtClean="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
        <p:nvSpPr>
          <p:cNvPr id="10" name="Rectangle 9"/>
          <p:cNvSpPr/>
          <p:nvPr/>
        </p:nvSpPr>
        <p:spPr>
          <a:xfrm>
            <a:off x="1151025" y="279185"/>
            <a:ext cx="6136616" cy="646331"/>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b. </a:t>
            </a:r>
            <a:r>
              <a:rPr lang="en-US" sz="2400" dirty="0" err="1" smtClean="0">
                <a:latin typeface="Times New Roman" panose="02020603050405020304" pitchFamily="18" charset="0"/>
                <a:ea typeface="Times New Roman" panose="02020603050405020304" pitchFamily="18" charset="0"/>
              </a:rPr>
              <a:t>Những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ngỡ</a:t>
            </a:r>
            <a:r>
              <a:rPr lang="en-US" sz="2400" dirty="0">
                <a:latin typeface="Times New Roman" panose="02020603050405020304" pitchFamily="18" charset="0"/>
                <a:ea typeface="Times New Roman" panose="02020603050405020304" pitchFamily="18" charset="0"/>
              </a:rPr>
              <a:t>?</a:t>
            </a:r>
          </a:p>
        </p:txBody>
      </p:sp>
      <p:sp>
        <p:nvSpPr>
          <p:cNvPr id="11" name="Rectangle 10"/>
          <p:cNvSpPr/>
          <p:nvPr/>
        </p:nvSpPr>
        <p:spPr>
          <a:xfrm>
            <a:off x="1219468" y="279185"/>
            <a:ext cx="5689378" cy="579967"/>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c.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ngồi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992989" y="1058401"/>
            <a:ext cx="7603692" cy="830997"/>
          </a:xfrm>
          <a:prstGeom prst="rect">
            <a:avLst/>
          </a:prstGeom>
        </p:spPr>
        <p:txBody>
          <a:bodyPr wrap="square">
            <a:spAutoFit/>
          </a:bodyPr>
          <a:lstStyle/>
          <a:p>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nhỏ</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người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ngồi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bên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chưa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quen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biết</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nhưng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không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xa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lạ</a:t>
            </a:r>
            <a:r>
              <a:rPr lang="en-US" sz="2400" b="1" dirty="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heel(1)">
                                      <p:cBhvr>
                                        <p:cTn id="30" dur="20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9">
                                            <p:txEl>
                                              <p:pRg st="0" end="0"/>
                                            </p:txEl>
                                          </p:spTgt>
                                        </p:tgtEl>
                                      </p:cBhvr>
                                    </p:animEffect>
                                    <p:set>
                                      <p:cBhvr>
                                        <p:cTn id="38"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anim calcmode="lin" valueType="num">
                                      <p:cBhvr>
                                        <p:cTn id="44" dur="2000" fill="hold"/>
                                        <p:tgtEl>
                                          <p:spTgt spid="11"/>
                                        </p:tgtEl>
                                        <p:attrNameLst>
                                          <p:attrName>ppt_w</p:attrName>
                                        </p:attrNameLst>
                                      </p:cBhvr>
                                      <p:tavLst>
                                        <p:tav tm="0" fmla="#ppt_w*sin(2.5*pi*$)">
                                          <p:val>
                                            <p:fltVal val="0"/>
                                          </p:val>
                                        </p:tav>
                                        <p:tav tm="100000">
                                          <p:val>
                                            <p:fltVal val="1"/>
                                          </p:val>
                                        </p:tav>
                                      </p:tavLst>
                                    </p:anim>
                                    <p:anim calcmode="lin" valueType="num">
                                      <p:cBhvr>
                                        <p:cTn id="45"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build="allAtOnce"/>
      <p:bldP spid="10" grpId="0"/>
      <p:bldP spid="10" grpId="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Viết vào vở</a:t>
            </a:r>
            <a:endParaRPr sz="4400" b="1">
              <a:solidFill>
                <a:srgbClr val="0070C0"/>
              </a:solidFill>
              <a:latin typeface="Arial Rounded"/>
              <a:ea typeface="Arial Rounded"/>
              <a:cs typeface="Arial Rounded"/>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4</a:t>
            </a:r>
            <a:endParaRPr sz="5400" b="1">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778" t="8470" r="17467" b="84117"/>
          <a:stretch/>
        </p:blipFill>
        <p:spPr>
          <a:xfrm>
            <a:off x="124007" y="148529"/>
            <a:ext cx="8762197" cy="1628979"/>
          </a:xfrm>
          <a:prstGeom prst="rect">
            <a:avLst/>
          </a:prstGeom>
        </p:spPr>
      </p:pic>
      <p:sp>
        <p:nvSpPr>
          <p:cNvPr id="7" name="Rectangle 6"/>
          <p:cNvSpPr/>
          <p:nvPr/>
        </p:nvSpPr>
        <p:spPr>
          <a:xfrm>
            <a:off x="1236874" y="2029934"/>
            <a:ext cx="7089913" cy="1307537"/>
          </a:xfrm>
          <a:prstGeom prst="rect">
            <a:avLst/>
          </a:prstGeom>
        </p:spPr>
        <p:txBody>
          <a:bodyPr wrap="square">
            <a:spAutoFit/>
          </a:bodyPr>
          <a:lstStyle/>
          <a:p>
            <a:pPr>
              <a:lnSpc>
                <a:spcPct val="150000"/>
              </a:lnSpc>
              <a:spcAft>
                <a:spcPts val="0"/>
              </a:spcAft>
            </a:pP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xung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đổi</a:t>
            </a: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1"/>
          <p:cNvSpPr/>
          <p:nvPr/>
        </p:nvSpPr>
        <p:spPr>
          <a:xfrm>
            <a:off x="736243" y="282061"/>
            <a:ext cx="276784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rgbClr val="4CA420"/>
                </a:solidFill>
                <a:latin typeface="Arial Rounded"/>
                <a:ea typeface="Arial Rounded"/>
                <a:cs typeface="Arial Rounded"/>
                <a:sym typeface="Arial Rounded"/>
              </a:rPr>
              <a:t>Tô</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chữ</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hoa</a:t>
            </a:r>
            <a:r>
              <a:rPr lang="en-US" sz="3200" dirty="0">
                <a:solidFill>
                  <a:srgbClr val="4CA420"/>
                </a:solidFill>
                <a:latin typeface="Arial Rounded"/>
                <a:ea typeface="Arial Rounded"/>
                <a:cs typeface="Arial Rounded"/>
                <a:sym typeface="Arial Rounded"/>
              </a:rPr>
              <a:t> </a:t>
            </a:r>
            <a:r>
              <a:rPr lang="en-US" sz="3600" b="1" dirty="0">
                <a:solidFill>
                  <a:srgbClr val="4CA420"/>
                </a:solidFill>
                <a:ea typeface="Arial Rounded"/>
              </a:rPr>
              <a:t>H</a:t>
            </a:r>
            <a:endParaRPr sz="3200" b="1" dirty="0">
              <a:solidFill>
                <a:srgbClr val="4CA420"/>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71" y="928351"/>
            <a:ext cx="7422704" cy="3955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8200" y="708915"/>
            <a:ext cx="4308083" cy="4308083"/>
          </a:xfrm>
          <a:prstGeom prst="rect">
            <a:avLst/>
          </a:prstGeom>
        </p:spPr>
      </p:pic>
    </p:spTree>
    <p:extLst>
      <p:ext uri="{BB962C8B-B14F-4D97-AF65-F5344CB8AC3E}">
        <p14:creationId xmlns:p14="http://schemas.microsoft.com/office/powerpoint/2010/main" val="184707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Củng cố</a:t>
            </a:r>
            <a:endParaRPr sz="4400" b="1">
              <a:solidFill>
                <a:srgbClr val="0070C0"/>
              </a:solidFill>
              <a:latin typeface="Arial Rounded"/>
              <a:ea typeface="Arial Rounded"/>
              <a:cs typeface="Arial Rounded"/>
              <a:sym typeface="Arial Rounded"/>
            </a:endParaRPr>
          </a:p>
        </p:txBody>
      </p:sp>
      <p:sp>
        <p:nvSpPr>
          <p:cNvPr id="670" name="Google Shape;670;p24"/>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10</a:t>
            </a:r>
            <a:endParaRPr sz="5400" b="1">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70"/>
                                        </p:tgtEl>
                                        <p:attrNameLst>
                                          <p:attrName>style.visibility</p:attrName>
                                        </p:attrNameLst>
                                      </p:cBhvr>
                                      <p:to>
                                        <p:strVal val="visible"/>
                                      </p:to>
                                    </p:set>
                                    <p:animEffect transition="in" filter="fade">
                                      <p:cBhvr>
                                        <p:cTn id="63" dur="500"/>
                                        <p:tgtEl>
                                          <p:spTgt spid="670"/>
                                        </p:tgtEl>
                                      </p:cBhvr>
                                    </p:animEffect>
                                  </p:childTnLst>
                                </p:cTn>
                              </p:par>
                              <p:par>
                                <p:cTn id="64" presetID="10" presetClass="entr" presetSubtype="0" fill="hold" nodeType="withEffect">
                                  <p:stCondLst>
                                    <p:cond delay="1250"/>
                                  </p:stCondLst>
                                  <p:childTnLst>
                                    <p:set>
                                      <p:cBhvr>
                                        <p:cTn id="65" dur="1" fill="hold">
                                          <p:stCondLst>
                                            <p:cond delay="0"/>
                                          </p:stCondLst>
                                        </p:cTn>
                                        <p:tgtEl>
                                          <p:spTgt spid="669"/>
                                        </p:tgtEl>
                                        <p:attrNameLst>
                                          <p:attrName>style.visibility</p:attrName>
                                        </p:attrNameLst>
                                      </p:cBhvr>
                                      <p:to>
                                        <p:strVal val="visible"/>
                                      </p:to>
                                    </p:set>
                                    <p:animEffect transition="in" filter="fade">
                                      <p:cBhvr>
                                        <p:cTn id="66" dur="500"/>
                                        <p:tgtEl>
                                          <p:spTgt spid="669"/>
                                        </p:tgtEl>
                                      </p:cBhvr>
                                    </p:animEffect>
                                  </p:childTnLst>
                                </p:cTn>
                              </p:par>
                              <p:par>
                                <p:cTn id="67" presetID="2" presetClass="entr" presetSubtype="2" fill="hold" nodeType="withEffect">
                                  <p:stCondLst>
                                    <p:cond delay="2250"/>
                                  </p:stCondLst>
                                  <p:childTnLst>
                                    <p:set>
                                      <p:cBhvr>
                                        <p:cTn id="68" dur="1" fill="hold">
                                          <p:stCondLst>
                                            <p:cond delay="0"/>
                                          </p:stCondLst>
                                        </p:cTn>
                                        <p:tgtEl>
                                          <p:spTgt spid="671"/>
                                        </p:tgtEl>
                                        <p:attrNameLst>
                                          <p:attrName>style.visibility</p:attrName>
                                        </p:attrNameLst>
                                      </p:cBhvr>
                                      <p:to>
                                        <p:strVal val="visible"/>
                                      </p:to>
                                    </p:set>
                                    <p:anim calcmode="lin" valueType="num">
                                      <p:cBhvr additive="base">
                                        <p:cTn id="69"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5">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177" name="Google Shape;177;p2"/>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Khởi động</a:t>
            </a:r>
            <a:endParaRPr sz="4400" b="1">
              <a:solidFill>
                <a:srgbClr val="0070C0"/>
              </a:solidFill>
              <a:latin typeface="Arial Rounded"/>
              <a:ea typeface="Arial Rounded"/>
              <a:cs typeface="Arial Rounded"/>
              <a:sym typeface="Arial Rounded"/>
            </a:endParaRPr>
          </a:p>
        </p:txBody>
      </p:sp>
      <p:sp>
        <p:nvSpPr>
          <p:cNvPr id="178" name="Google Shape;178;p2"/>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a:t>
            </a:r>
            <a:endParaRPr sz="5400" b="1">
              <a:solidFill>
                <a:srgbClr val="0070C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6">
            <a:alphaModFix/>
          </a:blip>
          <a:src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7">
            <a:alphaModFix/>
          </a:blip>
          <a:srcRect/>
          <a:stretch/>
        </p:blipFill>
        <p:spPr>
          <a:xfrm>
            <a:off x="7214976" y="2452092"/>
            <a:ext cx="1125835" cy="2607748"/>
          </a:xfrm>
          <a:prstGeom prst="rect">
            <a:avLst/>
          </a:prstGeom>
          <a:noFill/>
          <a:ln>
            <a:noFill/>
          </a:ln>
        </p:spPr>
      </p:pic>
      <p:pic>
        <p:nvPicPr>
          <p:cNvPr id="2" name="Di-Hoc-Be-Bao-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45818" y="44502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78128" fill="hold"/>
                                        <p:tgtEl>
                                          <p:spTgt spid="2"/>
                                        </p:tgtEl>
                                      </p:cBhvr>
                                    </p:cmd>
                                  </p:childTnLst>
                                </p:cTn>
                              </p:par>
                            </p:childTnLst>
                          </p:cTn>
                        </p:par>
                      </p:childTnLst>
                    </p:cTn>
                  </p:par>
                </p:childTnLst>
              </p:cTn>
              <p:nextCondLst>
                <p:cond evt="onClick" delay="0">
                  <p:tgtEl>
                    <p:spTgt spid="2"/>
                  </p:tgtEl>
                </p:cond>
              </p:nextCondLst>
            </p:seq>
            <p:audio>
              <p:cMediaNode vol="80000">
                <p:cTn id="75"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29" y="166201"/>
            <a:ext cx="3576302" cy="2383816"/>
          </a:xfrm>
          <a:prstGeom prst="rect">
            <a:avLst/>
          </a:prstGeom>
        </p:spPr>
      </p:pic>
      <p:sp>
        <p:nvSpPr>
          <p:cNvPr id="5" name="TextBox 4"/>
          <p:cNvSpPr txBox="1"/>
          <p:nvPr/>
        </p:nvSpPr>
        <p:spPr>
          <a:xfrm>
            <a:off x="1481785" y="1331373"/>
            <a:ext cx="1364476" cy="461665"/>
          </a:xfrm>
          <a:prstGeom prst="rect">
            <a:avLst/>
          </a:prstGeom>
          <a:noFill/>
        </p:spPr>
        <p:txBody>
          <a:bodyPr wrap="non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711530" y="1119679"/>
            <a:ext cx="4740400" cy="415498"/>
          </a:xfrm>
          <a:prstGeom prst="rect">
            <a:avLst/>
          </a:prstGeom>
        </p:spPr>
        <p:txBody>
          <a:bodyPr wrap="none">
            <a:spAutoFit/>
          </a:bodyPr>
          <a:lstStyle/>
          <a:p>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1: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ngõ</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1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p:cNvSpPr/>
          <p:nvPr/>
        </p:nvSpPr>
        <p:spPr>
          <a:xfrm>
            <a:off x="3711530" y="1859298"/>
            <a:ext cx="5312673" cy="510909"/>
          </a:xfrm>
          <a:prstGeom prst="rect">
            <a:avLst/>
          </a:prstGeom>
        </p:spPr>
        <p:txBody>
          <a:bodyPr wrap="none">
            <a:spAutoFit/>
          </a:bodyPr>
          <a:lstStyle/>
          <a:p>
            <a:pPr>
              <a:lnSpc>
                <a:spcPct val="150000"/>
              </a:lnSpc>
            </a:pPr>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2: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ảnh</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mái</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27" y="0"/>
            <a:ext cx="6930737" cy="5143500"/>
          </a:xfrm>
          <a:prstGeom prst="rect">
            <a:avLst/>
          </a:prstGeom>
        </p:spPr>
      </p:pic>
    </p:spTree>
    <p:extLst>
      <p:ext uri="{BB962C8B-B14F-4D97-AF65-F5344CB8AC3E}">
        <p14:creationId xmlns:p14="http://schemas.microsoft.com/office/powerpoint/2010/main" val="3758913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2</a:t>
            </a:r>
            <a:endParaRPr sz="5400" b="1">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strVal val="0"/>
                                          </p:val>
                                        </p:tav>
                                        <p:tav tm="100000">
                                          <p:val>
                                            <p:strVal val="#ppt_w"/>
                                          </p:val>
                                        </p:tav>
                                      </p:tavLst>
                                    </p:anim>
                                    <p:anim calcmode="lin" valueType="num">
                                      <p:cBhvr additive="base">
                                        <p:cTn id="12" dur="750"/>
                                        <p:tgtEl>
                                          <p:spTgt spid="2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strVal val="0"/>
                                          </p:val>
                                        </p:tav>
                                        <p:tav tm="100000">
                                          <p:val>
                                            <p:strVal val="#ppt_w"/>
                                          </p:val>
                                        </p:tav>
                                      </p:tavLst>
                                    </p:anim>
                                    <p:anim calcmode="lin" valueType="num">
                                      <p:cBhvr additive="base">
                                        <p:cTn id="16" dur="75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strVal val="0"/>
                                          </p:val>
                                        </p:tav>
                                        <p:tav tm="100000">
                                          <p:val>
                                            <p:strVal val="#ppt_w"/>
                                          </p:val>
                                        </p:tav>
                                      </p:tavLst>
                                    </p:anim>
                                    <p:anim calcmode="lin" valueType="num">
                                      <p:cBhvr additive="base">
                                        <p:cTn id="20" dur="750"/>
                                        <p:tgtEl>
                                          <p:spTgt spid="21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strVal val="0"/>
                                          </p:val>
                                        </p:tav>
                                        <p:tav tm="100000">
                                          <p:val>
                                            <p:strVal val="#ppt_w"/>
                                          </p:val>
                                        </p:tav>
                                      </p:tavLst>
                                    </p:anim>
                                    <p:anim calcmode="lin" valueType="num">
                                      <p:cBhvr additive="base">
                                        <p:cTn id="24" dur="750"/>
                                        <p:tgtEl>
                                          <p:spTgt spid="21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strVal val="0"/>
                                          </p:val>
                                        </p:tav>
                                        <p:tav tm="100000">
                                          <p:val>
                                            <p:strVal val="#ppt_w"/>
                                          </p:val>
                                        </p:tav>
                                      </p:tavLst>
                                    </p:anim>
                                    <p:anim calcmode="lin" valueType="num">
                                      <p:cBhvr additive="base">
                                        <p:cTn id="28" dur="750"/>
                                        <p:tgtEl>
                                          <p:spTgt spid="20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strVal val="0"/>
                                          </p:val>
                                        </p:tav>
                                        <p:tav tm="100000">
                                          <p:val>
                                            <p:strVal val="#ppt_w"/>
                                          </p:val>
                                        </p:tav>
                                      </p:tavLst>
                                    </p:anim>
                                    <p:anim calcmode="lin" valueType="num">
                                      <p:cBhvr additive="base">
                                        <p:cTn id="32" dur="750"/>
                                        <p:tgtEl>
                                          <p:spTgt spid="20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strVal val="0"/>
                                          </p:val>
                                        </p:tav>
                                        <p:tav tm="100000">
                                          <p:val>
                                            <p:strVal val="#ppt_w"/>
                                          </p:val>
                                        </p:tav>
                                      </p:tavLst>
                                    </p:anim>
                                    <p:anim calcmode="lin" valueType="num">
                                      <p:cBhvr additive="base">
                                        <p:cTn id="36" dur="750"/>
                                        <p:tgtEl>
                                          <p:spTgt spid="19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strVal val="0"/>
                                          </p:val>
                                        </p:tav>
                                        <p:tav tm="100000">
                                          <p:val>
                                            <p:strVal val="#ppt_w"/>
                                          </p:val>
                                        </p:tav>
                                      </p:tavLst>
                                    </p:anim>
                                    <p:anim calcmode="lin" valueType="num">
                                      <p:cBhvr additive="base">
                                        <p:cTn id="40" dur="750"/>
                                        <p:tgtEl>
                                          <p:spTgt spid="20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strVal val="0"/>
                                          </p:val>
                                        </p:tav>
                                        <p:tav tm="100000">
                                          <p:val>
                                            <p:strVal val="#ppt_w"/>
                                          </p:val>
                                        </p:tav>
                                      </p:tavLst>
                                    </p:anim>
                                    <p:anim calcmode="lin" valueType="num">
                                      <p:cBhvr additive="base">
                                        <p:cTn id="44" dur="750"/>
                                        <p:tgtEl>
                                          <p:spTgt spid="19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strVal val="0"/>
                                          </p:val>
                                        </p:tav>
                                        <p:tav tm="100000">
                                          <p:val>
                                            <p:strVal val="#ppt_w"/>
                                          </p:val>
                                        </p:tav>
                                      </p:tavLst>
                                    </p:anim>
                                    <p:anim calcmode="lin" valueType="num">
                                      <p:cBhvr additive="base">
                                        <p:cTn id="48" dur="750"/>
                                        <p:tgtEl>
                                          <p:spTgt spid="19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strVal val="0"/>
                                          </p:val>
                                        </p:tav>
                                        <p:tav tm="100000">
                                          <p:val>
                                            <p:strVal val="#ppt_w"/>
                                          </p:val>
                                        </p:tav>
                                      </p:tavLst>
                                    </p:anim>
                                    <p:anim calcmode="lin" valueType="num">
                                      <p:cBhvr additive="base">
                                        <p:cTn id="57" dur="750"/>
                                        <p:tgtEl>
                                          <p:spTgt spid="22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5" name="Google Shape;235;p5"/>
          <p:cNvPicPr preferRelativeResize="0"/>
          <p:nvPr/>
        </p:nvPicPr>
        <p:blipFill rotWithShape="1">
          <a:blip r:embed="rId5">
            <a:alphaModFix/>
          </a:blip>
          <a:srcRect/>
          <a:stretch/>
        </p:blipFill>
        <p:spPr>
          <a:xfrm>
            <a:off x="4447082" y="-1105837"/>
            <a:ext cx="609600" cy="609600"/>
          </a:xfrm>
          <a:prstGeom prst="rect">
            <a:avLst/>
          </a:prstGeom>
          <a:noFill/>
          <a:ln>
            <a:noFill/>
          </a:ln>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0859" t="12191" r="8003" b="51234"/>
          <a:stretch/>
        </p:blipFill>
        <p:spPr>
          <a:xfrm>
            <a:off x="561110" y="60428"/>
            <a:ext cx="7720218" cy="4884219"/>
          </a:xfrm>
          <a:prstGeom prst="rect">
            <a:avLst/>
          </a:prstGeom>
        </p:spPr>
      </p:pic>
      <p:sp>
        <p:nvSpPr>
          <p:cNvPr id="5" name="Minus 4"/>
          <p:cNvSpPr/>
          <p:nvPr/>
        </p:nvSpPr>
        <p:spPr>
          <a:xfrm>
            <a:off x="3347081" y="785442"/>
            <a:ext cx="880852" cy="222125"/>
          </a:xfrm>
          <a:prstGeom prst="mathMinus">
            <a:avLst/>
          </a:prstGeom>
          <a:ln w="635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410_20200508101116_toi-di-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37123" y="376549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1681" fill="hold"/>
                                        <p:tgtEl>
                                          <p:spTgt spid="3"/>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41420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2400" b="1" dirty="0" smtClean="0">
              <a:solidFill>
                <a:srgbClr val="F14420"/>
              </a:solidFill>
              <a:latin typeface="Arial Rounded"/>
              <a:ea typeface="Arial Rounded"/>
              <a:cs typeface="Arial Rounded"/>
              <a:sym typeface="Arial Rounded"/>
            </a:endParaRPr>
          </a:p>
          <a:p>
            <a:pPr marL="0" marR="0" lvl="0" indent="0" algn="ctr" rtl="0">
              <a:spcBef>
                <a:spcPts val="0"/>
              </a:spcBef>
              <a:spcAft>
                <a:spcPts val="0"/>
              </a:spcAft>
              <a:buNone/>
            </a:pPr>
            <a:r>
              <a:rPr lang="en-US" sz="2400" b="1" dirty="0" err="1" smtClean="0">
                <a:solidFill>
                  <a:srgbClr val="F14420"/>
                </a:solidFill>
                <a:latin typeface="Arial Rounded"/>
                <a:ea typeface="Arial Rounded"/>
                <a:cs typeface="Arial Rounded"/>
                <a:sym typeface="Arial Rounded"/>
              </a:rPr>
              <a:t>Tôi</a:t>
            </a:r>
            <a:r>
              <a:rPr lang="en-US" sz="2400" b="1" dirty="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đi</a:t>
            </a:r>
            <a:r>
              <a:rPr lang="en-US" sz="2400" b="1" dirty="0" smtClean="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học</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Một</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buổi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mai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mẹ</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âu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yếm</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nắm</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tay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dẫn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trên</a:t>
            </a:r>
            <a:r>
              <a:rPr lang="en-US" sz="2400" dirty="0" smtClean="0">
                <a:solidFill>
                  <a:srgbClr val="679C31"/>
                </a:solidFill>
                <a:latin typeface="Arial Rounded"/>
                <a:ea typeface="Arial Rounded"/>
                <a:cs typeface="Arial Rounded"/>
                <a:sym typeface="Arial Rounded"/>
              </a:rPr>
              <a:t> con </a:t>
            </a:r>
            <a:r>
              <a:rPr lang="en-US" sz="2400" dirty="0" err="1" smtClean="0">
                <a:solidFill>
                  <a:srgbClr val="679C31"/>
                </a:solidFill>
                <a:latin typeface="Arial Rounded"/>
                <a:ea typeface="Arial Rounded"/>
                <a:cs typeface="Arial Rounded"/>
                <a:sym typeface="Arial Rounded"/>
              </a:rPr>
              <a:t>đường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làng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dài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và</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hẹp</a:t>
            </a:r>
            <a:r>
              <a:rPr lang="en-US" sz="2400" dirty="0" smtClean="0">
                <a:solidFill>
                  <a:srgbClr val="679C31"/>
                </a:solidFill>
                <a:latin typeface="Arial Rounded"/>
                <a:ea typeface="Arial Rounded"/>
                <a:cs typeface="Arial Rounded"/>
                <a:sym typeface="Arial Rounded"/>
              </a:rPr>
              <a:t>.     Con </a:t>
            </a:r>
            <a:r>
              <a:rPr lang="en-US" sz="2400" dirty="0" err="1" smtClean="0">
                <a:solidFill>
                  <a:srgbClr val="679C31"/>
                </a:solidFill>
                <a:latin typeface="Arial Rounded"/>
                <a:ea typeface="Arial Rounded"/>
                <a:cs typeface="Arial Rounded"/>
                <a:sym typeface="Arial Rounded"/>
              </a:rPr>
              <a:t>đường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này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đã</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lại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nhiều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lần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nhưng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lần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này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tự</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nhiên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thấy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lạ</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Cảnh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vật</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xung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quanh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đều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thay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đổi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Hôm</a:t>
            </a:r>
            <a:r>
              <a:rPr lang="en-US" sz="2400" dirty="0" smtClean="0">
                <a:solidFill>
                  <a:srgbClr val="679C31"/>
                </a:solidFill>
                <a:latin typeface="Arial Rounded"/>
                <a:ea typeface="Arial Rounded"/>
                <a:cs typeface="Arial Rounded"/>
                <a:sym typeface="Arial Rounded"/>
              </a:rPr>
              <a:t> nay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học</a:t>
            </a:r>
            <a:r>
              <a:rPr lang="en-US" sz="2400" dirty="0" smtClean="0">
                <a:solidFill>
                  <a:srgbClr val="679C31"/>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smtClean="0">
                <a:solidFill>
                  <a:srgbClr val="679C31"/>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Cũng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như</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mấy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cậu</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học</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trò</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mới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đứng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nép</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bên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người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thân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Thầy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giáo</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trẻ</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gương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mặt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hiền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từ</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đón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chúng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vào</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lớp</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nhìn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bàn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ghế</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chỗ</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rồi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nhận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là</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vật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riêng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của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mình</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nhìn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bạn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bên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người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bạn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chưa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quen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biết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nhưng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không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thấy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xa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chút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nào</a:t>
            </a:r>
            <a:r>
              <a:rPr lang="en-US" sz="2400" dirty="0" smtClean="0">
                <a:solidFill>
                  <a:schemeClr val="accent1">
                    <a:lumMod val="75000"/>
                  </a:schemeClr>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smtClean="0">
                <a:solidFill>
                  <a:srgbClr val="679C31"/>
                </a:solidFill>
                <a:latin typeface="Arial Rounded"/>
                <a:ea typeface="Arial Rounded"/>
                <a:cs typeface="Arial Rounded"/>
                <a:sym typeface="Arial Rounded"/>
              </a:rPr>
              <a:t>					( Theo </a:t>
            </a:r>
            <a:r>
              <a:rPr lang="en-US" sz="2400" dirty="0" err="1" smtClean="0">
                <a:solidFill>
                  <a:srgbClr val="679C31"/>
                </a:solidFill>
                <a:latin typeface="Arial Rounded"/>
                <a:ea typeface="Arial Rounded"/>
                <a:cs typeface="Arial Rounded"/>
                <a:sym typeface="Arial Rounded"/>
              </a:rPr>
              <a:t>Thanh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Tịnh</a:t>
            </a:r>
            <a:r>
              <a:rPr lang="en-US" sz="2400" dirty="0" smtClean="0">
                <a:solidFill>
                  <a:srgbClr val="679C31"/>
                </a:solidFill>
                <a:latin typeface="Arial Rounded"/>
                <a:ea typeface="Arial Rounded"/>
                <a:cs typeface="Arial Rounded"/>
                <a:sym typeface="Arial Rounded"/>
              </a:rPr>
              <a:t> )                                           </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endParaRPr sz="2400" dirty="0">
              <a:solidFill>
                <a:srgbClr val="F14420"/>
              </a:solidFill>
              <a:latin typeface="Arial Rounded"/>
              <a:ea typeface="Arial Rounded"/>
              <a:cs typeface="Arial Rounded"/>
              <a:sym typeface="Arial Rounded"/>
            </a:endParaRPr>
          </a:p>
        </p:txBody>
      </p:sp>
      <p:sp>
        <p:nvSpPr>
          <p:cNvPr id="241" name="Google Shape;241;p6"/>
          <p:cNvSpPr/>
          <p:nvPr/>
        </p:nvSpPr>
        <p:spPr>
          <a:xfrm>
            <a:off x="871871" y="72143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242" name="Google Shape;242;p6"/>
          <p:cNvSpPr/>
          <p:nvPr/>
        </p:nvSpPr>
        <p:spPr>
          <a:xfrm>
            <a:off x="3513747" y="1015063"/>
            <a:ext cx="372140"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243" name="Google Shape;243;p6"/>
          <p:cNvSpPr/>
          <p:nvPr/>
        </p:nvSpPr>
        <p:spPr>
          <a:xfrm>
            <a:off x="5138027" y="1439599"/>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3</a:t>
            </a:r>
            <a:endParaRPr sz="2400" b="1" dirty="0">
              <a:solidFill>
                <a:schemeClr val="lt1"/>
              </a:solidFill>
              <a:latin typeface="Times New Roman"/>
              <a:ea typeface="Times New Roman"/>
              <a:cs typeface="Times New Roman"/>
              <a:sym typeface="Times New Roman"/>
            </a:endParaRPr>
          </a:p>
        </p:txBody>
      </p:sp>
      <p:sp>
        <p:nvSpPr>
          <p:cNvPr id="244" name="Google Shape;244;p6"/>
          <p:cNvSpPr/>
          <p:nvPr/>
        </p:nvSpPr>
        <p:spPr>
          <a:xfrm>
            <a:off x="2527674" y="18326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4</a:t>
            </a:r>
            <a:endParaRPr sz="2400" b="1" dirty="0">
              <a:solidFill>
                <a:schemeClr val="lt1"/>
              </a:solidFill>
              <a:latin typeface="Times New Roman"/>
              <a:ea typeface="Times New Roman"/>
              <a:cs typeface="Times New Roman"/>
              <a:sym typeface="Times New Roman"/>
            </a:endParaRPr>
          </a:p>
        </p:txBody>
      </p:sp>
      <p:sp>
        <p:nvSpPr>
          <p:cNvPr id="245" name="Google Shape;245;p6"/>
          <p:cNvSpPr/>
          <p:nvPr/>
        </p:nvSpPr>
        <p:spPr>
          <a:xfrm>
            <a:off x="627323" y="218352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5</a:t>
            </a:r>
            <a:endParaRPr sz="2400" b="1" dirty="0">
              <a:solidFill>
                <a:schemeClr val="lt1"/>
              </a:solidFill>
              <a:latin typeface="Times New Roman"/>
              <a:ea typeface="Times New Roman"/>
              <a:cs typeface="Times New Roman"/>
              <a:sym typeface="Times New Roman"/>
            </a:endParaRPr>
          </a:p>
        </p:txBody>
      </p:sp>
      <p:sp>
        <p:nvSpPr>
          <p:cNvPr id="246" name="Google Shape;246;p6"/>
          <p:cNvSpPr/>
          <p:nvPr/>
        </p:nvSpPr>
        <p:spPr>
          <a:xfrm>
            <a:off x="1977659" y="2563296"/>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6</a:t>
            </a:r>
            <a:endParaRPr sz="2400" b="1" dirty="0">
              <a:solidFill>
                <a:schemeClr val="lt1"/>
              </a:solidFill>
              <a:latin typeface="Times New Roman"/>
              <a:ea typeface="Times New Roman"/>
              <a:cs typeface="Times New Roman"/>
              <a:sym typeface="Times New Roman"/>
            </a:endParaRPr>
          </a:p>
        </p:txBody>
      </p:sp>
      <p:sp>
        <p:nvSpPr>
          <p:cNvPr id="247" name="Google Shape;247;p6"/>
          <p:cNvSpPr/>
          <p:nvPr/>
        </p:nvSpPr>
        <p:spPr>
          <a:xfrm>
            <a:off x="1952392" y="294431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7</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2527673" y="3280735"/>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8</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barn(inVertic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barn(inVertical)">
                                      <p:cBhvr>
                                        <p:cTn id="17" dur="500"/>
                                        <p:tgtEl>
                                          <p:spTgt spid="2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3"/>
                                        </p:tgtEl>
                                        <p:attrNameLst>
                                          <p:attrName>style.visibility</p:attrName>
                                        </p:attrNameLst>
                                      </p:cBhvr>
                                      <p:to>
                                        <p:strVal val="visible"/>
                                      </p:to>
                                    </p:set>
                                    <p:animEffect transition="in" filter="wipe(down)">
                                      <p:cBhvr>
                                        <p:cTn id="22" dur="500"/>
                                        <p:tgtEl>
                                          <p:spTgt spid="2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4"/>
                                        </p:tgtEl>
                                        <p:attrNameLst>
                                          <p:attrName>style.visibility</p:attrName>
                                        </p:attrNameLst>
                                      </p:cBhvr>
                                      <p:to>
                                        <p:strVal val="visible"/>
                                      </p:to>
                                    </p:set>
                                    <p:animEffect transition="in" filter="fade">
                                      <p:cBhvr>
                                        <p:cTn id="27" dur="500"/>
                                        <p:tgtEl>
                                          <p:spTgt spid="24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45"/>
                                        </p:tgtEl>
                                        <p:attrNameLst>
                                          <p:attrName>style.visibility</p:attrName>
                                        </p:attrNameLst>
                                      </p:cBhvr>
                                      <p:to>
                                        <p:strVal val="visible"/>
                                      </p:to>
                                    </p:set>
                                    <p:animEffect transition="in" filter="fade">
                                      <p:cBhvr>
                                        <p:cTn id="32" dur="1000"/>
                                        <p:tgtEl>
                                          <p:spTgt spid="245"/>
                                        </p:tgtEl>
                                      </p:cBhvr>
                                    </p:animEffect>
                                    <p:anim calcmode="lin" valueType="num">
                                      <p:cBhvr>
                                        <p:cTn id="33" dur="1000" fill="hold"/>
                                        <p:tgtEl>
                                          <p:spTgt spid="245"/>
                                        </p:tgtEl>
                                        <p:attrNameLst>
                                          <p:attrName>ppt_x</p:attrName>
                                        </p:attrNameLst>
                                      </p:cBhvr>
                                      <p:tavLst>
                                        <p:tav tm="0">
                                          <p:val>
                                            <p:strVal val="#ppt_x"/>
                                          </p:val>
                                        </p:tav>
                                        <p:tav tm="100000">
                                          <p:val>
                                            <p:strVal val="#ppt_x"/>
                                          </p:val>
                                        </p:tav>
                                      </p:tavLst>
                                    </p:anim>
                                    <p:anim calcmode="lin" valueType="num">
                                      <p:cBhvr>
                                        <p:cTn id="34" dur="1000" fill="hold"/>
                                        <p:tgtEl>
                                          <p:spTgt spid="24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6"/>
                                        </p:tgtEl>
                                        <p:attrNameLst>
                                          <p:attrName>style.visibility</p:attrName>
                                        </p:attrNameLst>
                                      </p:cBhvr>
                                      <p:to>
                                        <p:strVal val="visible"/>
                                      </p:to>
                                    </p:set>
                                    <p:animEffect transition="in" filter="barn(inVertical)">
                                      <p:cBhvr>
                                        <p:cTn id="39" dur="500"/>
                                        <p:tgtEl>
                                          <p:spTgt spid="24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47"/>
                                        </p:tgtEl>
                                        <p:attrNameLst>
                                          <p:attrName>style.visibility</p:attrName>
                                        </p:attrNameLst>
                                      </p:cBhvr>
                                      <p:to>
                                        <p:strVal val="visible"/>
                                      </p:to>
                                    </p:set>
                                    <p:animEffect transition="in" filter="barn(inVertical)">
                                      <p:cBhvr>
                                        <p:cTn id="44" dur="500"/>
                                        <p:tgtEl>
                                          <p:spTgt spid="24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p:bldP spid="242" grpId="0" animBg="1"/>
      <p:bldP spid="243" grpId="0" animBg="1"/>
      <p:bldP spid="244" grpId="0" animBg="1"/>
      <p:bldP spid="245" grpId="0" animBg="1"/>
      <p:bldP spid="246" grpId="0" animBg="1"/>
      <p:bldP spid="24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60782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endParaRPr lang="en-US" sz="2600" b="1" dirty="0" smtClean="0">
              <a:solidFill>
                <a:srgbClr val="F14420"/>
              </a:solidFill>
              <a:latin typeface="Arial Rounded"/>
              <a:ea typeface="Arial Rounded"/>
              <a:cs typeface="Arial Rounded"/>
              <a:sym typeface="Arial Rounded"/>
            </a:endParaRP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Một</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buổi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mai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mẹ</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âu</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yếm</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nắm</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tay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tôi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dẫn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trên</a:t>
            </a:r>
            <a:r>
              <a:rPr lang="en-US" sz="2600" b="1" dirty="0" smtClean="0">
                <a:solidFill>
                  <a:srgbClr val="679C31"/>
                </a:solidFill>
                <a:latin typeface="Arial Rounded"/>
                <a:ea typeface="Arial Rounded"/>
                <a:cs typeface="Arial Rounded"/>
                <a:sym typeface="Arial Rounded"/>
              </a:rPr>
              <a:t> con </a:t>
            </a:r>
            <a:r>
              <a:rPr lang="en-US" sz="2600" b="1" dirty="0" err="1" smtClean="0">
                <a:solidFill>
                  <a:srgbClr val="679C31"/>
                </a:solidFill>
                <a:latin typeface="Arial Rounded"/>
                <a:ea typeface="Arial Rounded"/>
                <a:cs typeface="Arial Rounded"/>
                <a:sym typeface="Arial Rounded"/>
              </a:rPr>
              <a:t>đường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làng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dài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và</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hẹp</a:t>
            </a:r>
            <a:r>
              <a:rPr lang="en-US" sz="2600" b="1" dirty="0" smtClean="0">
                <a:solidFill>
                  <a:srgbClr val="679C31"/>
                </a:solidFill>
                <a:latin typeface="Arial Rounded"/>
                <a:ea typeface="Arial Rounded"/>
                <a:cs typeface="Arial Rounded"/>
                <a:sym typeface="Arial Rounded"/>
              </a:rPr>
              <a:t>.   </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Con </a:t>
            </a:r>
            <a:r>
              <a:rPr lang="en-US" sz="2600" b="1" dirty="0" err="1" smtClean="0">
                <a:solidFill>
                  <a:srgbClr val="679C31"/>
                </a:solidFill>
                <a:latin typeface="Arial Rounded"/>
                <a:ea typeface="Arial Rounded"/>
                <a:cs typeface="Arial Rounded"/>
                <a:sym typeface="Arial Rounded"/>
              </a:rPr>
              <a:t>đường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này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tôi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đã</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lại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nhiều</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lần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nhưng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lần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này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tự</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nhiên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thấy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lạ</a:t>
            </a:r>
            <a:r>
              <a:rPr lang="en-US" sz="2600" b="1" dirty="0" smtClean="0">
                <a:solidFill>
                  <a:srgbClr val="679C31"/>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Tôi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nhìn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bạn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ngồi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bên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người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bạn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chưa</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quen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biết</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nhưng</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không</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thấy</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xa</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lạ</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chút</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nào</a:t>
            </a:r>
            <a:r>
              <a:rPr lang="en-US" sz="2600" b="1" dirty="0" smtClean="0">
                <a:solidFill>
                  <a:schemeClr val="accent1">
                    <a:lumMod val="75000"/>
                  </a:schemeClr>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000" b="1" dirty="0" smtClean="0">
                <a:solidFill>
                  <a:srgbClr val="679C31"/>
                </a:solidFill>
                <a:latin typeface="Arial Rounded"/>
                <a:ea typeface="Arial Rounded"/>
                <a:cs typeface="Arial Rounded"/>
                <a:sym typeface="Arial Rounded"/>
              </a:rPr>
              <a:t>( Theo </a:t>
            </a:r>
            <a:r>
              <a:rPr lang="en-US" sz="2000" b="1" dirty="0" err="1" smtClean="0">
                <a:solidFill>
                  <a:srgbClr val="679C31"/>
                </a:solidFill>
                <a:latin typeface="Arial Rounded"/>
                <a:ea typeface="Arial Rounded"/>
                <a:cs typeface="Arial Rounded"/>
                <a:sym typeface="Arial Rounded"/>
              </a:rPr>
              <a:t>Thanh</a:t>
            </a:r>
            <a:r>
              <a:rPr lang="en-US" sz="2000" b="1" dirty="0" smtClean="0">
                <a:solidFill>
                  <a:srgbClr val="679C31"/>
                </a:solidFill>
                <a:latin typeface="Arial Rounded"/>
                <a:ea typeface="Arial Rounded"/>
                <a:cs typeface="Arial Rounded"/>
                <a:sym typeface="Arial Rounded"/>
              </a:rPr>
              <a:t> </a:t>
            </a:r>
            <a:r>
              <a:rPr lang="en-US" sz="2000" b="1" dirty="0" err="1" smtClean="0">
                <a:solidFill>
                  <a:srgbClr val="679C31"/>
                </a:solidFill>
                <a:latin typeface="Arial Rounded"/>
                <a:ea typeface="Arial Rounded"/>
                <a:cs typeface="Arial Rounded"/>
                <a:sym typeface="Arial Rounded"/>
              </a:rPr>
              <a:t>Tịnh</a:t>
            </a:r>
            <a:r>
              <a:rPr lang="en-US" sz="2000" b="1" dirty="0" smtClean="0">
                <a:solidFill>
                  <a:srgbClr val="679C31"/>
                </a:solidFill>
                <a:latin typeface="Arial Rounded"/>
                <a:ea typeface="Arial Rounded"/>
                <a:cs typeface="Arial Rounded"/>
                <a:sym typeface="Arial Rounded"/>
              </a:rPr>
              <a:t> )                                           </a:t>
            </a:r>
            <a:endParaRPr sz="2000" b="1" dirty="0"/>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endParaRPr sz="2600" b="1" dirty="0">
              <a:solidFill>
                <a:srgbClr val="F14420"/>
              </a:solidFill>
              <a:latin typeface="Arial Rounded"/>
              <a:ea typeface="Arial Rounded"/>
              <a:cs typeface="Arial Rounded"/>
              <a:sym typeface="Arial Rounded"/>
            </a:endParaRPr>
          </a:p>
        </p:txBody>
      </p:sp>
      <p:cxnSp>
        <p:nvCxnSpPr>
          <p:cNvPr id="11" name="Straight Connector 10"/>
          <p:cNvCxnSpPr/>
          <p:nvPr/>
        </p:nvCxnSpPr>
        <p:spPr>
          <a:xfrm flipV="1">
            <a:off x="3137779"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988494"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712016" y="134796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532283" y="196544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169886" y="195851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92267" y="3103220"/>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83068" y="375977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 name="Rectangle 1"/>
          <p:cNvSpPr/>
          <p:nvPr/>
        </p:nvSpPr>
        <p:spPr>
          <a:xfrm>
            <a:off x="0" y="-99687"/>
            <a:ext cx="8959065" cy="4893647"/>
          </a:xfrm>
          <a:prstGeom prst="rect">
            <a:avLst/>
          </a:prstGeom>
        </p:spPr>
        <p:txBody>
          <a:bodyPr wrap="square">
            <a:spAutoFit/>
          </a:bodyPr>
          <a:lstStyle/>
          <a:p>
            <a:pPr lvl="0" algn="ctr"/>
            <a:endParaRPr lang="vi-VN" sz="2400" b="1" dirty="0">
              <a:solidFill>
                <a:srgbClr val="F14420"/>
              </a:solidFill>
              <a:latin typeface="Arial Rounded"/>
              <a:ea typeface="Arial Rounded"/>
              <a:cs typeface="Arial Rounded"/>
              <a:sym typeface="Arial Rounded"/>
            </a:endParaRPr>
          </a:p>
          <a:p>
            <a:pPr lvl="0" algn="ctr"/>
            <a:r>
              <a:rPr lang="vi-VN" sz="2400" b="1" dirty="0">
                <a:solidFill>
                  <a:srgbClr val="F14420"/>
                </a:solidFill>
                <a:latin typeface="Arial Rounded"/>
                <a:ea typeface="Arial Rounded"/>
                <a:cs typeface="Arial Rounded"/>
                <a:sym typeface="Arial Rounded"/>
              </a:rPr>
              <a:t>Tôi </a:t>
            </a:r>
            <a:r>
              <a:rPr lang="en-US" sz="2400" b="1" dirty="0" err="1" smtClean="0">
                <a:solidFill>
                  <a:srgbClr val="F14420"/>
                </a:solidFill>
                <a:latin typeface="Arial Rounded"/>
                <a:ea typeface="Arial Rounded"/>
                <a:cs typeface="Arial Rounded"/>
                <a:sym typeface="Arial Rounded"/>
              </a:rPr>
              <a:t>đi</a:t>
            </a:r>
            <a:r>
              <a:rPr lang="en-US" sz="2400" b="1" dirty="0" smtClean="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học</a:t>
            </a:r>
            <a:endParaRPr lang="vi-VN" sz="2400" dirty="0"/>
          </a:p>
          <a:p>
            <a:pPr lvl="0"/>
            <a:r>
              <a:rPr lang="vi-VN" sz="2400" dirty="0">
                <a:solidFill>
                  <a:srgbClr val="679C31"/>
                </a:solidFill>
                <a:latin typeface="Arial Rounded"/>
                <a:ea typeface="Arial Rounded"/>
                <a:cs typeface="Arial Rounded"/>
                <a:sym typeface="Arial Rounded"/>
              </a:rPr>
              <a:t>	Một buổi mai, mẹ âu yếm nắm tay tôi dẫn đi trên con đường làng dài và hẹp. Con đường này tôi đã đi lại nhiều lần, nhưng lần này tự nhiên thấy lạ. Cảnh vật xung quanh tôi đều thay đổi. Hôm nay tôi đi học.</a:t>
            </a:r>
          </a:p>
          <a:p>
            <a:pPr lvl="0"/>
            <a:r>
              <a:rPr lang="vi-VN" sz="2400" dirty="0">
                <a:solidFill>
                  <a:srgbClr val="679C31"/>
                </a:solidFill>
                <a:latin typeface="Arial Rounded"/>
                <a:ea typeface="Arial Rounded"/>
                <a:cs typeface="Arial Rounded"/>
                <a:sym typeface="Arial Rounded"/>
              </a:rPr>
              <a:t>     </a:t>
            </a:r>
            <a:r>
              <a:rPr lang="vi-VN" sz="2400" dirty="0">
                <a:solidFill>
                  <a:schemeClr val="accent1">
                    <a:lumMod val="75000"/>
                  </a:schemeClr>
                </a:solidFill>
                <a:latin typeface="Arial Rounded"/>
                <a:ea typeface="Arial Rounded"/>
                <a:cs typeface="Arial Rounded"/>
                <a:sym typeface="Arial Rounded"/>
              </a:rPr>
              <a:t>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a:p>
            <a:pPr lvl="0"/>
            <a:r>
              <a:rPr lang="vi-VN" sz="2400" dirty="0">
                <a:solidFill>
                  <a:srgbClr val="679C31"/>
                </a:solidFill>
                <a:latin typeface="Arial Rounded"/>
                <a:ea typeface="Arial Rounded"/>
                <a:cs typeface="Arial Rounded"/>
                <a:sym typeface="Arial Rounded"/>
              </a:rPr>
              <a:t>						( Theo Thanh Tịnh )                                           </a:t>
            </a:r>
            <a:endParaRPr lang="vi-VN" sz="2400" dirty="0"/>
          </a:p>
          <a:p>
            <a:pPr lvl="0"/>
            <a:r>
              <a:rPr lang="vi-VN" sz="2400" dirty="0">
                <a:solidFill>
                  <a:srgbClr val="679C31"/>
                </a:solidFill>
                <a:latin typeface="Arial Rounded"/>
                <a:ea typeface="Arial Rounded"/>
                <a:cs typeface="Arial Rounded"/>
                <a:sym typeface="Arial Rounded"/>
              </a:rPr>
              <a:t>                                                        </a:t>
            </a:r>
            <a:endParaRPr lang="vi-VN" sz="2400" dirty="0">
              <a:solidFill>
                <a:srgbClr val="F14420"/>
              </a:solidFill>
              <a:latin typeface="Arial Rounded"/>
              <a:ea typeface="Arial Rounded"/>
              <a:cs typeface="Arial Rounded"/>
              <a:sym typeface="Arial Rounded"/>
            </a:endParaRPr>
          </a:p>
        </p:txBody>
      </p:sp>
      <p:sp>
        <p:nvSpPr>
          <p:cNvPr id="7" name="Google Shape;253;p7"/>
          <p:cNvSpPr/>
          <p:nvPr/>
        </p:nvSpPr>
        <p:spPr>
          <a:xfrm>
            <a:off x="616688" y="679268"/>
            <a:ext cx="361507" cy="318672"/>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1</a:t>
            </a:r>
            <a:endParaRPr sz="2400" b="1">
              <a:solidFill>
                <a:schemeClr val="lt1"/>
              </a:solidFill>
              <a:latin typeface="Times New Roman"/>
              <a:ea typeface="Times New Roman"/>
              <a:cs typeface="Times New Roman"/>
              <a:sym typeface="Times New Roman"/>
            </a:endParaRPr>
          </a:p>
        </p:txBody>
      </p:sp>
      <p:sp>
        <p:nvSpPr>
          <p:cNvPr id="8" name="Google Shape;254;p7"/>
          <p:cNvSpPr/>
          <p:nvPr/>
        </p:nvSpPr>
        <p:spPr>
          <a:xfrm>
            <a:off x="42532" y="2180565"/>
            <a:ext cx="361507" cy="31187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250</Words>
  <Application>Microsoft Office PowerPoint</Application>
  <PresentationFormat>On-screen Show (16:9)</PresentationFormat>
  <Paragraphs>60</Paragraphs>
  <Slides>16</Slides>
  <Notes>14</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SimSun</vt:lpstr>
      <vt:lpstr>Arial</vt:lpstr>
      <vt:lpstr>Arial Rounded</vt:lpstr>
      <vt:lpstr>Arial-Rounded</vt:lpstr>
      <vt:lpstr>Calibri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admin</cp:lastModifiedBy>
  <cp:revision>19</cp:revision>
  <dcterms:created xsi:type="dcterms:W3CDTF">2020-08-13T09:19:08Z</dcterms:created>
  <dcterms:modified xsi:type="dcterms:W3CDTF">2021-02-24T09:24:04Z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