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</p:sldMasterIdLst>
  <p:notesMasterIdLst>
    <p:notesMasterId r:id="rId14"/>
  </p:notesMasterIdLst>
  <p:sldIdLst>
    <p:sldId id="268" r:id="rId3"/>
    <p:sldId id="275" r:id="rId4"/>
    <p:sldId id="264" r:id="rId5"/>
    <p:sldId id="299" r:id="rId6"/>
    <p:sldId id="307" r:id="rId7"/>
    <p:sldId id="312" r:id="rId8"/>
    <p:sldId id="316" r:id="rId9"/>
    <p:sldId id="290" r:id="rId10"/>
    <p:sldId id="309" r:id="rId11"/>
    <p:sldId id="310" r:id="rId12"/>
    <p:sldId id="271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558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0AF2573-EF2B-4AB1-99EA-E647D85F4734}" type="slidenum">
              <a:rPr lang="en-US" b="0" smtClean="0"/>
              <a:pPr eaLnBrk="1" hangingPunct="1"/>
              <a:t>2</a:t>
            </a:fld>
            <a:endParaRPr lang="en-US" b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707FC-82E6-4D98-A855-456ADAFE375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24707FC-82E6-4D98-A855-456ADAFE3759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0610B25-8783-4E33-84B3-CC9447CB9FF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E3F73E2-3A17-4A43-9DF4-5CC9624C2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54"/>
            <a:ext cx="9144000" cy="6841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9255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0670622-545B-46BD-8F68-693162869B50}"/>
              </a:ext>
            </a:extLst>
          </p:cNvPr>
          <p:cNvSpPr txBox="1"/>
          <p:nvPr/>
        </p:nvSpPr>
        <p:spPr>
          <a:xfrm>
            <a:off x="1905000" y="7620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Bây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EAF838-F0A8-4986-8EED-95FC87C18D5D}"/>
              </a:ext>
            </a:extLst>
          </p:cNvPr>
          <p:cNvSpPr txBox="1"/>
          <p:nvPr/>
        </p:nvSpPr>
        <p:spPr>
          <a:xfrm>
            <a:off x="762000" y="2133600"/>
            <a:ext cx="7391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73520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>
                <a:solidFill>
                  <a:prstClr val="white"/>
                </a:solidFill>
                <a:latin typeface="Calibri" panose="020F0502020204030204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algn="ctr" defTabSz="457200"/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TRÂN TRỌNG CẢM ƠN QUÝ THẦY CÔ!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Kính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chúc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sức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5400" b="1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khỏe</a:t>
              </a:r>
              <a:r>
                <a:rPr lang="en-US" sz="5400" b="1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latin typeface="Calibri" panose="020F0502020204030204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Cảm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ơn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!</a:t>
              </a:r>
            </a:p>
            <a:p>
              <a:pPr algn="ctr" defTabSz="457200"/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Chúc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các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em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học</a:t>
              </a:r>
              <a:r>
                <a:rPr lang="en-US" sz="5400" b="1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 </a:t>
              </a:r>
              <a:r>
                <a:rPr lang="en-US" sz="5400" b="1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latin typeface="Calibri" panose="020F0502020204030204"/>
                </a:rPr>
                <a:t>giỏi</a:t>
              </a:r>
              <a:endParaRPr lang="en-US" sz="54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00662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7524" name="Oval 4"/>
          <p:cNvSpPr>
            <a:spLocks noChangeArrowheads="1"/>
          </p:cNvSpPr>
          <p:nvPr/>
        </p:nvSpPr>
        <p:spPr bwMode="auto">
          <a:xfrm>
            <a:off x="1423988" y="609600"/>
            <a:ext cx="6424612" cy="1295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rgbClr val="F3F7A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5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endParaRPr lang="en-US" sz="5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7526" name="WordArt 6"/>
          <p:cNvSpPr>
            <a:spLocks noChangeArrowheads="1" noChangeShapeType="1" noTextEdit="1"/>
          </p:cNvSpPr>
          <p:nvPr/>
        </p:nvSpPr>
        <p:spPr bwMode="auto">
          <a:xfrm>
            <a:off x="3848100" y="3959225"/>
            <a:ext cx="1676400" cy="533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SGK/ 80</a:t>
            </a:r>
          </a:p>
        </p:txBody>
      </p:sp>
      <p:sp>
        <p:nvSpPr>
          <p:cNvPr id="107527" name="WordArt 7"/>
          <p:cNvSpPr>
            <a:spLocks noChangeArrowheads="1" noChangeShapeType="1" noTextEdit="1"/>
          </p:cNvSpPr>
          <p:nvPr/>
        </p:nvSpPr>
        <p:spPr bwMode="auto">
          <a:xfrm>
            <a:off x="914400" y="2133600"/>
            <a:ext cx="7620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19: Ôn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tậpchủ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kern="10" dirty="0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33CC"/>
                  </a:solidFill>
                  <a:round/>
                  <a:headEnd/>
                  <a:tailEnd/>
                </a:ln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3600" kern="10" dirty="0">
              <a:ln w="9525">
                <a:solidFill>
                  <a:srgbClr val="FF33CC"/>
                </a:solidFill>
                <a:round/>
                <a:headEnd/>
                <a:tailEnd/>
              </a:ln>
              <a:solidFill>
                <a:srgbClr val="FF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643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5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7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7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7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24" grpId="0" animBg="1"/>
      <p:bldP spid="107526" grpId="0" animBg="1"/>
      <p:bldP spid="1075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0D5B04-DE66-4523-ADB7-8CA27873B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3138245"/>
            <a:ext cx="5867400" cy="3211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A0A48C-DBC1-44FB-AF0F-62519464A214}"/>
              </a:ext>
            </a:extLst>
          </p:cNvPr>
          <p:cNvSpPr txBox="1"/>
          <p:nvPr/>
        </p:nvSpPr>
        <p:spPr>
          <a:xfrm>
            <a:off x="1143000" y="10668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40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580B22-E656-4F03-9B8D-DE6828D942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428" y="2989954"/>
            <a:ext cx="6540572" cy="277164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AF87B18-481F-4BF2-8D1A-BD953C4188C9}"/>
              </a:ext>
            </a:extLst>
          </p:cNvPr>
          <p:cNvSpPr txBox="1"/>
          <p:nvPr/>
        </p:nvSpPr>
        <p:spPr>
          <a:xfrm>
            <a:off x="1079428" y="2286000"/>
            <a:ext cx="57023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568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C598AE-054E-40FE-8B8D-80A9BAE16BD1}"/>
              </a:ext>
            </a:extLst>
          </p:cNvPr>
          <p:cNvSpPr txBox="1"/>
          <p:nvPr/>
        </p:nvSpPr>
        <p:spPr>
          <a:xfrm>
            <a:off x="1371600" y="548726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D86D6A-2880-42B2-8BAA-B23364F5D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2156" y="1494512"/>
            <a:ext cx="6202385" cy="301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7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CC11EE6-E73A-4790-A10C-87A28A7A01B5}"/>
              </a:ext>
            </a:extLst>
          </p:cNvPr>
          <p:cNvSpPr txBox="1"/>
          <p:nvPr/>
        </p:nvSpPr>
        <p:spPr>
          <a:xfrm>
            <a:off x="1447800" y="1981200"/>
            <a:ext cx="647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06958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E0E008-6329-497D-ABEC-B058BC4269B2}"/>
              </a:ext>
            </a:extLst>
          </p:cNvPr>
          <p:cNvSpPr txBox="1"/>
          <p:nvPr/>
        </p:nvSpPr>
        <p:spPr>
          <a:xfrm>
            <a:off x="1447800" y="1676400"/>
            <a:ext cx="5181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2,3 </a:t>
            </a:r>
          </a:p>
          <a:p>
            <a:pPr algn="ctr"/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48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48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524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C97A58-8F5E-4F7B-9005-4D1182CCA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524000"/>
            <a:ext cx="7911005" cy="2514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AFCF11-826C-45E9-9EDC-33C37691D497}"/>
              </a:ext>
            </a:extLst>
          </p:cNvPr>
          <p:cNvSpPr txBox="1"/>
          <p:nvPr/>
        </p:nvSpPr>
        <p:spPr>
          <a:xfrm>
            <a:off x="1104900" y="457200"/>
            <a:ext cx="6934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16967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DEEEB22-7B00-4CA9-B589-9DEA1C017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914400"/>
            <a:ext cx="666667" cy="5523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05BFB8B-1539-41A7-BB7E-DEE8C3CBE0B3}"/>
              </a:ext>
            </a:extLst>
          </p:cNvPr>
          <p:cNvSpPr txBox="1"/>
          <p:nvPr/>
        </p:nvSpPr>
        <p:spPr>
          <a:xfrm>
            <a:off x="1066800" y="1752600"/>
            <a:ext cx="7010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FF3B16-F10B-4FD7-A6F1-0AE2D47D3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338589"/>
            <a:ext cx="3698924" cy="187827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C9A77F-3420-4257-97D4-9797FB701E3F}"/>
              </a:ext>
            </a:extLst>
          </p:cNvPr>
          <p:cNvSpPr txBox="1"/>
          <p:nvPr/>
        </p:nvSpPr>
        <p:spPr>
          <a:xfrm>
            <a:off x="670635" y="2621886"/>
            <a:ext cx="24338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252858-C529-4AB6-94F2-CFE3575D5CCB}"/>
              </a:ext>
            </a:extLst>
          </p:cNvPr>
          <p:cNvSpPr txBox="1"/>
          <p:nvPr/>
        </p:nvSpPr>
        <p:spPr>
          <a:xfrm>
            <a:off x="670635" y="4219741"/>
            <a:ext cx="5353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FEC4F89-8551-401E-AEB7-167FCAE8E1AB}"/>
              </a:ext>
            </a:extLst>
          </p:cNvPr>
          <p:cNvSpPr txBox="1"/>
          <p:nvPr/>
        </p:nvSpPr>
        <p:spPr>
          <a:xfrm>
            <a:off x="664196" y="3312785"/>
            <a:ext cx="3698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B9A8CA-2A0C-46E7-9226-84F70AF24ED5}"/>
              </a:ext>
            </a:extLst>
          </p:cNvPr>
          <p:cNvSpPr txBox="1"/>
          <p:nvPr/>
        </p:nvSpPr>
        <p:spPr>
          <a:xfrm>
            <a:off x="664196" y="5027472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93206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1101</TotalTime>
  <Words>188</Words>
  <Application>Microsoft Office PowerPoint</Application>
  <PresentationFormat>On-screen Show (4:3)</PresentationFormat>
  <Paragraphs>26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Georgia</vt:lpstr>
      <vt:lpstr>Times New Roman</vt:lpstr>
      <vt:lpstr>Trebuchet MS</vt:lpstr>
      <vt:lpstr>Slipstream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Admin</cp:lastModifiedBy>
  <cp:revision>107</cp:revision>
  <dcterms:created xsi:type="dcterms:W3CDTF">2020-08-08T13:30:12Z</dcterms:created>
  <dcterms:modified xsi:type="dcterms:W3CDTF">2020-08-26T16:05:55Z</dcterms:modified>
</cp:coreProperties>
</file>