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2.xml" ContentType="application/vnd.openxmlformats-officedocument.presentationml.notesSlide+xml"/>
  <Override PartName="/ppt/tags/tag7.xml" ContentType="application/vnd.openxmlformats-officedocument.presentationml.tags+xml"/>
  <Override PartName="/ppt/notesSlides/notesSlide3.xml" ContentType="application/vnd.openxmlformats-officedocument.presentationml.notesSlid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4.xml" ContentType="application/vnd.openxmlformats-officedocument.presentationml.notesSlide+xml"/>
  <Override PartName="/ppt/tags/tag10.xml" ContentType="application/vnd.openxmlformats-officedocument.presentationml.tags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59" r:id="rId1"/>
  </p:sldMasterIdLst>
  <p:notesMasterIdLst>
    <p:notesMasterId r:id="rId18"/>
  </p:notesMasterIdLst>
  <p:sldIdLst>
    <p:sldId id="256" r:id="rId2"/>
    <p:sldId id="278" r:id="rId3"/>
    <p:sldId id="265" r:id="rId4"/>
    <p:sldId id="266" r:id="rId5"/>
    <p:sldId id="279" r:id="rId6"/>
    <p:sldId id="280" r:id="rId7"/>
    <p:sldId id="281" r:id="rId8"/>
    <p:sldId id="267" r:id="rId9"/>
    <p:sldId id="268" r:id="rId10"/>
    <p:sldId id="269" r:id="rId11"/>
    <p:sldId id="270" r:id="rId12"/>
    <p:sldId id="271" r:id="rId13"/>
    <p:sldId id="272" r:id="rId14"/>
    <p:sldId id="282" r:id="rId15"/>
    <p:sldId id="274" r:id="rId16"/>
    <p:sldId id="283" r:id="rId17"/>
  </p:sldIdLst>
  <p:sldSz cx="9144000" cy="5143500" type="screen16x9"/>
  <p:notesSz cx="6858000" cy="9144000"/>
  <p:embeddedFontLst>
    <p:embeddedFont>
      <p:font typeface="Lato" charset="0"/>
      <p:regular r:id="rId19"/>
      <p:bold r:id="rId20"/>
      <p:italic r:id="rId21"/>
      <p:boldItalic r:id="rId22"/>
    </p:embeddedFont>
    <p:embeddedFont>
      <p:font typeface="Calibri" pitchFamily="34" charset="0"/>
      <p:regular r:id="rId23"/>
      <p:bold r:id="rId24"/>
      <p:italic r:id="rId25"/>
      <p:boldItalic r:id="rId26"/>
    </p:embeddedFont>
  </p:embeddedFontLst>
  <p:custDataLst>
    <p:tags r:id="rId27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00"/>
    <a:srgbClr val="009349"/>
    <a:srgbClr val="C7D42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DA675E9-245B-11D5-23B1-D2AF44D5742F}" v="23" dt="2020-08-29T03:30:15.68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howGuides="1">
      <p:cViewPr varScale="1">
        <p:scale>
          <a:sx n="92" d="100"/>
          <a:sy n="92" d="100"/>
        </p:scale>
        <p:origin x="-198" y="-9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7.fntdata"/><Relationship Id="rId59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31" Type="http://schemas.openxmlformats.org/officeDocument/2006/relationships/tableStyles" Target="tableStyles.xml"/><Relationship Id="rId60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tags" Target="tags/tag1.xml"/><Relationship Id="rId30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gười dùng Khách" userId="S::urn:spo:anon#67c436f987cde8b318be4dcb3c9e8423a33bc1503bce72d74b6aff54d54541ea::" providerId="AD" clId="Web-{2DA675E9-245B-11D5-23B1-D2AF44D5742F}"/>
    <pc:docChg chg="addSld">
      <pc:chgData name="Người dùng Khách" userId="S::urn:spo:anon#67c436f987cde8b318be4dcb3c9e8423a33bc1503bce72d74b6aff54d54541ea::" providerId="AD" clId="Web-{2DA675E9-245B-11D5-23B1-D2AF44D5742F}" dt="2020-08-29T03:30:15.684" v="22"/>
      <pc:docMkLst>
        <pc:docMk/>
      </pc:docMkLst>
      <pc:sldChg chg="new">
        <pc:chgData name="Người dùng Khách" userId="S::urn:spo:anon#67c436f987cde8b318be4dcb3c9e8423a33bc1503bce72d74b6aff54d54541ea::" providerId="AD" clId="Web-{2DA675E9-245B-11D5-23B1-D2AF44D5742F}" dt="2020-08-29T03:29:41.450" v="0"/>
        <pc:sldMkLst>
          <pc:docMk/>
          <pc:sldMk cId="2367677087" sldId="280"/>
        </pc:sldMkLst>
      </pc:sldChg>
      <pc:sldChg chg="new">
        <pc:chgData name="Người dùng Khách" userId="S::urn:spo:anon#67c436f987cde8b318be4dcb3c9e8423a33bc1503bce72d74b6aff54d54541ea::" providerId="AD" clId="Web-{2DA675E9-245B-11D5-23B1-D2AF44D5742F}" dt="2020-08-29T03:29:45.762" v="1"/>
        <pc:sldMkLst>
          <pc:docMk/>
          <pc:sldMk cId="1545375946" sldId="281"/>
        </pc:sldMkLst>
      </pc:sldChg>
      <pc:sldChg chg="new">
        <pc:chgData name="Người dùng Khách" userId="S::urn:spo:anon#67c436f987cde8b318be4dcb3c9e8423a33bc1503bce72d74b6aff54d54541ea::" providerId="AD" clId="Web-{2DA675E9-245B-11D5-23B1-D2AF44D5742F}" dt="2020-08-29T03:29:48.356" v="2"/>
        <pc:sldMkLst>
          <pc:docMk/>
          <pc:sldMk cId="1381142643" sldId="282"/>
        </pc:sldMkLst>
      </pc:sldChg>
      <pc:sldChg chg="new">
        <pc:chgData name="Người dùng Khách" userId="S::urn:spo:anon#67c436f987cde8b318be4dcb3c9e8423a33bc1503bce72d74b6aff54d54541ea::" providerId="AD" clId="Web-{2DA675E9-245B-11D5-23B1-D2AF44D5742F}" dt="2020-08-29T03:29:48.747" v="3"/>
        <pc:sldMkLst>
          <pc:docMk/>
          <pc:sldMk cId="1053607570" sldId="283"/>
        </pc:sldMkLst>
      </pc:sldChg>
      <pc:sldChg chg="new">
        <pc:chgData name="Người dùng Khách" userId="S::urn:spo:anon#67c436f987cde8b318be4dcb3c9e8423a33bc1503bce72d74b6aff54d54541ea::" providerId="AD" clId="Web-{2DA675E9-245B-11D5-23B1-D2AF44D5742F}" dt="2020-08-29T03:29:49.622" v="4"/>
        <pc:sldMkLst>
          <pc:docMk/>
          <pc:sldMk cId="3674654031" sldId="284"/>
        </pc:sldMkLst>
      </pc:sldChg>
      <pc:sldChg chg="new">
        <pc:chgData name="Người dùng Khách" userId="S::urn:spo:anon#67c436f987cde8b318be4dcb3c9e8423a33bc1503bce72d74b6aff54d54541ea::" providerId="AD" clId="Web-{2DA675E9-245B-11D5-23B1-D2AF44D5742F}" dt="2020-08-29T03:29:50.637" v="5"/>
        <pc:sldMkLst>
          <pc:docMk/>
          <pc:sldMk cId="3366604593" sldId="285"/>
        </pc:sldMkLst>
      </pc:sldChg>
      <pc:sldChg chg="new">
        <pc:chgData name="Người dùng Khách" userId="S::urn:spo:anon#67c436f987cde8b318be4dcb3c9e8423a33bc1503bce72d74b6aff54d54541ea::" providerId="AD" clId="Web-{2DA675E9-245B-11D5-23B1-D2AF44D5742F}" dt="2020-08-29T03:29:51.325" v="6"/>
        <pc:sldMkLst>
          <pc:docMk/>
          <pc:sldMk cId="3776211819" sldId="286"/>
        </pc:sldMkLst>
      </pc:sldChg>
      <pc:sldChg chg="new">
        <pc:chgData name="Người dùng Khách" userId="S::urn:spo:anon#67c436f987cde8b318be4dcb3c9e8423a33bc1503bce72d74b6aff54d54541ea::" providerId="AD" clId="Web-{2DA675E9-245B-11D5-23B1-D2AF44D5742F}" dt="2020-08-29T03:29:53.450" v="7"/>
        <pc:sldMkLst>
          <pc:docMk/>
          <pc:sldMk cId="441763876" sldId="287"/>
        </pc:sldMkLst>
      </pc:sldChg>
      <pc:sldChg chg="new">
        <pc:chgData name="Người dùng Khách" userId="S::urn:spo:anon#67c436f987cde8b318be4dcb3c9e8423a33bc1503bce72d74b6aff54d54541ea::" providerId="AD" clId="Web-{2DA675E9-245B-11D5-23B1-D2AF44D5742F}" dt="2020-08-29T03:29:57.106" v="8"/>
        <pc:sldMkLst>
          <pc:docMk/>
          <pc:sldMk cId="2448472302" sldId="288"/>
        </pc:sldMkLst>
      </pc:sldChg>
      <pc:sldChg chg="new">
        <pc:chgData name="Người dùng Khách" userId="S::urn:spo:anon#67c436f987cde8b318be4dcb3c9e8423a33bc1503bce72d74b6aff54d54541ea::" providerId="AD" clId="Web-{2DA675E9-245B-11D5-23B1-D2AF44D5742F}" dt="2020-08-29T03:29:58.575" v="9"/>
        <pc:sldMkLst>
          <pc:docMk/>
          <pc:sldMk cId="2456553801" sldId="289"/>
        </pc:sldMkLst>
      </pc:sldChg>
      <pc:sldChg chg="new">
        <pc:chgData name="Người dùng Khách" userId="S::urn:spo:anon#67c436f987cde8b318be4dcb3c9e8423a33bc1503bce72d74b6aff54d54541ea::" providerId="AD" clId="Web-{2DA675E9-245B-11D5-23B1-D2AF44D5742F}" dt="2020-08-29T03:29:58.997" v="10"/>
        <pc:sldMkLst>
          <pc:docMk/>
          <pc:sldMk cId="249697804" sldId="290"/>
        </pc:sldMkLst>
      </pc:sldChg>
      <pc:sldChg chg="new">
        <pc:chgData name="Người dùng Khách" userId="S::urn:spo:anon#67c436f987cde8b318be4dcb3c9e8423a33bc1503bce72d74b6aff54d54541ea::" providerId="AD" clId="Web-{2DA675E9-245B-11D5-23B1-D2AF44D5742F}" dt="2020-08-29T03:30:00.793" v="11"/>
        <pc:sldMkLst>
          <pc:docMk/>
          <pc:sldMk cId="2594931632" sldId="291"/>
        </pc:sldMkLst>
      </pc:sldChg>
      <pc:sldChg chg="new">
        <pc:chgData name="Người dùng Khách" userId="S::urn:spo:anon#67c436f987cde8b318be4dcb3c9e8423a33bc1503bce72d74b6aff54d54541ea::" providerId="AD" clId="Web-{2DA675E9-245B-11D5-23B1-D2AF44D5742F}" dt="2020-08-29T03:30:01.653" v="12"/>
        <pc:sldMkLst>
          <pc:docMk/>
          <pc:sldMk cId="1182914080" sldId="292"/>
        </pc:sldMkLst>
      </pc:sldChg>
      <pc:sldChg chg="new">
        <pc:chgData name="Người dùng Khách" userId="S::urn:spo:anon#67c436f987cde8b318be4dcb3c9e8423a33bc1503bce72d74b6aff54d54541ea::" providerId="AD" clId="Web-{2DA675E9-245B-11D5-23B1-D2AF44D5742F}" dt="2020-08-29T03:30:03.622" v="13"/>
        <pc:sldMkLst>
          <pc:docMk/>
          <pc:sldMk cId="1110456025" sldId="293"/>
        </pc:sldMkLst>
      </pc:sldChg>
      <pc:sldChg chg="new">
        <pc:chgData name="Người dùng Khách" userId="S::urn:spo:anon#67c436f987cde8b318be4dcb3c9e8423a33bc1503bce72d74b6aff54d54541ea::" providerId="AD" clId="Web-{2DA675E9-245B-11D5-23B1-D2AF44D5742F}" dt="2020-08-29T03:30:03.653" v="14"/>
        <pc:sldMkLst>
          <pc:docMk/>
          <pc:sldMk cId="11030652" sldId="294"/>
        </pc:sldMkLst>
      </pc:sldChg>
      <pc:sldChg chg="new">
        <pc:chgData name="Người dùng Khách" userId="S::urn:spo:anon#67c436f987cde8b318be4dcb3c9e8423a33bc1503bce72d74b6aff54d54541ea::" providerId="AD" clId="Web-{2DA675E9-245B-11D5-23B1-D2AF44D5742F}" dt="2020-08-29T03:30:04.028" v="15"/>
        <pc:sldMkLst>
          <pc:docMk/>
          <pc:sldMk cId="1303124042" sldId="295"/>
        </pc:sldMkLst>
      </pc:sldChg>
      <pc:sldChg chg="new">
        <pc:chgData name="Người dùng Khách" userId="S::urn:spo:anon#67c436f987cde8b318be4dcb3c9e8423a33bc1503bce72d74b6aff54d54541ea::" providerId="AD" clId="Web-{2DA675E9-245B-11D5-23B1-D2AF44D5742F}" dt="2020-08-29T03:30:04.668" v="16"/>
        <pc:sldMkLst>
          <pc:docMk/>
          <pc:sldMk cId="2693756474" sldId="296"/>
        </pc:sldMkLst>
      </pc:sldChg>
      <pc:sldChg chg="new">
        <pc:chgData name="Người dùng Khách" userId="S::urn:spo:anon#67c436f987cde8b318be4dcb3c9e8423a33bc1503bce72d74b6aff54d54541ea::" providerId="AD" clId="Web-{2DA675E9-245B-11D5-23B1-D2AF44D5742F}" dt="2020-08-29T03:30:11.512" v="17"/>
        <pc:sldMkLst>
          <pc:docMk/>
          <pc:sldMk cId="1410995576" sldId="297"/>
        </pc:sldMkLst>
      </pc:sldChg>
      <pc:sldChg chg="new">
        <pc:chgData name="Người dùng Khách" userId="S::urn:spo:anon#67c436f987cde8b318be4dcb3c9e8423a33bc1503bce72d74b6aff54d54541ea::" providerId="AD" clId="Web-{2DA675E9-245B-11D5-23B1-D2AF44D5742F}" dt="2020-08-29T03:30:13.215" v="18"/>
        <pc:sldMkLst>
          <pc:docMk/>
          <pc:sldMk cId="2525222338" sldId="298"/>
        </pc:sldMkLst>
      </pc:sldChg>
      <pc:sldChg chg="new">
        <pc:chgData name="Người dùng Khách" userId="S::urn:spo:anon#67c436f987cde8b318be4dcb3c9e8423a33bc1503bce72d74b6aff54d54541ea::" providerId="AD" clId="Web-{2DA675E9-245B-11D5-23B1-D2AF44D5742F}" dt="2020-08-29T03:30:14.590" v="19"/>
        <pc:sldMkLst>
          <pc:docMk/>
          <pc:sldMk cId="1371830244" sldId="299"/>
        </pc:sldMkLst>
      </pc:sldChg>
      <pc:sldChg chg="new">
        <pc:chgData name="Người dùng Khách" userId="S::urn:spo:anon#67c436f987cde8b318be4dcb3c9e8423a33bc1503bce72d74b6aff54d54541ea::" providerId="AD" clId="Web-{2DA675E9-245B-11D5-23B1-D2AF44D5742F}" dt="2020-08-29T03:30:14.606" v="20"/>
        <pc:sldMkLst>
          <pc:docMk/>
          <pc:sldMk cId="910131844" sldId="300"/>
        </pc:sldMkLst>
      </pc:sldChg>
      <pc:sldChg chg="new">
        <pc:chgData name="Người dùng Khách" userId="S::urn:spo:anon#67c436f987cde8b318be4dcb3c9e8423a33bc1503bce72d74b6aff54d54541ea::" providerId="AD" clId="Web-{2DA675E9-245B-11D5-23B1-D2AF44D5742F}" dt="2020-08-29T03:30:14.934" v="21"/>
        <pc:sldMkLst>
          <pc:docMk/>
          <pc:sldMk cId="1347838758" sldId="301"/>
        </pc:sldMkLst>
      </pc:sldChg>
      <pc:sldChg chg="new">
        <pc:chgData name="Người dùng Khách" userId="S::urn:spo:anon#67c436f987cde8b318be4dcb3c9e8423a33bc1503bce72d74b6aff54d54541ea::" providerId="AD" clId="Web-{2DA675E9-245B-11D5-23B1-D2AF44D5742F}" dt="2020-08-29T03:30:15.684" v="22"/>
        <pc:sldMkLst>
          <pc:docMk/>
          <pc:sldMk cId="3987400528" sldId="302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numCol="1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numCol="1" rtlCol="0"/>
          <a:lstStyle>
            <a:lvl1pPr algn="r">
              <a:defRPr sz="1200"/>
            </a:lvl1pPr>
          </a:lstStyle>
          <a:p>
            <a:fld id="{947415D0-E0A0-4545-A922-A313990F89C3}" type="datetimeFigureOut">
              <a:rPr lang="en-US" smtClean="0"/>
              <a:pPr/>
              <a:t>2/1/2021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numCol="1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numCol="1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numCol="1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numCol="1" rtlCol="0" anchor="b"/>
          <a:lstStyle>
            <a:lvl1pPr algn="r">
              <a:defRPr sz="1200"/>
            </a:lvl1pPr>
          </a:lstStyle>
          <a:p>
            <a:fld id="{9DDA4FBD-7542-4AA4-9710-407A1E09681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76480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numCol="1"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numCol="1"/>
          <a:lstStyle/>
          <a:p>
            <a:fld id="{6655B81B-6D50-413F-AA07-0FCBBCF2319C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23884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numCol="1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numCol="1"/>
          <a:lstStyle/>
          <a:p>
            <a:fld id="{6655B81B-6D50-413F-AA07-0FCBBCF2319C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86791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numCol="1"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numCol="1"/>
          <a:lstStyle/>
          <a:p>
            <a:fld id="{6655B81B-6D50-413F-AA07-0FCBBCF2319C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16841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numCol="1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numCol="1"/>
          <a:lstStyle/>
          <a:p>
            <a:fld id="{6655B81B-6D50-413F-AA07-0FCBBCF2319C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47947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numCol="1"/>
          <a:lstStyle/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numCol="1"/>
          <a:lstStyle/>
          <a:p>
            <a:fld id="{6655B81B-6D50-413F-AA07-0FCBBCF2319C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00418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 numCol="1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 numCol="1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numCol="1"/>
          <a:lstStyle/>
          <a:p>
            <a:fld id="{95BEA16F-2FB2-439C-92FE-968188109694}" type="datetimeFigureOut">
              <a:rPr lang="en-US" smtClean="0"/>
              <a:pPr/>
              <a:t>2/1/2021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numCol="1"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numCol="1"/>
          <a:lstStyle/>
          <a:p>
            <a:fld id="{3234D488-A34F-4C26-885B-40113315AEA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58003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numCol="1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numCol="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numCol="1"/>
          <a:lstStyle/>
          <a:p>
            <a:fld id="{95BEA16F-2FB2-439C-92FE-968188109694}" type="datetimeFigureOut">
              <a:rPr lang="en-US" smtClean="0"/>
              <a:pPr/>
              <a:t>2/1/2021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numCol="1"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numCol="1"/>
          <a:lstStyle/>
          <a:p>
            <a:fld id="{3234D488-A34F-4C26-885B-40113315AEA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9223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 numCol="1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 numCol="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numCol="1"/>
          <a:lstStyle/>
          <a:p>
            <a:fld id="{95BEA16F-2FB2-439C-92FE-968188109694}" type="datetimeFigureOut">
              <a:rPr lang="en-US" smtClean="0"/>
              <a:pPr/>
              <a:t>2/1/2021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numCol="1"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numCol="1"/>
          <a:lstStyle/>
          <a:p>
            <a:fld id="{3234D488-A34F-4C26-885B-40113315AEA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57237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numCol="1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numCol="1"/>
          <a:lstStyle/>
          <a:p>
            <a:fld id="{95BEA16F-2FB2-439C-92FE-968188109694}" type="datetimeFigureOut">
              <a:rPr lang="en-US" smtClean="0"/>
              <a:pPr/>
              <a:t>2/1/2021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numCol="1"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numCol="1"/>
          <a:lstStyle/>
          <a:p>
            <a:fld id="{3234D488-A34F-4C26-885B-40113315AEA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88206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numCol="1"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numCol="1"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numCol="1"/>
          <a:lstStyle/>
          <a:p>
            <a:fld id="{95BEA16F-2FB2-439C-92FE-968188109694}" type="datetimeFigureOut">
              <a:rPr lang="en-US" smtClean="0"/>
              <a:pPr/>
              <a:t>2/1/2021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numCol="1"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numCol="1"/>
          <a:lstStyle/>
          <a:p>
            <a:fld id="{3234D488-A34F-4C26-885B-40113315AEA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56008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numCol="1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 numCol="1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 numCol="1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 numCol="1"/>
          <a:lstStyle/>
          <a:p>
            <a:fld id="{95BEA16F-2FB2-439C-92FE-968188109694}" type="datetimeFigureOut">
              <a:rPr lang="en-US" smtClean="0"/>
              <a:pPr/>
              <a:t>2/1/2021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 numCol="1"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 numCol="1"/>
          <a:lstStyle/>
          <a:p>
            <a:fld id="{3234D488-A34F-4C26-885B-40113315AEA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32072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 numCol="1"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numCol="1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 numCol="1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numCol="1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 numCol="1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 numCol="1"/>
          <a:lstStyle/>
          <a:p>
            <a:fld id="{95BEA16F-2FB2-439C-92FE-968188109694}" type="datetimeFigureOut">
              <a:rPr lang="en-US" smtClean="0"/>
              <a:pPr/>
              <a:t>2/1/2021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 numCol="1"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 numCol="1"/>
          <a:lstStyle/>
          <a:p>
            <a:fld id="{3234D488-A34F-4C26-885B-40113315AEA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266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numCol="1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 numCol="1"/>
          <a:lstStyle/>
          <a:p>
            <a:fld id="{95BEA16F-2FB2-439C-92FE-968188109694}" type="datetimeFigureOut">
              <a:rPr lang="en-US" smtClean="0"/>
              <a:pPr/>
              <a:t>2/1/2021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 numCol="1"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 numCol="1"/>
          <a:lstStyle/>
          <a:p>
            <a:fld id="{3234D488-A34F-4C26-885B-40113315AEA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7750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 numCol="1"/>
          <a:lstStyle/>
          <a:p>
            <a:fld id="{95BEA16F-2FB2-439C-92FE-968188109694}" type="datetimeFigureOut">
              <a:rPr lang="en-US" smtClean="0"/>
              <a:pPr/>
              <a:t>2/1/2021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 numCol="1"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 numCol="1"/>
          <a:lstStyle/>
          <a:p>
            <a:fld id="{3234D488-A34F-4C26-885B-40113315AEA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32670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numCol="1"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 numCol="1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 numCol="1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 numCol="1"/>
          <a:lstStyle/>
          <a:p>
            <a:fld id="{95BEA16F-2FB2-439C-92FE-968188109694}" type="datetimeFigureOut">
              <a:rPr lang="en-US" smtClean="0"/>
              <a:pPr/>
              <a:t>2/1/2021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 numCol="1"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 numCol="1"/>
          <a:lstStyle/>
          <a:p>
            <a:fld id="{3234D488-A34F-4C26-885B-40113315AEA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843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numCol="1"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 numCol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 numCol="1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 numCol="1"/>
          <a:lstStyle/>
          <a:p>
            <a:fld id="{95BEA16F-2FB2-439C-92FE-968188109694}" type="datetimeFigureOut">
              <a:rPr lang="en-US" smtClean="0"/>
              <a:pPr/>
              <a:t>2/1/2021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 numCol="1"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 numCol="1"/>
          <a:lstStyle/>
          <a:p>
            <a:fld id="{3234D488-A34F-4C26-885B-40113315AEA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19265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numCol="1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numCol="1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numCol="1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BEA16F-2FB2-439C-92FE-968188109694}" type="datetimeFigureOut">
              <a:rPr lang="en-US" smtClean="0"/>
              <a:pPr/>
              <a:t>2/1/2021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numCol="1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numCol="1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34D488-A34F-4C26-885B-40113315AEA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98773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iCiel Panton Black" pitchFamily="50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Lato" pitchFamily="34" charset="0"/>
          <a:ea typeface="+mn-ea"/>
          <a:cs typeface="Lato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Lato" pitchFamily="34" charset="0"/>
          <a:ea typeface="+mn-ea"/>
          <a:cs typeface="Lato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Lato" pitchFamily="34" charset="0"/>
          <a:ea typeface="+mn-ea"/>
          <a:cs typeface="Lato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Lato" pitchFamily="34" charset="0"/>
          <a:ea typeface="+mn-ea"/>
          <a:cs typeface="Lato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Lato" pitchFamily="34" charset="0"/>
          <a:ea typeface="+mn-ea"/>
          <a:cs typeface="Lato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5" Type="http://schemas.openxmlformats.org/officeDocument/2006/relationships/image" Target="../media/image2.pn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wav"/><Relationship Id="rId2" Type="http://schemas.microsoft.com/office/2007/relationships/media" Target="../media/media11.wav"/><Relationship Id="rId1" Type="http://schemas.openxmlformats.org/officeDocument/2006/relationships/tags" Target="../tags/tag8.xml"/><Relationship Id="rId6" Type="http://schemas.openxmlformats.org/officeDocument/2006/relationships/image" Target="../media/image2.png"/><Relationship Id="rId5" Type="http://schemas.openxmlformats.org/officeDocument/2006/relationships/image" Target="../media/image13.png"/><Relationship Id="rId4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5" Type="http://schemas.openxmlformats.org/officeDocument/2006/relationships/image" Target="../media/image2.png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13.wav"/><Relationship Id="rId7" Type="http://schemas.openxmlformats.org/officeDocument/2006/relationships/image" Target="../media/image16.png"/><Relationship Id="rId2" Type="http://schemas.microsoft.com/office/2007/relationships/media" Target="../media/media13.wav"/><Relationship Id="rId1" Type="http://schemas.openxmlformats.org/officeDocument/2006/relationships/tags" Target="../tags/tag9.xml"/><Relationship Id="rId6" Type="http://schemas.openxmlformats.org/officeDocument/2006/relationships/image" Target="../media/image15.pn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7.xml"/><Relationship Id="rId1" Type="http://schemas.openxmlformats.org/officeDocument/2006/relationships/video" Target="file:///C:\Users\Admin\Desktop\bai%20giang%20nghi%20dich%20khoi%201%20TNXH\B&#7842;O%20V&#7878;%20&#272;&#7896;NG%20V&#7852;T%20HOANG%20D&#195;_%20WILD%20ANIMAL%20PROTECTION.mp4" TargetMode="Externa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14.wav"/><Relationship Id="rId7" Type="http://schemas.openxmlformats.org/officeDocument/2006/relationships/image" Target="../media/image19.png"/><Relationship Id="rId2" Type="http://schemas.microsoft.com/office/2007/relationships/media" Target="../media/media14.wav"/><Relationship Id="rId1" Type="http://schemas.openxmlformats.org/officeDocument/2006/relationships/tags" Target="../tags/tag10.xml"/><Relationship Id="rId6" Type="http://schemas.openxmlformats.org/officeDocument/2006/relationships/image" Target="../media/image18.png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7.xml"/><Relationship Id="rId1" Type="http://schemas.openxmlformats.org/officeDocument/2006/relationships/video" Target="file:///C:\Users\Admin\Desktop\bai%20giang%20nghi%20dich%20khoi%201%20TNXH\Gi&#7919;%20An%20To&#224;n%20Khi%20Nu&#244;i%20Th&#250;%20C&#432;ng.mp4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audio" Target="../media/media4.wav"/><Relationship Id="rId7" Type="http://schemas.openxmlformats.org/officeDocument/2006/relationships/image" Target="../media/image6.png"/><Relationship Id="rId2" Type="http://schemas.microsoft.com/office/2007/relationships/media" Target="../media/media4.wav"/><Relationship Id="rId1" Type="http://schemas.openxmlformats.org/officeDocument/2006/relationships/tags" Target="../tags/tag2.xml"/><Relationship Id="rId6" Type="http://schemas.openxmlformats.org/officeDocument/2006/relationships/image" Target="../media/image5.png"/><Relationship Id="rId5" Type="http://schemas.openxmlformats.org/officeDocument/2006/relationships/notesSlide" Target="../notesSlides/notesSlide1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wav"/><Relationship Id="rId2" Type="http://schemas.microsoft.com/office/2007/relationships/media" Target="../media/media5.wav"/><Relationship Id="rId1" Type="http://schemas.openxmlformats.org/officeDocument/2006/relationships/tags" Target="../tags/tag3.xml"/><Relationship Id="rId6" Type="http://schemas.openxmlformats.org/officeDocument/2006/relationships/image" Target="../media/image2.png"/><Relationship Id="rId5" Type="http://schemas.openxmlformats.org/officeDocument/2006/relationships/image" Target="../media/image6.png"/><Relationship Id="rId4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wav"/><Relationship Id="rId2" Type="http://schemas.microsoft.com/office/2007/relationships/media" Target="../media/media6.wav"/><Relationship Id="rId1" Type="http://schemas.openxmlformats.org/officeDocument/2006/relationships/tags" Target="../tags/tag4.xml"/><Relationship Id="rId6" Type="http://schemas.openxmlformats.org/officeDocument/2006/relationships/image" Target="../media/image2.png"/><Relationship Id="rId5" Type="http://schemas.openxmlformats.org/officeDocument/2006/relationships/image" Target="../media/image7.png"/><Relationship Id="rId4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wav"/><Relationship Id="rId2" Type="http://schemas.microsoft.com/office/2007/relationships/media" Target="../media/media7.wav"/><Relationship Id="rId1" Type="http://schemas.openxmlformats.org/officeDocument/2006/relationships/tags" Target="../tags/tag5.xml"/><Relationship Id="rId6" Type="http://schemas.openxmlformats.org/officeDocument/2006/relationships/image" Target="../media/image2.png"/><Relationship Id="rId5" Type="http://schemas.openxmlformats.org/officeDocument/2006/relationships/image" Target="../media/image8.png"/><Relationship Id="rId4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wav"/><Relationship Id="rId7" Type="http://schemas.openxmlformats.org/officeDocument/2006/relationships/image" Target="../media/image2.png"/><Relationship Id="rId2" Type="http://schemas.microsoft.com/office/2007/relationships/media" Target="../media/media8.wav"/><Relationship Id="rId1" Type="http://schemas.openxmlformats.org/officeDocument/2006/relationships/tags" Target="../tags/tag6.xml"/><Relationship Id="rId6" Type="http://schemas.openxmlformats.org/officeDocument/2006/relationships/image" Target="../media/image5.pn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audio" Target="../media/media9.wav"/><Relationship Id="rId7" Type="http://schemas.openxmlformats.org/officeDocument/2006/relationships/image" Target="../media/image9.png"/><Relationship Id="rId2" Type="http://schemas.microsoft.com/office/2007/relationships/media" Target="../media/media9.wav"/><Relationship Id="rId1" Type="http://schemas.openxmlformats.org/officeDocument/2006/relationships/tags" Target="../tags/tag7.xml"/><Relationship Id="rId6" Type="http://schemas.openxmlformats.org/officeDocument/2006/relationships/image" Target="../media/image5.png"/><Relationship Id="rId5" Type="http://schemas.openxmlformats.org/officeDocument/2006/relationships/notesSlide" Target="../notesSlides/notesSlide3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771550"/>
            <a:ext cx="9220200" cy="2088232"/>
          </a:xfrm>
        </p:spPr>
        <p:txBody>
          <a:bodyPr numCol="1">
            <a:noAutofit/>
          </a:bodyPr>
          <a:lstStyle/>
          <a:p>
            <a:r>
              <a:rPr lang="en-US" sz="4000" b="1" dirty="0">
                <a:solidFill>
                  <a:srgbClr val="CC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CHỦ ĐỀ 4: THỰC VẬT VÀ ĐỘNG VẬT</a:t>
            </a:r>
            <a:br>
              <a:rPr lang="en-US" sz="4000" b="1" dirty="0">
                <a:solidFill>
                  <a:srgbClr val="CC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en-US" sz="4000" b="1" dirty="0">
                <a:solidFill>
                  <a:srgbClr val="CC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/>
            </a:r>
            <a:br>
              <a:rPr lang="en-US" sz="4000" b="1" dirty="0">
                <a:solidFill>
                  <a:srgbClr val="CC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en-US" sz="4000" b="1" dirty="0" err="1">
                <a:solidFill>
                  <a:srgbClr val="CC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lang="en-US" sz="4000" b="1" dirty="0">
                <a:solidFill>
                  <a:srgbClr val="CC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18: </a:t>
            </a:r>
            <a:r>
              <a:rPr lang="en-US" sz="4000" b="1" dirty="0" err="1">
                <a:solidFill>
                  <a:srgbClr val="CC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Chăm</a:t>
            </a:r>
            <a:r>
              <a:rPr lang="en-US" sz="4000" b="1" dirty="0">
                <a:solidFill>
                  <a:srgbClr val="CC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C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sóc</a:t>
            </a:r>
            <a:r>
              <a:rPr lang="en-US" sz="4000" b="1" dirty="0">
                <a:solidFill>
                  <a:srgbClr val="CC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C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lang="en-US" sz="4000" b="1" dirty="0">
                <a:solidFill>
                  <a:srgbClr val="CC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C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bảo</a:t>
            </a:r>
            <a:r>
              <a:rPr lang="en-US" sz="4000" b="1" dirty="0">
                <a:solidFill>
                  <a:srgbClr val="CC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C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vệ</a:t>
            </a:r>
            <a:r>
              <a:rPr lang="en-US" sz="4000" b="1" dirty="0">
                <a:solidFill>
                  <a:srgbClr val="CC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C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vật</a:t>
            </a:r>
            <a:r>
              <a:rPr lang="en-US" sz="4000" b="1" dirty="0">
                <a:solidFill>
                  <a:srgbClr val="CC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C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nuôi</a:t>
            </a:r>
            <a:endParaRPr lang="en-US" sz="4000" b="1" dirty="0">
              <a:solidFill>
                <a:srgbClr val="CC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4381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3073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573"/>
    </mc:Choice>
    <mc:Fallback>
      <p:transition spd="slow" advTm="175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3864" y="1999479"/>
            <a:ext cx="4416271" cy="1144541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4381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64937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64"/>
    </mc:Choice>
    <mc:Fallback>
      <p:transition spd="slow" advTm="60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26994" y="556796"/>
            <a:ext cx="8036006" cy="646331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r>
              <a:rPr lang="en-US" b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đảm</a:t>
            </a:r>
            <a:r>
              <a:rPr lang="en-US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an </a:t>
            </a:r>
            <a:r>
              <a:rPr lang="en-US" b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toàn</a:t>
            </a:r>
            <a:r>
              <a:rPr lang="en-US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xúc</a:t>
            </a:r>
            <a:r>
              <a:rPr lang="en-US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b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438150"/>
            <a:ext cx="533400" cy="606338"/>
          </a:xfrm>
          <a:prstGeom prst="rect">
            <a:avLst/>
          </a:prstGeom>
        </p:spPr>
      </p:pic>
      <p:sp>
        <p:nvSpPr>
          <p:cNvPr id="9217" name="Rectangle 1"/>
          <p:cNvSpPr>
            <a:spLocks noChangeArrowheads="1"/>
          </p:cNvSpPr>
          <p:nvPr/>
        </p:nvSpPr>
        <p:spPr bwMode="auto">
          <a:xfrm>
            <a:off x="609600" y="1733550"/>
            <a:ext cx="75438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Kết luận: </a:t>
            </a:r>
            <a:r>
              <a:rPr lang="en-US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Không </a:t>
            </a:r>
            <a:r>
              <a:rPr kumimoji="0" lang="en-US" b="1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nên ôm, hôn các con vật, không thò tay vào miệng chúng, không nên chọc phá nơi ở của chúng ,.. rửa tay sau khi tiếp xúc với vật các con nhé!</a:t>
            </a:r>
            <a:endParaRPr kumimoji="0" lang="en-US" sz="2800" b="1" i="0" u="none" strike="noStrike" cap="none" normalizeH="0" baseline="0" dirty="0" smtClean="0">
              <a:ln>
                <a:noFill/>
              </a:ln>
              <a:solidFill>
                <a:schemeClr val="tx2">
                  <a:lumMod val="5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4381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677980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321"/>
    </mc:Choice>
    <mc:Fallback>
      <p:transition spd="slow" advTm="283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921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3250" y="1999479"/>
            <a:ext cx="3877499" cy="1144541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4381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54424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081"/>
    </mc:Choice>
    <mc:Fallback>
      <p:transition spd="slow" advTm="80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810" y="438151"/>
            <a:ext cx="483389" cy="53013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38200" y="514350"/>
            <a:ext cx="6400800" cy="400110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752600" y="1123950"/>
            <a:ext cx="5918200" cy="3516313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  <a:effectLst/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4381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132037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0465"/>
    </mc:Choice>
    <mc:Fallback>
      <p:transition spd="slow" advTm="704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191000" y="2190750"/>
            <a:ext cx="7008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mtClean="0">
                <a:latin typeface="Times New Roman" pitchFamily="18" charset="0"/>
                <a:cs typeface="Times New Roman" pitchFamily="18" charset="0"/>
              </a:rPr>
              <a:t>video</a:t>
            </a:r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BẢO VỆ ĐỘNG VẬT HOANG DÃ_ WILD ANIMAL PROTECTION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066800" y="285750"/>
            <a:ext cx="7162800" cy="452941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648200" y="742950"/>
            <a:ext cx="4343400" cy="373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09600" y="1352550"/>
            <a:ext cx="4075113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4381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292074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083"/>
    </mc:Choice>
    <mc:Fallback>
      <p:transition spd="slow" advTm="370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iữ An Toàn Khi Nuôi Thú Cưng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28600" y="-1"/>
            <a:ext cx="8686800" cy="48863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238" y="666988"/>
            <a:ext cx="3809524" cy="380952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067944" y="2067694"/>
            <a:ext cx="21602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TIẾT 2</a:t>
            </a:r>
          </a:p>
        </p:txBody>
      </p:sp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4381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49859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226"/>
    </mc:Choice>
    <mc:Fallback>
      <p:transition spd="slow" advTm="312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3864" y="1875633"/>
            <a:ext cx="4416271" cy="1392233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4381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3210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670"/>
    </mc:Choice>
    <mc:Fallback>
      <p:transition spd="slow" advTm="56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211" y="421955"/>
            <a:ext cx="435789" cy="625795"/>
          </a:xfrm>
          <a:prstGeom prst="rect">
            <a:avLst/>
          </a:prstGeom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81001" y="1319213"/>
            <a:ext cx="2743200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200400" y="1504950"/>
            <a:ext cx="2819400" cy="2471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096000" y="1471613"/>
            <a:ext cx="2895601" cy="2504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TextBox 11"/>
          <p:cNvSpPr txBox="1"/>
          <p:nvPr/>
        </p:nvSpPr>
        <p:spPr>
          <a:xfrm>
            <a:off x="838200" y="285750"/>
            <a:ext cx="7239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b="1" u="sng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u="sng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b="1" u="sng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u="sng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b="1" u="sng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b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Điều gì có thể xảy ra với các bạn trong hình? Nói về các việc cần l</a:t>
            </a:r>
            <a:r>
              <a:rPr lang="vi-VN" b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ư</a:t>
            </a:r>
            <a:r>
              <a:rPr lang="en-US" b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u ý khi tiếp xúc với vật nuôi.</a:t>
            </a:r>
            <a:endParaRPr lang="en-US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82000" y="4381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829244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356"/>
    </mc:Choice>
    <mc:Fallback>
      <p:transition spd="slow" advTm="223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160494" y="361949"/>
            <a:ext cx="4240306" cy="40047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2819400" y="4629150"/>
            <a:ext cx="3048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trêu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chọc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endParaRPr lang="en-US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4381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2145"/>
    </mc:Choice>
    <mc:Fallback>
      <p:transition spd="slow" advTm="421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057400" y="361949"/>
            <a:ext cx="4591392" cy="39011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2514600" y="4640818"/>
            <a:ext cx="411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chọc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phá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thùng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nuôi</a:t>
            </a:r>
            <a:r>
              <a:rPr lang="en-US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ong.</a:t>
            </a:r>
            <a:endParaRPr lang="en-US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4381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8862"/>
    </mc:Choice>
    <mc:Fallback>
      <p:transition spd="slow" advTm="488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389257" y="0"/>
            <a:ext cx="4392543" cy="424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2514600" y="4400550"/>
            <a:ext cx="426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Âu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yếm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vuốt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ve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đau</a:t>
            </a:r>
            <a:r>
              <a:rPr lang="en-US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chúng.</a:t>
            </a:r>
            <a:endParaRPr lang="en-US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4381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8974"/>
    </mc:Choice>
    <mc:Fallback>
      <p:transition spd="slow" advTm="489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509955"/>
            <a:ext cx="511989" cy="61399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62000" y="590550"/>
            <a:ext cx="7772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6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6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lưu</a:t>
            </a:r>
            <a:r>
              <a:rPr lang="en-US" sz="36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36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36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36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xúc</a:t>
            </a:r>
            <a:r>
              <a:rPr lang="en-US" sz="36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6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6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nuôi</a:t>
            </a:r>
            <a:r>
              <a:rPr lang="en-US" sz="36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57200" y="1504950"/>
            <a:ext cx="8382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trêu</a:t>
            </a:r>
            <a:r>
              <a:rPr lang="en-US" sz="3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chọc</a:t>
            </a:r>
            <a:r>
              <a:rPr lang="en-US" sz="3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đánh</a:t>
            </a:r>
            <a:r>
              <a:rPr lang="en-US" sz="3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đập</a:t>
            </a:r>
            <a:r>
              <a:rPr lang="en-US" sz="3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nuôi</a:t>
            </a:r>
            <a:r>
              <a:rPr lang="en-US" sz="3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3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57200" y="2209621"/>
            <a:ext cx="8382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chọc</a:t>
            </a:r>
            <a:r>
              <a:rPr lang="en-US" sz="3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phá</a:t>
            </a:r>
            <a:r>
              <a:rPr lang="en-US" sz="3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thùng</a:t>
            </a:r>
            <a:r>
              <a:rPr lang="en-US" sz="3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nuôi</a:t>
            </a:r>
            <a:r>
              <a:rPr lang="en-US" sz="3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ong</a:t>
            </a:r>
            <a:r>
              <a:rPr lang="en-US" sz="3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.</a:t>
            </a:r>
          </a:p>
          <a:p>
            <a:r>
              <a:rPr lang="en-US" sz="3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57200" y="2876550"/>
            <a:ext cx="8382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Âu</a:t>
            </a:r>
            <a:r>
              <a:rPr lang="en-US" sz="3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yếm</a:t>
            </a:r>
            <a:r>
              <a:rPr lang="en-US" sz="3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vuốt</a:t>
            </a:r>
            <a:r>
              <a:rPr lang="en-US" sz="3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ve</a:t>
            </a:r>
            <a:r>
              <a:rPr lang="en-US" sz="3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đau</a:t>
            </a:r>
            <a:r>
              <a:rPr lang="en-US" sz="3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3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.</a:t>
            </a:r>
          </a:p>
          <a:p>
            <a:r>
              <a:rPr lang="en-US" sz="3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57200" y="3638550"/>
            <a:ext cx="8382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en-US" sz="3600" b="1" i="1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b="1" i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3600" b="1" i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sz="3600" b="1" i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3600" b="1" i="1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rửa</a:t>
            </a:r>
            <a:r>
              <a:rPr lang="en-US" sz="3600" b="1" i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3600" b="1" i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sạch</a:t>
            </a:r>
            <a:r>
              <a:rPr lang="en-US" sz="3600" b="1" i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3600" b="1" i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3600" b="1" i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3600" b="1" i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3600" b="1" i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xúc</a:t>
            </a:r>
            <a:r>
              <a:rPr lang="en-US" sz="3600" b="1" i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600" b="1" i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600" b="1" i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nuôi</a:t>
            </a:r>
            <a:endParaRPr lang="en-US" sz="3600" b="1" i="1" dirty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4381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505221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496"/>
    </mc:Choice>
    <mc:Fallback>
      <p:transition spd="slow" advTm="374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9" grpId="0"/>
      <p:bldP spid="13" grpId="0"/>
      <p:bldP spid="14" grpId="0"/>
      <p:bldP spid="15" grpId="0"/>
      <p:bldP spid="16" grpId="0"/>
      <p:bldP spid="16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722782" y="590550"/>
            <a:ext cx="8090281" cy="400110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chó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mèo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cắn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514350"/>
            <a:ext cx="457199" cy="60959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38200" y="285750"/>
            <a:ext cx="2819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2:</a:t>
            </a: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85799" y="1276350"/>
            <a:ext cx="2359743" cy="2005013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  <a:effectLst/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493098" y="1276350"/>
            <a:ext cx="2450502" cy="2017713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  <a:effectLst/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324600" y="1276350"/>
            <a:ext cx="2362200" cy="1981200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  <a:effectLst/>
        </p:spPr>
      </p:pic>
      <p:sp>
        <p:nvSpPr>
          <p:cNvPr id="10" name="TextBox 9"/>
          <p:cNvSpPr txBox="1"/>
          <p:nvPr/>
        </p:nvSpPr>
        <p:spPr>
          <a:xfrm>
            <a:off x="533400" y="3562350"/>
            <a:ext cx="2895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Rửa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vết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thương</a:t>
            </a:r>
            <a:endParaRPr lang="en-US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276600" y="3572530"/>
            <a:ext cx="2895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Băng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vết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thương</a:t>
            </a:r>
            <a:endParaRPr lang="en-US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943600" y="3569553"/>
            <a:ext cx="3429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gặp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sĩ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tiêm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phòng</a:t>
            </a:r>
            <a:endParaRPr lang="en-US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82000" y="4381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276104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4544"/>
    </mc:Choice>
    <mc:Fallback>
      <p:transition spd="slow" advTm="545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5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0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" grpId="0"/>
      <p:bldP spid="6" grpId="0"/>
      <p:bldP spid="10" grpId="0"/>
      <p:bldP spid="11" grpId="0"/>
      <p:bldP spid="1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e27b328112c2e2b175e42d4d918cbeae24de"/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 - &amp;quot;CHỦ ĐỀ 4: THỰC VẬT VÀ ĐỘNG VẬT&amp;#x0D;&amp;#x0A;&amp;#x0D;&amp;#x0A;Bài 18: Chăm sóc và bảo vệ vật nuôi&amp;quot;&quot;/&gt;&lt;property id=&quot;20307&quot; value=&quot;256&quot;/&gt;&lt;/object&gt;&lt;object type=&quot;3&quot; unique_id=&quot;10037&quot;&gt;&lt;property id=&quot;20148&quot; value=&quot;5&quot;/&gt;&lt;property id=&quot;20300&quot; value=&quot;Slide 2&quot;/&gt;&lt;property id=&quot;20307&quot; value=&quot;278&quot;/&gt;&lt;/object&gt;&lt;object type=&quot;3&quot; unique_id=&quot;10038&quot;&gt;&lt;property id=&quot;20148&quot; value=&quot;5&quot;/&gt;&lt;property id=&quot;20300&quot; value=&quot;Slide 3&quot;/&gt;&lt;property id=&quot;20307&quot; value=&quot;265&quot;/&gt;&lt;/object&gt;&lt;object type=&quot;3&quot; unique_id=&quot;10039&quot;&gt;&lt;property id=&quot;20148&quot; value=&quot;5&quot;/&gt;&lt;property id=&quot;20300&quot; value=&quot;Slide 4&quot;/&gt;&lt;property id=&quot;20307&quot; value=&quot;266&quot;/&gt;&lt;/object&gt;&lt;object type=&quot;3&quot; unique_id=&quot;10040&quot;&gt;&lt;property id=&quot;20148&quot; value=&quot;5&quot;/&gt;&lt;property id=&quot;20300&quot; value=&quot;Slide 8&quot;/&gt;&lt;property id=&quot;20307&quot; value=&quot;267&quot;/&gt;&lt;/object&gt;&lt;object type=&quot;3&quot; unique_id=&quot;10041&quot;&gt;&lt;property id=&quot;20148&quot; value=&quot;5&quot;/&gt;&lt;property id=&quot;20300&quot; value=&quot;Slide 9&quot;/&gt;&lt;property id=&quot;20307&quot; value=&quot;268&quot;/&gt;&lt;/object&gt;&lt;object type=&quot;3&quot; unique_id=&quot;10042&quot;&gt;&lt;property id=&quot;20148&quot; value=&quot;5&quot;/&gt;&lt;property id=&quot;20300&quot; value=&quot;Slide 10&quot;/&gt;&lt;property id=&quot;20307&quot; value=&quot;269&quot;/&gt;&lt;/object&gt;&lt;object type=&quot;3&quot; unique_id=&quot;10043&quot;&gt;&lt;property id=&quot;20148&quot; value=&quot;5&quot;/&gt;&lt;property id=&quot;20300&quot; value=&quot;Slide 11&quot;/&gt;&lt;property id=&quot;20307&quot; value=&quot;270&quot;/&gt;&lt;/object&gt;&lt;object type=&quot;3&quot; unique_id=&quot;10044&quot;&gt;&lt;property id=&quot;20148&quot; value=&quot;5&quot;/&gt;&lt;property id=&quot;20300&quot; value=&quot;Slide 12&quot;/&gt;&lt;property id=&quot;20307&quot; value=&quot;271&quot;/&gt;&lt;/object&gt;&lt;object type=&quot;3&quot; unique_id=&quot;10045&quot;&gt;&lt;property id=&quot;20148&quot; value=&quot;5&quot;/&gt;&lt;property id=&quot;20300&quot; value=&quot;Slide 13&quot;/&gt;&lt;property id=&quot;20307&quot; value=&quot;272&quot;/&gt;&lt;/object&gt;&lt;object type=&quot;3&quot; unique_id=&quot;10046&quot;&gt;&lt;property id=&quot;20148&quot; value=&quot;5&quot;/&gt;&lt;property id=&quot;20300&quot; value=&quot;Slide 15&quot;/&gt;&lt;property id=&quot;20307&quot; value=&quot;274&quot;/&gt;&lt;/object&gt;&lt;object type=&quot;3&quot; unique_id=&quot;10453&quot;&gt;&lt;property id=&quot;20148&quot; value=&quot;5&quot;/&gt;&lt;property id=&quot;20300&quot; value=&quot;Slide 5&quot;/&gt;&lt;property id=&quot;20307&quot; value=&quot;279&quot;/&gt;&lt;/object&gt;&lt;object type=&quot;3&quot; unique_id=&quot;10454&quot;&gt;&lt;property id=&quot;20148&quot; value=&quot;5&quot;/&gt;&lt;property id=&quot;20300&quot; value=&quot;Slide 6&quot;/&gt;&lt;property id=&quot;20307&quot; value=&quot;280&quot;/&gt;&lt;/object&gt;&lt;object type=&quot;3&quot; unique_id=&quot;10455&quot;&gt;&lt;property id=&quot;20148&quot; value=&quot;5&quot;/&gt;&lt;property id=&quot;20300&quot; value=&quot;Slide 7&quot;/&gt;&lt;property id=&quot;20307&quot; value=&quot;281&quot;/&gt;&lt;/object&gt;&lt;object type=&quot;3&quot; unique_id=&quot;10456&quot;&gt;&lt;property id=&quot;20148&quot; value=&quot;5&quot;/&gt;&lt;property id=&quot;20300&quot; value=&quot;Slide 14&quot;/&gt;&lt;property id=&quot;20307&quot; value=&quot;282&quot;/&gt;&lt;/object&gt;&lt;object type=&quot;3&quot; unique_id=&quot;10457&quot;&gt;&lt;property id=&quot;20148&quot; value=&quot;5&quot;/&gt;&lt;property id=&quot;20300&quot; value=&quot;Slide 16&quot;/&gt;&lt;property id=&quot;20307&quot; value=&quot;283&quot;/&gt;&lt;/object&gt;&lt;/object&gt;&lt;/object&gt;&lt;/database&gt;"/>
  <p:tag name="SECTOMILLISECCONVERTED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|1.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36.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7.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8.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|11.7|7.7|4.5|7.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|3|5.3|26.9|3.7|2.8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4.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1258</TotalTime>
  <Words>231</Words>
  <Application>Microsoft Office PowerPoint</Application>
  <PresentationFormat>On-screen Show (16:9)</PresentationFormat>
  <Paragraphs>28</Paragraphs>
  <Slides>16</Slides>
  <Notes>5</Notes>
  <HiddenSlides>0</HiddenSlides>
  <MMClips>16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Arial</vt:lpstr>
      <vt:lpstr>Times New Roman</vt:lpstr>
      <vt:lpstr>Lato</vt:lpstr>
      <vt:lpstr>Calibri</vt:lpstr>
      <vt:lpstr>iCiel Panton Black</vt:lpstr>
      <vt:lpstr>Office Theme</vt:lpstr>
      <vt:lpstr>CHỦ ĐỀ 4: THỰC VẬT VÀ ĐỘNG VẬT  Bài 18: Chăm sóc và bảo vệ vật nuôi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TK2</dc:creator>
  <cp:lastModifiedBy>Admin</cp:lastModifiedBy>
  <cp:revision>108</cp:revision>
  <dcterms:created xsi:type="dcterms:W3CDTF">2020-04-28T02:36:50Z</dcterms:created>
  <dcterms:modified xsi:type="dcterms:W3CDTF">2021-02-01T10:59:28Z</dcterms:modified>
</cp:coreProperties>
</file>