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88" r:id="rId5"/>
    <p:sldId id="290" r:id="rId6"/>
    <p:sldId id="310" r:id="rId7"/>
    <p:sldId id="313" r:id="rId8"/>
    <p:sldId id="300" r:id="rId9"/>
    <p:sldId id="321" r:id="rId10"/>
    <p:sldId id="322" r:id="rId11"/>
    <p:sldId id="32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19" r:id="rId2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45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11.xml"/><Relationship Id="rId7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-1069522" y="1992500"/>
            <a:ext cx="4128409" cy="31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35" y="1918540"/>
            <a:ext cx="3920806" cy="4580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903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 XỬ KHI ĐƯỢC NHẬN QUÀ NGÀY TẾT</a:t>
            </a:r>
            <a:endParaRPr lang="zh-CN" altLang="en-US" sz="4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177512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64" y="534346"/>
            <a:ext cx="4588086" cy="458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75"/>
                            </p:stCondLst>
                            <p:childTnLst>
                              <p:par>
                                <p:cTn id="4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25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25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625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625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25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228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949433" y="6413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368532" y="14108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5414"/>
            <a:ext cx="6065452" cy="45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81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359" y="1464989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965201" y="185528"/>
            <a:ext cx="10794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099" y="1018756"/>
            <a:ext cx="10794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eaLnBrk="1" hangingPunct="1"/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xét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161</Words>
  <Application>Microsoft Office PowerPoint</Application>
  <PresentationFormat>On-screen Show (16:9)</PresentationFormat>
  <Paragraphs>26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微软雅黑</vt:lpstr>
      <vt:lpstr>宋体</vt:lpstr>
      <vt:lpstr>Arial</vt:lpstr>
      <vt:lpstr>Arial-Rounded</vt:lpstr>
      <vt:lpstr>Calibri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Ngoc Yen</cp:lastModifiedBy>
  <cp:revision>59</cp:revision>
  <dcterms:created xsi:type="dcterms:W3CDTF">2017-03-04T06:55:50Z</dcterms:created>
  <dcterms:modified xsi:type="dcterms:W3CDTF">2020-09-12T14:57:56Z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