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82" r:id="rId10"/>
    <p:sldId id="283" r:id="rId11"/>
    <p:sldId id="284" r:id="rId12"/>
    <p:sldId id="264" r:id="rId13"/>
    <p:sldId id="265" r:id="rId14"/>
    <p:sldId id="323" r:id="rId15"/>
    <p:sldId id="319" r:id="rId16"/>
    <p:sldId id="320" r:id="rId17"/>
    <p:sldId id="321" r:id="rId18"/>
    <p:sldId id="322" r:id="rId19"/>
    <p:sldId id="314" r:id="rId20"/>
    <p:sldId id="272" r:id="rId21"/>
    <p:sldId id="317" r:id="rId22"/>
    <p:sldId id="318" r:id="rId23"/>
    <p:sldId id="273" r:id="rId24"/>
    <p:sldId id="274" r:id="rId25"/>
    <p:sldId id="275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Sao may mắn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364883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ã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quỳ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51733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á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quý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33345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099" y="334092"/>
            <a:ext cx="5079931" cy="2550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3" y="3961081"/>
            <a:ext cx="3040081" cy="2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2875" y="2884153"/>
            <a:ext cx="6469396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16987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99630" y="3538718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7946" y="3572711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4" y="-337419"/>
            <a:ext cx="7265263" cy="7265263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66" y="2500315"/>
            <a:ext cx="2438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879" y="2524128"/>
            <a:ext cx="200122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Ǉá</a:t>
            </a:r>
            <a:endParaRPr lang="en-US" altLang="en-US" sz="165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293" y="4262095"/>
            <a:ext cx="3954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l-GR" altLang="en-US" sz="3000" b="1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423" y="4253419"/>
            <a:ext cx="3954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l-GR" altLang="en-US" sz="3000" b="1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99630" y="3538718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7946" y="3572711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4" y="-337419"/>
            <a:ext cx="7265263" cy="7265263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866" y="2500315"/>
            <a:ext cx="2438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022" y="2529156"/>
            <a:ext cx="315369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ý</a:t>
            </a:r>
            <a:endParaRPr lang="en-US" altLang="en-US" sz="165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328" y="4268094"/>
            <a:ext cx="3954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l-GR" altLang="en-US" sz="3000" b="1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922" y="4268094"/>
            <a:ext cx="3954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l-GR" altLang="en-US" sz="3000" b="1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490" y="4259141"/>
            <a:ext cx="3954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l-GR" altLang="en-US" sz="3000" b="1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099" y="334092"/>
            <a:ext cx="5079931" cy="2550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3" y="3961081"/>
            <a:ext cx="3040081" cy="2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8319" y="2701509"/>
            <a:ext cx="3981444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798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798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051719" y="381000"/>
            <a:ext cx="10058400" cy="574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3" y="1104896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395" y="1104895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67" y="1104895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108" y="1104894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097" y="1104894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695" y="2362200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7" y="2362199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35" y="2376486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97" y="2389024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440" y="2402287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9122" y="2387999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82" y="3654469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1" y="3668757"/>
            <a:ext cx="896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Ǉá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294" y="3633790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614" y="3656466"/>
            <a:ext cx="896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Ǉá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127" y="3651704"/>
            <a:ext cx="6608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556" y="3651704"/>
            <a:ext cx="896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Ǉá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371" y="4918275"/>
            <a:ext cx="1044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112" y="4913770"/>
            <a:ext cx="140569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ý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556" y="4941301"/>
            <a:ext cx="1044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9297" y="4936796"/>
            <a:ext cx="140569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6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ý</a:t>
            </a:r>
            <a:endParaRPr lang="en-US" altLang="en-US" sz="6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 HỒ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/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/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/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/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33766" y="0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8867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và Hà ghé nhà dì Kha. Dì kể cho Hà nghe về bà.   Hà chú ý nghe dì kể.</a:t>
            </a:r>
            <a:endParaRPr lang="en-US" sz="5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8734408" y="5294452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</a:t>
            </a:r>
            <a:endParaRPr lang="en-US" sz="54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919" y="2008714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70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và Hà ghé nhà dì Kha.   Dì kể cho Hà nghe về bà.   Hà chú ý nghe dì kể.</a:t>
            </a:r>
            <a:endParaRPr lang="en-US" sz="7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33519" y="1962613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4519" y="2133600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61519" y="3077328"/>
            <a:ext cx="561467" cy="5802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7493" y="48768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58" y="-193551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53" y="3581400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bố mẹ cho Hà về quê. Quê hà là xứ sở của dừa.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vở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ω≥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54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Κ;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lu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1812" y="5393884"/>
            <a:ext cx="12246294" cy="1501088"/>
            <a:chOff x="975581" y="5505751"/>
            <a:chExt cx="10717370" cy="15010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975581" y="5505751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 gian qu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hơn vàng bạc.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y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6262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0368" y="5356201"/>
            <a:ext cx="21344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96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232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243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886330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62661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76098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2135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tá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4418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148</Words>
  <Application>Microsoft Office PowerPoint</Application>
  <PresentationFormat>Custom</PresentationFormat>
  <Paragraphs>104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.VnArial</vt:lpstr>
      <vt:lpstr>.VnCooper</vt:lpstr>
      <vt:lpstr>Arial</vt:lpstr>
      <vt:lpstr>Arial Rounded MT Bold</vt:lpstr>
      <vt:lpstr>Arial-Rounded</vt:lpstr>
      <vt:lpstr>Arial-SGK-TV</vt:lpstr>
      <vt:lpstr>Arrus-Black</vt:lpstr>
      <vt:lpstr>AvantGarde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175</cp:revision>
  <dcterms:created xsi:type="dcterms:W3CDTF">2021-05-08T14:00:55Z</dcterms:created>
  <dcterms:modified xsi:type="dcterms:W3CDTF">2022-10-14T07:03:04Z</dcterms:modified>
</cp:coreProperties>
</file>