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95" r:id="rId3"/>
    <p:sldId id="259" r:id="rId4"/>
    <p:sldId id="260" r:id="rId5"/>
    <p:sldId id="262" r:id="rId6"/>
    <p:sldId id="282" r:id="rId7"/>
    <p:sldId id="283" r:id="rId8"/>
    <p:sldId id="284" r:id="rId9"/>
    <p:sldId id="285" r:id="rId10"/>
    <p:sldId id="318" r:id="rId11"/>
    <p:sldId id="264" r:id="rId12"/>
    <p:sldId id="323" r:id="rId13"/>
    <p:sldId id="322" r:id="rId14"/>
    <p:sldId id="325" r:id="rId15"/>
    <p:sldId id="326" r:id="rId16"/>
    <p:sldId id="324" r:id="rId17"/>
    <p:sldId id="271" r:id="rId18"/>
    <p:sldId id="272" r:id="rId19"/>
    <p:sldId id="320" r:id="rId20"/>
    <p:sldId id="273" r:id="rId21"/>
    <p:sldId id="274" r:id="rId22"/>
    <p:sldId id="307" r:id="rId23"/>
    <p:sldId id="312" r:id="rId24"/>
    <p:sldId id="309" r:id="rId25"/>
    <p:sldId id="310" r:id="rId26"/>
    <p:sldId id="311" r:id="rId27"/>
    <p:sldId id="317" r:id="rId28"/>
    <p:sldId id="313" r:id="rId29"/>
    <p:sldId id="314" r:id="rId30"/>
    <p:sldId id="316" r:id="rId31"/>
    <p:sldId id="315" r:id="rId32"/>
    <p:sldId id="319" r:id="rId33"/>
    <p:sldId id="275" r:id="rId34"/>
    <p:sldId id="277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A6A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 autoAdjust="0"/>
    <p:restoredTop sz="91281" autoAdjust="0"/>
  </p:normalViewPr>
  <p:slideViewPr>
    <p:cSldViewPr>
      <p:cViewPr varScale="1">
        <p:scale>
          <a:sx n="68" d="100"/>
          <a:sy n="68" d="100"/>
        </p:scale>
        <p:origin x="690" y="24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và nối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2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nói</a:t>
            </a:r>
            <a:r>
              <a:rPr lang="en-US" baseline="0" smtClean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Đình</a:t>
            </a:r>
            <a:r>
              <a:rPr lang="en-US" baseline="0" smtClean="0"/>
              <a:t> làng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213099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46" y="4014412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110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71065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09" y="4069041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94" y="2717004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01" y="4081020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77910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00" y="4081020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1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5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6099" y="334092"/>
            <a:ext cx="5079931" cy="2550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83" y="3961081"/>
            <a:ext cx="3040081" cy="27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2875" y="2884153"/>
            <a:ext cx="6469396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9775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99630" y="3538718"/>
            <a:ext cx="2560783" cy="808312"/>
          </a:xfrm>
          <a:prstGeom prst="rect">
            <a:avLst/>
          </a:prstGeom>
        </p:spPr>
        <p:txBody>
          <a:bodyPr vert="horz" lIns="68133" tIns="34066" rIns="68133" bIns="3406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916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u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7946" y="3572711"/>
            <a:ext cx="2560783" cy="808312"/>
          </a:xfrm>
          <a:prstGeom prst="rect">
            <a:avLst/>
          </a:prstGeom>
        </p:spPr>
        <p:txBody>
          <a:bodyPr vert="horz" lIns="68133" tIns="34066" rIns="68133" bIns="3406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916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dù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4" y="-337419"/>
            <a:ext cx="7265263" cy="7265263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92" y="2466976"/>
            <a:ext cx="24384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l-GR" altLang="en-US" sz="17000" smtClean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331" y="2509840"/>
            <a:ext cx="292999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65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altLang="en-US" sz="165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99630" y="3538718"/>
            <a:ext cx="2560783" cy="808312"/>
          </a:xfrm>
          <a:prstGeom prst="rect">
            <a:avLst/>
          </a:prstGeom>
        </p:spPr>
        <p:txBody>
          <a:bodyPr vert="horz" lIns="68133" tIns="34066" rIns="68133" bIns="3406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916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u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7946" y="3572711"/>
            <a:ext cx="2560783" cy="808312"/>
          </a:xfrm>
          <a:prstGeom prst="rect">
            <a:avLst/>
          </a:prstGeom>
        </p:spPr>
        <p:txBody>
          <a:bodyPr vert="horz" lIns="68133" tIns="34066" rIns="68133" bIns="3406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916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dù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4" y="-337419"/>
            <a:ext cx="7265263" cy="7265263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939" y="2497140"/>
            <a:ext cx="3454327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700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altLang="en-US" sz="1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</a:t>
            </a:r>
            <a:endParaRPr lang="el-GR" altLang="en-US" sz="17000" smtClean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131" y="2509840"/>
            <a:ext cx="292999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165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ω≥</a:t>
            </a:r>
            <a:endParaRPr lang="en-US" altLang="en-US" sz="165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6694" y="4194646"/>
            <a:ext cx="39545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l-GR" altLang="en-US" sz="3000" b="1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99630" y="3538718"/>
            <a:ext cx="2560783" cy="808312"/>
          </a:xfrm>
          <a:prstGeom prst="rect">
            <a:avLst/>
          </a:prstGeom>
        </p:spPr>
        <p:txBody>
          <a:bodyPr vert="horz" lIns="68133" tIns="34066" rIns="68133" bIns="3406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916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u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7946" y="3572711"/>
            <a:ext cx="2560783" cy="808312"/>
          </a:xfrm>
          <a:prstGeom prst="rect">
            <a:avLst/>
          </a:prstGeom>
        </p:spPr>
        <p:txBody>
          <a:bodyPr vert="horz" lIns="68133" tIns="34066" rIns="68133" bIns="3406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916">
                <a:solidFill>
                  <a:schemeClr val="bg1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dù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4" y="-337419"/>
            <a:ext cx="7265263" cy="7265263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339" y="2497140"/>
            <a:ext cx="3454327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1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en-US" altLang="en-US" sz="1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;</a:t>
            </a:r>
            <a:endParaRPr lang="el-GR" altLang="en-US" sz="17000" smtClean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531" y="2522540"/>
            <a:ext cx="292999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65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lĎ</a:t>
            </a:r>
            <a:endParaRPr lang="en-US" altLang="en-US" sz="165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6694" y="4194646"/>
            <a:ext cx="39545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</a:t>
            </a:r>
            <a:endParaRPr lang="el-GR" altLang="en-US" sz="3000" b="1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1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6099" y="334092"/>
            <a:ext cx="5079931" cy="25500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283" y="3961081"/>
            <a:ext cx="3040081" cy="27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8319" y="2701509"/>
            <a:ext cx="3981444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8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</a:t>
            </a:r>
            <a:r>
              <a:rPr lang="en-US" sz="798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798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20703" r="36750" b="24805"/>
          <a:stretch/>
        </p:blipFill>
        <p:spPr bwMode="auto">
          <a:xfrm>
            <a:off x="2575719" y="532870"/>
            <a:ext cx="6019800" cy="6337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0619" y="10795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2619" y="10795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4619" y="10795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619" y="10795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619" y="1079500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5919" y="1838186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0938" y="1847572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729288" y="1838186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4619" y="1838186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619" y="1847572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5842" y="1844258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0619" y="2577544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29288" y="2596872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2557" y="2577544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526" y="2594114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8542" y="2581414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88619" y="3335142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48238" y="3332916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6588" y="3332916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06161" y="3321884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48526" y="3321884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91487" y="3336508"/>
            <a:ext cx="52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4075588"/>
            <a:ext cx="7493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alt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719" y="4081660"/>
            <a:ext cx="619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ω≥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6" y="4075588"/>
            <a:ext cx="7493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alt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957" y="4081660"/>
            <a:ext cx="619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ω≥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8" y="4821574"/>
            <a:ext cx="10340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;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119" y="4827646"/>
            <a:ext cx="68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lĎ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7926" y="4834144"/>
            <a:ext cx="10340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;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57" y="4840216"/>
            <a:ext cx="68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lĎ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6216" y="5573502"/>
            <a:ext cx="10340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;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7" y="5579574"/>
            <a:ext cx="68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lĎ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850" y="5573502"/>
            <a:ext cx="10340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;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081" y="5579574"/>
            <a:ext cx="68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lĎ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1753" y="5568672"/>
            <a:ext cx="103406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l-GR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Κ</a:t>
            </a: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;</a:t>
            </a:r>
            <a:endParaRPr lang="el-GR" altLang="en-US" sz="400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en-US" sz="8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284" y="5574744"/>
            <a:ext cx="6865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400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lĎ</a:t>
            </a:r>
            <a:endParaRPr lang="en-US" alt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4324" b="62116"/>
          <a:stretch/>
        </p:blipFill>
        <p:spPr>
          <a:xfrm>
            <a:off x="876300" y="0"/>
            <a:ext cx="10341537" cy="507637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65167" y="5368085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Nghỉ hè, bố mẹ cho Hà về quê. Quê hà là xứ sở của dừa.</a:t>
            </a:r>
            <a:endParaRPr lang="en-US" sz="50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905794" y="56388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947913" y="502920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5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758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05650" y="2667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30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pic>
        <p:nvPicPr>
          <p:cNvPr id="13" name="Picture 2" descr="Nằm mơ thấy cây khế, quả khế có may mắn không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ách pha trà ngon | Kiến thức về trà - Trà Việt | Các loại trà ng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ỒN THƠ QUÊ HƯƠNG - GIÁO PHẬN BAN MÊ THUỘ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iới Thiệu Phố Cổ Hội An Đà Nẵ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/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/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/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/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9" idx="6"/>
            <a:endCxn id="1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46919" y="5334000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0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Nghỉ hè, bố mẹ cho Hà về quê. Quê hà là xứ sở của dừa.</a:t>
            </a:r>
            <a:endParaRPr lang="en-US" sz="50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55638" r="-1624" b="5544"/>
          <a:stretch/>
        </p:blipFill>
        <p:spPr>
          <a:xfrm>
            <a:off x="1795097" y="1999202"/>
            <a:ext cx="8557419" cy="4858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94695" y="1400905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 phố và nông thôn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 phố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4" name="Picture 6" descr="Ngắm hoa sưa nở vàng rực đường phố Đà Nẵ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19" y="268436"/>
            <a:ext cx="7348537" cy="489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NOI CITY FULL DAY PRIVATE TOUR BY CAR - Asia Vespa Tours Hanoi - Hanoi  Vintage Vespa To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6" y="0"/>
            <a:ext cx="8312727" cy="553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Nhà hát lớn Hà Nội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Siêu thị BigC Đà Nẵng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Big C in Da Nang - Activity in Da Nang, Vietnam - Justg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19" y="166687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viên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hỏa sức vui chơi cùng Top 7 công viên đẹp nhất Tp.HC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19" y="53340"/>
            <a:ext cx="8643939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u vui chơi giải trí mang màu sắc châu Âu ở miền Tây - VnExpress Du lị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35" y="152400"/>
            <a:ext cx="6494318" cy="48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vui chơi giải trí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ọn Bộ] hình ảnh làng quê Việt Nam ngày xưa mộc mạc, yên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609600"/>
            <a:ext cx="784772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1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69283" y="5715000"/>
            <a:ext cx="915822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 lúa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194" name="Picture 2" descr="Chiêm ngưỡng Cánh đồng Tà Pạ tuyệt đẹp ở An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55" y="113158"/>
            <a:ext cx="7879080" cy="52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1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0 làng quê Việt Nam đẹp cổ kính và nên thơ - Kênh truyền hình Đài Tiếng 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19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27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6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à </a:t>
            </a:r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v</a:t>
            </a:r>
            <a:r>
              <a:rPr lang="en-US" sz="6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ẽ </a:t>
            </a:r>
            <a:r>
              <a:rPr lang="en-US" sz="6600" b="1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x</a:t>
            </a:r>
            <a:r>
              <a:rPr lang="en-US" sz="6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e đạp.</a:t>
            </a:r>
            <a:endParaRPr lang="en-US" sz="6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7551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 v    X x</a:t>
            </a:r>
            <a:endParaRPr lang="en-US" sz="96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huyện cái đình làng - Báo Thừa Thiên Huế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1057109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9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ên Dòng Sông Quê Hương | Hưng Việt - VIET Héritage Renaiss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149256"/>
            <a:ext cx="5620543" cy="3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ình ảnh, hình nền sông nước đẹp, sông nước miền Tây quê hương | VFO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6" y="2684967"/>
            <a:ext cx="6047198" cy="401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89" y="-239384"/>
            <a:ext cx="9275723" cy="588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1663" y="5298542"/>
            <a:ext cx="1125565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bố mẹ cho Hà về quê. Quê hà là xứ sở của dừa.</a:t>
            </a:r>
            <a:endParaRPr lang="en-US" sz="5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</a:t>
            </a:r>
            <a:r>
              <a:rPr lang="en-US" sz="72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endParaRPr lang="en-US" sz="72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xỉa</a:t>
            </a:r>
            <a:endParaRPr lang="en-US" sz="72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</a:t>
            </a:r>
            <a:r>
              <a:rPr lang="en-US" sz="72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endParaRPr lang="en-US" sz="72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470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2950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6795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72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6072" y="543950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63169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20531" y="5441679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75719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38446" y="5437624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</a:t>
            </a:r>
            <a:r>
              <a:rPr lang="en-US" sz="9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a</a:t>
            </a:r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hè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41999" y="5437624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21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61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3198" y="5410200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89868" y="5413962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46404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7719" y="5439505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</a:t>
            </a:r>
            <a:r>
              <a:rPr lang="en-US" sz="9600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ã</a:t>
            </a:r>
            <a:endParaRPr lang="en-US" sz="96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87798" y="543950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93307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193</Words>
  <Application>Microsoft Office PowerPoint</Application>
  <PresentationFormat>Custom</PresentationFormat>
  <Paragraphs>130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.VnArial</vt:lpstr>
      <vt:lpstr>.VnCooper</vt:lpstr>
      <vt:lpstr>Arial</vt:lpstr>
      <vt:lpstr>Arial Rounded MT Bold</vt:lpstr>
      <vt:lpstr>Arial-Rounded</vt:lpstr>
      <vt:lpstr>Arial-SGK-TV</vt:lpstr>
      <vt:lpstr>Arrus-Black</vt:lpstr>
      <vt:lpstr>AvantGarde</vt:lpstr>
      <vt:lpstr>Bandit</vt:lpstr>
      <vt:lpstr>Calibri</vt:lpstr>
      <vt:lpstr>DomCasual</vt:lpstr>
      <vt:lpstr>HP001 4 hàng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153</cp:revision>
  <dcterms:created xsi:type="dcterms:W3CDTF">2021-05-08T14:00:55Z</dcterms:created>
  <dcterms:modified xsi:type="dcterms:W3CDTF">2022-10-14T07:02:16Z</dcterms:modified>
</cp:coreProperties>
</file>