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9" r:id="rId3"/>
    <p:sldId id="300" r:id="rId4"/>
    <p:sldId id="301" r:id="rId5"/>
    <p:sldId id="302" r:id="rId6"/>
    <p:sldId id="259" r:id="rId7"/>
    <p:sldId id="260" r:id="rId8"/>
    <p:sldId id="282" r:id="rId9"/>
    <p:sldId id="283" r:id="rId10"/>
    <p:sldId id="284" r:id="rId11"/>
    <p:sldId id="285" r:id="rId12"/>
    <p:sldId id="264" r:id="rId13"/>
    <p:sldId id="265" r:id="rId14"/>
    <p:sldId id="315" r:id="rId15"/>
    <p:sldId id="308" r:id="rId16"/>
    <p:sldId id="316" r:id="rId17"/>
    <p:sldId id="317" r:id="rId18"/>
    <p:sldId id="318" r:id="rId19"/>
    <p:sldId id="314" r:id="rId20"/>
    <p:sldId id="271" r:id="rId21"/>
    <p:sldId id="272" r:id="rId22"/>
    <p:sldId id="307" r:id="rId23"/>
    <p:sldId id="273" r:id="rId24"/>
    <p:sldId id="274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6A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83" d="100"/>
          <a:sy n="83" d="100"/>
        </p:scale>
        <p:origin x="834" y="60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4122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3198" y="5410200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 nh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à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66229" y="5413962"/>
            <a:ext cx="31574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0" y="877985"/>
            <a:ext cx="5901039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97" y="877985"/>
            <a:ext cx="5303022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32663" y="5135837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ả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khế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13466" y="51268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80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2" y="407856"/>
            <a:ext cx="4046406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59" y="4219575"/>
            <a:ext cx="3478579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26476"/>
            <a:ext cx="36530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9" y="4226476"/>
            <a:ext cx="3569265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476"/>
            <a:ext cx="3183851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23145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261519" y="2286000"/>
            <a:ext cx="2375919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9" y="2293112"/>
            <a:ext cx="2340017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4" y="2318174"/>
            <a:ext cx="2569409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5005203"/>
            <a:ext cx="1216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3" y="0"/>
            <a:ext cx="10313503" cy="51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099" y="334092"/>
            <a:ext cx="5079931" cy="2550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3" y="3961081"/>
            <a:ext cx="3040081" cy="2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2875" y="2884153"/>
            <a:ext cx="6469396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27770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99630" y="3538718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7946" y="3572711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4" y="-337419"/>
            <a:ext cx="7265263" cy="7265263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92" y="2466976"/>
            <a:ext cx="24384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1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031" y="2509840"/>
            <a:ext cx="2929999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qĎ</a:t>
            </a:r>
            <a:endParaRPr lang="en-US" altLang="en-US" sz="165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99630" y="3538718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7946" y="3572711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4" y="-337419"/>
            <a:ext cx="7062615" cy="7265263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056" y="2494596"/>
            <a:ext cx="445293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1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  <a:r>
              <a:rPr lang="en-US" altLang="en-US" sz="1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endParaRPr lang="el-GR" altLang="en-US" sz="17000" smtClean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99630" y="3538718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7946" y="3572711"/>
            <a:ext cx="2560783" cy="808312"/>
          </a:xfrm>
          <a:prstGeom prst="rect">
            <a:avLst/>
          </a:prstGeom>
        </p:spPr>
        <p:txBody>
          <a:bodyPr vert="horz" lIns="68133" tIns="34066" rIns="68133" bIns="340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16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4" y="-337419"/>
            <a:ext cx="7265263" cy="7265263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126" y="2494596"/>
            <a:ext cx="348792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Μ</a:t>
            </a:r>
            <a:r>
              <a:rPr lang="el-GR" altLang="en-US" sz="1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</a:t>
            </a:r>
            <a:endParaRPr lang="en-US" altLang="en-US" sz="17000" smtClean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099" y="334092"/>
            <a:ext cx="5079931" cy="2550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3" y="3961081"/>
            <a:ext cx="3040081" cy="2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8319" y="2701509"/>
            <a:ext cx="3981444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798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798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ệ thống các thành phố lớn châu Á 21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57200"/>
            <a:ext cx="5286772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ây cổ bạc đính đá pnjsilver mặt vòng tròn xm00k000041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457200"/>
            <a:ext cx="3515141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9281319" y="762000"/>
            <a:ext cx="1905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337719" y="4953000"/>
            <a:ext cx="518657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/>
        </p:blipFill>
        <p:spPr bwMode="auto">
          <a:xfrm>
            <a:off x="2422525" y="14287"/>
            <a:ext cx="6731597" cy="472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/>
        </p:blipFill>
        <p:spPr bwMode="auto">
          <a:xfrm>
            <a:off x="2422525" y="4614135"/>
            <a:ext cx="6731597" cy="22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967" y="774514"/>
            <a:ext cx="102393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1609464"/>
            <a:ext cx="102393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753" y="756052"/>
            <a:ext cx="102393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383" y="1598034"/>
            <a:ext cx="102393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255" y="1595872"/>
            <a:ext cx="102393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375" y="2446665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2460953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722" y="2438462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390" y="2457389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081" y="3283481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730" y="3281008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347" y="3299684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451" y="3294831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92" y="3290765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034" y="5083447"/>
            <a:ext cx="1559938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endParaRPr lang="el-GR" altLang="en-US" sz="45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58" y="5083447"/>
            <a:ext cx="9929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Ǉrà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094" y="5925429"/>
            <a:ext cx="111632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Ǖ</a:t>
            </a:r>
            <a:r>
              <a:rPr lang="el-GR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Μ</a:t>
            </a:r>
            <a:endParaRPr lang="en-US" altLang="en-US" sz="45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8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07" y="5925429"/>
            <a:ext cx="23154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whà</a:t>
            </a:r>
            <a:endParaRPr lang="en-US" altLang="en-US" sz="45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/>
        </p:blipFill>
        <p:spPr>
          <a:xfrm>
            <a:off x="1596571" y="0"/>
            <a:ext cx="9116253" cy="53376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0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 ra thủ đô. Bà cho bé quà quê. </a:t>
            </a:r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đư</a:t>
            </a:r>
            <a:r>
              <a:rPr lang="en-US" sz="50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 bà</a:t>
            </a:r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đi Bờ Hồ, đi phố cổ.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78163" y="497186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0003515" y="497186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3280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2919" y="1426182"/>
            <a:ext cx="597047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quà quê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5519" y="361693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0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 ra thủ đô. Bà cho bé quà quê. Bố đưa bà đi Bờ Hồ, đi phố cổ.</a:t>
            </a:r>
            <a:endParaRPr lang="en-US" sz="5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01010" y="770153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/>
        </p:blipFill>
        <p:spPr>
          <a:xfrm>
            <a:off x="1596570" y="1676400"/>
            <a:ext cx="9116253" cy="48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0834" r="8262" b="19444"/>
          <a:stretch/>
        </p:blipFill>
        <p:spPr>
          <a:xfrm>
            <a:off x="6919119" y="575438"/>
            <a:ext cx="4117976" cy="365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034" r="11562" b="22187"/>
          <a:stretch/>
        </p:blipFill>
        <p:spPr>
          <a:xfrm>
            <a:off x="1127919" y="704850"/>
            <a:ext cx="4099720" cy="34316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37719" y="49530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báo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5" y="304800"/>
            <a:ext cx="6096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938" y="5322302"/>
            <a:ext cx="1102677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kem đánh răng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Rổ cải Duy Tân 3T0 - Điện máy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810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á Tre Ohi@Ma | T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6" y="381000"/>
            <a:ext cx="4492626" cy="44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0519" y="51054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62309" y="-114300"/>
            <a:ext cx="12057460" cy="559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từ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 về thăm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ê.</a:t>
            </a:r>
            <a:endParaRPr lang="en-US" sz="6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33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 ph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 qu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72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à</a:t>
            </a:r>
            <a:endParaRPr lang="en-US" sz="72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72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ạ</a:t>
            </a:r>
            <a:endParaRPr lang="en-US" sz="72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3286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1400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5240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61491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6072" y="54395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</a:t>
            </a:r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à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61579" y="5443267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442272"/>
            <a:ext cx="5743033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6" y="442272"/>
            <a:ext cx="615728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38446" y="5435743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8103" y="5425217"/>
            <a:ext cx="44391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019200" y="533400"/>
            <a:ext cx="5971985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132</Words>
  <Application>Microsoft Office PowerPoint</Application>
  <PresentationFormat>Custom</PresentationFormat>
  <Paragraphs>89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.VnArial</vt:lpstr>
      <vt:lpstr>.VnCooper</vt:lpstr>
      <vt:lpstr>Arial</vt:lpstr>
      <vt:lpstr>Arial Rounded MT Bold</vt:lpstr>
      <vt:lpstr>Arial-Rounded</vt:lpstr>
      <vt:lpstr>Arial-SGK-TV</vt:lpstr>
      <vt:lpstr>Arrus-Black</vt:lpstr>
      <vt:lpstr>AvantGarde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129</cp:revision>
  <dcterms:created xsi:type="dcterms:W3CDTF">2021-05-08T14:00:55Z</dcterms:created>
  <dcterms:modified xsi:type="dcterms:W3CDTF">2024-10-21T03:30:37Z</dcterms:modified>
</cp:coreProperties>
</file>