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306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99" r:id="rId13"/>
    <p:sldId id="300" r:id="rId14"/>
    <p:sldId id="302" r:id="rId15"/>
    <p:sldId id="303" r:id="rId16"/>
    <p:sldId id="304" r:id="rId17"/>
    <p:sldId id="270" r:id="rId18"/>
    <p:sldId id="280" r:id="rId19"/>
    <p:sldId id="301" r:id="rId20"/>
    <p:sldId id="273" r:id="rId21"/>
    <p:sldId id="274" r:id="rId22"/>
    <p:sldId id="275" r:id="rId23"/>
    <p:sldId id="276" r:id="rId24"/>
    <p:sldId id="277" r:id="rId25"/>
    <p:sldId id="305" r:id="rId26"/>
    <p:sldId id="279" r:id="rId2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4F8EC"/>
    <a:srgbClr val="D8F4E3"/>
    <a:srgbClr val="C4EED5"/>
    <a:srgbClr val="B2E8C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3" autoAdjust="0"/>
  </p:normalViewPr>
  <p:slideViewPr>
    <p:cSldViewPr>
      <p:cViewPr>
        <p:scale>
          <a:sx n="37" d="100"/>
          <a:sy n="37" d="100"/>
        </p:scale>
        <p:origin x="-1962" y="-63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F7B5-D936-4B1E-AB35-2DF40428C163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CFD5-E350-446A-A599-E26514AA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84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2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4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6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Liên hệ facebook cá nhân: </a:t>
            </a:r>
            <a:r>
              <a:rPr lang="en-US" smtClean="0">
                <a:hlinkClick r:id="rId3"/>
              </a:rPr>
              <a:t>https://www.facebook.com/nhilinh.phan/</a:t>
            </a:r>
            <a:r>
              <a:rPr lang="en-US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Nhóm:</a:t>
            </a:r>
            <a:r>
              <a:rPr lang="en-US" baseline="0" smtClean="0"/>
              <a:t> </a:t>
            </a:r>
            <a:r>
              <a:rPr lang="en-US" smtClean="0">
                <a:hlinkClick r:id="rId4"/>
              </a:rPr>
              <a:t>https://www.facebook.com/groups/443096903751589</a:t>
            </a: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Hoặc</a:t>
            </a:r>
            <a:r>
              <a:rPr lang="en-US" baseline="0" smtClean="0"/>
              <a:t> zalo: 0916.604.268 </a:t>
            </a:r>
            <a:r>
              <a:rPr lang="en-US" smtClean="0"/>
              <a:t>để</a:t>
            </a:r>
            <a:r>
              <a:rPr lang="en-US" baseline="0" smtClean="0"/>
              <a:t> được hỗ trợ soạn giáo án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09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18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18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5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1</a:t>
            </a:r>
            <a:endParaRPr lang="en-US" sz="10600" b="1">
              <a:solidFill>
                <a:schemeClr val="bg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245886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41725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₧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3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013" y="228600"/>
            <a:ext cx="10945812" cy="4116387"/>
          </a:xfrm>
        </p:spPr>
      </p:pic>
    </p:spTree>
    <p:extLst>
      <p:ext uri="{BB962C8B-B14F-4D97-AF65-F5344CB8AC3E}">
        <p14:creationId xmlns:p14="http://schemas.microsoft.com/office/powerpoint/2010/main" val="12629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885556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04403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Ƙ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Ê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013" y="228600"/>
            <a:ext cx="10945812" cy="4116387"/>
          </a:xfrm>
        </p:spPr>
      </p:pic>
    </p:spTree>
    <p:extLst>
      <p:ext uri="{BB962C8B-B14F-4D97-AF65-F5344CB8AC3E}">
        <p14:creationId xmlns:p14="http://schemas.microsoft.com/office/powerpoint/2010/main" val="48905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541787"/>
              </p:ext>
            </p:extLst>
          </p:nvPr>
        </p:nvGraphicFramePr>
        <p:xfrm>
          <a:off x="215396" y="1271989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8989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χ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ǩ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5145656"/>
            <a:ext cx="2709556" cy="1712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8641" y="-4806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3394" y="-12700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32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53E-6 -3.39968E-6 L 0.05483 -0.18676 L 0.07781 -0.26776 L 0.0876 -0.32585 L 0.09021 -0.36982 L 0.08891 -0.3999 L 0.08564 -0.41263 L 0.07846 -0.42559 L 0.07128 -0.42559 L 0.06149 -0.41981 L 0.05288 -0.408 L 0.04765 -0.3918 L 0.04178 -0.36635 L 0.03591 -0.32816 L 0.03329 -0.27933 L 0.03395 -0.02569 L 0.03852 0.02777 L 0.04243 0.05555 L 0.04765 0.07869 L 0.05692 0.09026 L 0.06671 0.09605 L 0.07912 0.09605 L 0.09217 0.08563 L 0.10523 0.06249 L 0.11371 0.02662 L 0.11959 -0.01041 L 0.12089 -0.05924 L 0.11567 -0.09048 L 0.10457 -0.10437 L 0.09805 -0.10344 L 0.09413 -0.0972 L 0.09217 -0.08817 L 0.09087 -0.07081 L 0.09217 -0.05114 L 0.09674 -0.02939 L 0.10327 -0.00925 L 0.11371 0.01042 L 0.12873 0.01967 L 0.15301 0.02315 L 0.17389 0.01736 L 0.19152 0.0081 L 0.20457 -0.01296 L 0.21384 -0.03841 L 0.2158 -0.06734 L 0.21188 -0.08817 L 0.20262 -0.09858 L 0.18891 -0.1009 L 0.17781 -0.09627 L 0.16802 -0.08817 L 0.15431 -0.06387 L 0.14713 -0.03031 L 0.14517 -0.00578 L 0.14583 0.01736 L 0.14779 0.04745 L 0.15627 0.07406 L 0.16671 0.09026 L 0.18042 0.09836 L 0.2 0.09373 L 0.22037 0.07522 L 0.23081 0.05555 " pathEditMode="relative" rAng="0" ptsTypes="AAAAAAAAAAAAAAAAAAAAAAAAAAAAAAAAAAAAAAAAAAAAAAAAAAAAAAAAAAAA">
                                      <p:cBhvr>
                                        <p:cTn id="11" dur="1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0" y="-16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3712E-6 1.85185E-6 L 0.0265 0.04607 " pathEditMode="relative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51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249338"/>
              </p:ext>
            </p:extLst>
          </p:nvPr>
        </p:nvGraphicFramePr>
        <p:xfrm>
          <a:off x="215396" y="1271989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8989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χ≠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5145656"/>
            <a:ext cx="2709556" cy="1712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8641" y="-4806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549" y="-134539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00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53E-6 -3.39968E-6 L 0.05483 -0.18676 L 0.07781 -0.26776 L 0.0876 -0.32585 L 0.09021 -0.36982 L 0.08891 -0.3999 L 0.08564 -0.41263 L 0.07846 -0.42559 L 0.07128 -0.42559 L 0.06149 -0.41981 L 0.05288 -0.408 L 0.04765 -0.3918 L 0.04178 -0.36635 L 0.03591 -0.32816 L 0.03329 -0.27933 L 0.03395 -0.02569 L 0.03852 0.02777 L 0.04243 0.05555 L 0.04765 0.07869 L 0.05692 0.09026 L 0.06671 0.09605 L 0.07912 0.09605 L 0.09217 0.08563 L 0.10523 0.06249 L 0.11371 0.02662 L 0.11959 -0.01041 L 0.12089 -0.05924 L 0.11567 -0.09048 L 0.10457 -0.10437 L 0.09805 -0.10344 L 0.09413 -0.0972 L 0.09217 -0.08817 L 0.09087 -0.07081 L 0.09217 -0.05114 L 0.09674 -0.02939 L 0.10327 -0.00925 L 0.11371 0.01042 L 0.12873 0.01967 L 0.15301 0.02315 L 0.17389 0.01736 L 0.19152 0.0081 L 0.20457 -0.01296 L 0.21384 -0.03841 L 0.2158 -0.06734 L 0.21188 -0.08817 L 0.20262 -0.09858 L 0.18891 -0.1009 L 0.17781 -0.09627 L 0.16802 -0.08817 L 0.15431 -0.06387 L 0.14713 -0.03031 L 0.14517 -0.00578 L 0.14583 0.01736 L 0.14779 0.04745 L 0.15627 0.07406 L 0.16671 0.09026 L 0.18042 0.09836 L 0.2 0.09373 L 0.22037 0.07522 L 0.23081 0.05555 " pathEditMode="relative" rAng="0" ptsTypes="AAAAAAAAAAAAAAAAAAAAAAAAAAAAAAAAAAAAAAAAAAAAAAAAAAAAAAAAAAAA">
                                      <p:cBhvr>
                                        <p:cTn id="11" dur="1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0" y="-16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059E-6 -1.79084E-6 L -0.0265 0.04697 " pathEditMode="relative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51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878005"/>
              </p:ext>
            </p:extLst>
          </p:nvPr>
        </p:nvGraphicFramePr>
        <p:xfrm>
          <a:off x="215396" y="1271989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8989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χ∑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63" y="5145656"/>
            <a:ext cx="2709556" cy="1712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1411" y="-990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8641" y="-4806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6323" y="-165168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3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53E-6 -3.39968E-6 L 0.05483 -0.18676 L 0.07781 -0.26776 L 0.0876 -0.32585 L 0.09021 -0.36982 L 0.08891 -0.3999 L 0.08564 -0.41263 L 0.07846 -0.42559 L 0.07128 -0.42559 L 0.06149 -0.41981 L 0.05288 -0.408 L 0.04765 -0.3918 L 0.04178 -0.36635 L 0.03591 -0.32816 L 0.03329 -0.27933 L 0.03395 -0.02569 L 0.03852 0.02777 L 0.04243 0.05555 L 0.04765 0.07869 L 0.05692 0.09026 L 0.06671 0.09605 L 0.07912 0.09605 L 0.09217 0.08563 L 0.10523 0.06249 L 0.11371 0.02662 L 0.11959 -0.01041 L 0.12089 -0.05924 L 0.11567 -0.09048 L 0.10457 -0.10437 L 0.09805 -0.10344 L 0.09413 -0.0972 L 0.09217 -0.08817 L 0.09087 -0.07081 L 0.09217 -0.05114 L 0.09674 -0.02939 L 0.10327 -0.00925 L 0.11371 0.01042 L 0.12873 0.01967 L 0.15301 0.02315 L 0.17389 0.01736 L 0.19152 0.0081 L 0.20457 -0.01296 L 0.21384 -0.03841 L 0.2158 -0.06734 L 0.21188 -0.08817 L 0.20262 -0.09858 L 0.18891 -0.1009 L 0.17781 -0.09627 L 0.16802 -0.08817 L 0.15431 -0.06387 L 0.14713 -0.03031 L 0.14517 -0.00578 L 0.14583 0.01736 L 0.14779 0.04745 L 0.15627 0.07406 L 0.16671 0.09026 L 0.18042 0.09836 L 0.2 0.09373 L 0.22037 0.07522 L 0.23081 0.05555 " pathEditMode="relative" rAng="0" ptsTypes="AAAAAAAAAAAAAAAAAAAAAAAAAAAAAAAAAAAAAAAAAAAAAAAAAAAAAAAAAAAA">
                                      <p:cBhvr>
                                        <p:cTn id="11" dur="1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0" y="-16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2373E-6 -5.53447E-6 L 0.01265 -0.01459 L 0.02218 -0.02801 L 0.02662 -0.03472 L 0.03667 -0.0169 L 0.04489 -0.00672 L 0.05129 -0.00117 " pathEditMode="relative" ptsTypes="AAAAAAA">
                                      <p:cBhvr>
                                        <p:cTn id="22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1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6059E-6 -1.79084E-6 L -0.0265 0.04697 " pathEditMode="relative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1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911227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505" y="1295400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ɓ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70314" y="1303607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</a:rPr>
              <a:t>ɓ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2123" y="1311814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ɓ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02" y="4953277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</a:rPr>
              <a:t>Ź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2711" y="4961484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4520" y="4969691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Ź</a:t>
            </a:r>
          </a:p>
        </p:txBody>
      </p:sp>
    </p:spTree>
    <p:extLst>
      <p:ext uri="{BB962C8B-B14F-4D97-AF65-F5344CB8AC3E}">
        <p14:creationId xmlns:p14="http://schemas.microsoft.com/office/powerpoint/2010/main" val="33239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392013"/>
              </p:ext>
            </p:extLst>
          </p:nvPr>
        </p:nvGraphicFramePr>
        <p:xfrm>
          <a:off x="215396" y="63773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243681" y="2522188"/>
            <a:ext cx="314543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χ≠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004160"/>
              </p:ext>
            </p:extLst>
          </p:nvPr>
        </p:nvGraphicFramePr>
        <p:xfrm>
          <a:off x="215396" y="63773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739759" y="2522188"/>
            <a:ext cx="314543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 χ∑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6223" y="4304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87760" y="2907170"/>
            <a:ext cx="9118016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smtClean="0">
                <a:solidFill>
                  <a:srgbClr val="00206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Tiêu diệt vi-rút</a:t>
            </a:r>
            <a:endParaRPr lang="en-US" sz="8800">
              <a:solidFill>
                <a:srgbClr val="00206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16" name="Google Shape;399;p20"/>
          <p:cNvGrpSpPr/>
          <p:nvPr/>
        </p:nvGrpSpPr>
        <p:grpSpPr>
          <a:xfrm rot="478072">
            <a:off x="837486" y="3419342"/>
            <a:ext cx="1762332" cy="1404699"/>
            <a:chOff x="1619858" y="3028726"/>
            <a:chExt cx="1762332" cy="1404699"/>
          </a:xfrm>
        </p:grpSpPr>
        <p:sp>
          <p:nvSpPr>
            <p:cNvPr id="17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06;p20"/>
          <p:cNvGrpSpPr/>
          <p:nvPr/>
        </p:nvGrpSpPr>
        <p:grpSpPr>
          <a:xfrm rot="1742937">
            <a:off x="9440245" y="2670044"/>
            <a:ext cx="1912774" cy="1010181"/>
            <a:chOff x="5862862" y="867279"/>
            <a:chExt cx="1912829" cy="1010210"/>
          </a:xfrm>
        </p:grpSpPr>
        <p:sp>
          <p:nvSpPr>
            <p:cNvPr id="40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56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7" t="20703" r="29722" b="19167"/>
          <a:stretch/>
        </p:blipFill>
        <p:spPr bwMode="auto">
          <a:xfrm>
            <a:off x="2194718" y="304800"/>
            <a:ext cx="759874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3511" r="7596" b="61947"/>
          <a:stretch/>
        </p:blipFill>
        <p:spPr>
          <a:xfrm>
            <a:off x="1249998" y="0"/>
            <a:ext cx="9201484" cy="515545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50684" y="533203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bế bé.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6116" y="5332033"/>
            <a:ext cx="1723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41051" y="5332033"/>
            <a:ext cx="1723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72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4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1850" y="5410199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bế bé.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15" y="-306174"/>
            <a:ext cx="8826070" cy="606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4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947319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hỏi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" t="51778" r="11067" b="6237"/>
          <a:stretch/>
        </p:blipFill>
        <p:spPr>
          <a:xfrm>
            <a:off x="2194719" y="1480446"/>
            <a:ext cx="7774965" cy="529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6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0684" y="54102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bế bé.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15" y="-306174"/>
            <a:ext cx="8826070" cy="606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638" y="147917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t="12157" r="16935" b="15976"/>
          <a:stretch/>
        </p:blipFill>
        <p:spPr>
          <a:xfrm>
            <a:off x="7601126" y="147917"/>
            <a:ext cx="1379515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19" y="3944190"/>
            <a:ext cx="1452563" cy="1452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8" t="80055" r="26895"/>
          <a:stretch/>
        </p:blipFill>
        <p:spPr>
          <a:xfrm>
            <a:off x="3812437" y="5041645"/>
            <a:ext cx="3994187" cy="1691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t="2156" r="64021" b="67451"/>
          <a:stretch/>
        </p:blipFill>
        <p:spPr>
          <a:xfrm>
            <a:off x="8290883" y="3662549"/>
            <a:ext cx="1473019" cy="15050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9" t="26296" r="39077" b="43311"/>
          <a:stretch/>
        </p:blipFill>
        <p:spPr>
          <a:xfrm>
            <a:off x="5340440" y="3662548"/>
            <a:ext cx="1473019" cy="150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7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19629" b="25622"/>
          <a:stretch/>
        </p:blipFill>
        <p:spPr>
          <a:xfrm>
            <a:off x="2418228" y="4496444"/>
            <a:ext cx="2096108" cy="128824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315712" y="1478056"/>
            <a:ext cx="2569397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</a:t>
            </a:r>
            <a:endParaRPr lang="en-US" sz="1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282702" y="4711596"/>
            <a:ext cx="2569397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1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62265" y="1346135"/>
            <a:ext cx="2569397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</a:t>
            </a:r>
            <a:endParaRPr lang="en-US" sz="1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8" t="3922" r="63174" b="67059"/>
          <a:stretch/>
        </p:blipFill>
        <p:spPr>
          <a:xfrm>
            <a:off x="2156010" y="477679"/>
            <a:ext cx="2781909" cy="2820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92" r="10079" b="67889"/>
          <a:stretch/>
        </p:blipFill>
        <p:spPr>
          <a:xfrm>
            <a:off x="5967015" y="609600"/>
            <a:ext cx="3591999" cy="2820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0" t="63424" r="26598" b="7557"/>
          <a:stretch/>
        </p:blipFill>
        <p:spPr>
          <a:xfrm>
            <a:off x="6038311" y="3843140"/>
            <a:ext cx="3124200" cy="2820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9" t="38240" r="4479" b="32741"/>
          <a:stretch/>
        </p:blipFill>
        <p:spPr>
          <a:xfrm>
            <a:off x="1813719" y="3690825"/>
            <a:ext cx="3124200" cy="282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6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9"/>
          <a:stretch/>
        </p:blipFill>
        <p:spPr>
          <a:xfrm>
            <a:off x="325485" y="-93726"/>
            <a:ext cx="11565850" cy="58087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1"/>
            <a:ext cx="11739552" cy="205758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30500 w 8826500"/>
              <a:gd name="connsiteY6" fmla="*/ 1206723 h 1320800"/>
              <a:gd name="connsiteX7" fmla="*/ 3696300 w 8826500"/>
              <a:gd name="connsiteY7" fmla="*/ 1208035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08100"/>
              <a:gd name="connsiteX1" fmla="*/ 8826500 w 8826500"/>
              <a:gd name="connsiteY1" fmla="*/ 0 h 1308100"/>
              <a:gd name="connsiteX2" fmla="*/ 8483600 w 8826500"/>
              <a:gd name="connsiteY2" fmla="*/ 662324 h 1308100"/>
              <a:gd name="connsiteX3" fmla="*/ 6781800 w 8826500"/>
              <a:gd name="connsiteY3" fmla="*/ 1206500 h 1308100"/>
              <a:gd name="connsiteX4" fmla="*/ 6070600 w 8826500"/>
              <a:gd name="connsiteY4" fmla="*/ 1308100 h 1308100"/>
              <a:gd name="connsiteX5" fmla="*/ 5080000 w 8826500"/>
              <a:gd name="connsiteY5" fmla="*/ 1271535 h 1308100"/>
              <a:gd name="connsiteX6" fmla="*/ 4330500 w 8826500"/>
              <a:gd name="connsiteY6" fmla="*/ 1206723 h 1308100"/>
              <a:gd name="connsiteX7" fmla="*/ 3696300 w 8826500"/>
              <a:gd name="connsiteY7" fmla="*/ 1208035 h 1308100"/>
              <a:gd name="connsiteX8" fmla="*/ 3098800 w 8826500"/>
              <a:gd name="connsiteY8" fmla="*/ 1193800 h 1308100"/>
              <a:gd name="connsiteX9" fmla="*/ 1930400 w 8826500"/>
              <a:gd name="connsiteY9" fmla="*/ 1092200 h 1308100"/>
              <a:gd name="connsiteX10" fmla="*/ 0 w 8826500"/>
              <a:gd name="connsiteY10" fmla="*/ 1005224 h 1308100"/>
              <a:gd name="connsiteX11" fmla="*/ 63500 w 8826500"/>
              <a:gd name="connsiteY11" fmla="*/ 12700 h 1308100"/>
              <a:gd name="connsiteX0" fmla="*/ 63500 w 8826500"/>
              <a:gd name="connsiteY0" fmla="*/ 12700 h 1271535"/>
              <a:gd name="connsiteX1" fmla="*/ 8826500 w 8826500"/>
              <a:gd name="connsiteY1" fmla="*/ 0 h 1271535"/>
              <a:gd name="connsiteX2" fmla="*/ 8483600 w 8826500"/>
              <a:gd name="connsiteY2" fmla="*/ 662324 h 1271535"/>
              <a:gd name="connsiteX3" fmla="*/ 6781800 w 8826500"/>
              <a:gd name="connsiteY3" fmla="*/ 1206500 h 1271535"/>
              <a:gd name="connsiteX4" fmla="*/ 6070600 w 8826500"/>
              <a:gd name="connsiteY4" fmla="*/ 1219423 h 1271535"/>
              <a:gd name="connsiteX5" fmla="*/ 5080000 w 8826500"/>
              <a:gd name="connsiteY5" fmla="*/ 1271535 h 1271535"/>
              <a:gd name="connsiteX6" fmla="*/ 4330500 w 8826500"/>
              <a:gd name="connsiteY6" fmla="*/ 1206723 h 1271535"/>
              <a:gd name="connsiteX7" fmla="*/ 3696300 w 8826500"/>
              <a:gd name="connsiteY7" fmla="*/ 1208035 h 1271535"/>
              <a:gd name="connsiteX8" fmla="*/ 3098800 w 8826500"/>
              <a:gd name="connsiteY8" fmla="*/ 1193800 h 1271535"/>
              <a:gd name="connsiteX9" fmla="*/ 1930400 w 8826500"/>
              <a:gd name="connsiteY9" fmla="*/ 1092200 h 1271535"/>
              <a:gd name="connsiteX10" fmla="*/ 0 w 8826500"/>
              <a:gd name="connsiteY10" fmla="*/ 1005224 h 1271535"/>
              <a:gd name="connsiteX11" fmla="*/ 63500 w 8826500"/>
              <a:gd name="connsiteY11" fmla="*/ 12700 h 1271535"/>
              <a:gd name="connsiteX0" fmla="*/ 63500 w 8826500"/>
              <a:gd name="connsiteY0" fmla="*/ 12700 h 1244672"/>
              <a:gd name="connsiteX1" fmla="*/ 8826500 w 8826500"/>
              <a:gd name="connsiteY1" fmla="*/ 0 h 1244672"/>
              <a:gd name="connsiteX2" fmla="*/ 8483600 w 8826500"/>
              <a:gd name="connsiteY2" fmla="*/ 662324 h 1244672"/>
              <a:gd name="connsiteX3" fmla="*/ 6781800 w 8826500"/>
              <a:gd name="connsiteY3" fmla="*/ 1206500 h 1244672"/>
              <a:gd name="connsiteX4" fmla="*/ 6070600 w 8826500"/>
              <a:gd name="connsiteY4" fmla="*/ 1219423 h 1244672"/>
              <a:gd name="connsiteX5" fmla="*/ 5067501 w 8826500"/>
              <a:gd name="connsiteY5" fmla="*/ 1222270 h 1244672"/>
              <a:gd name="connsiteX6" fmla="*/ 4330500 w 8826500"/>
              <a:gd name="connsiteY6" fmla="*/ 1206723 h 1244672"/>
              <a:gd name="connsiteX7" fmla="*/ 3696300 w 8826500"/>
              <a:gd name="connsiteY7" fmla="*/ 1208035 h 1244672"/>
              <a:gd name="connsiteX8" fmla="*/ 3098800 w 8826500"/>
              <a:gd name="connsiteY8" fmla="*/ 1193800 h 1244672"/>
              <a:gd name="connsiteX9" fmla="*/ 1930400 w 8826500"/>
              <a:gd name="connsiteY9" fmla="*/ 1092200 h 1244672"/>
              <a:gd name="connsiteX10" fmla="*/ 0 w 8826500"/>
              <a:gd name="connsiteY10" fmla="*/ 1005224 h 1244672"/>
              <a:gd name="connsiteX11" fmla="*/ 63500 w 8826500"/>
              <a:gd name="connsiteY11" fmla="*/ 12700 h 1244672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3098800 w 8826500"/>
              <a:gd name="connsiteY8" fmla="*/ 1193800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22270"/>
              <a:gd name="connsiteX1" fmla="*/ 8826500 w 8826500"/>
              <a:gd name="connsiteY1" fmla="*/ 0 h 1222270"/>
              <a:gd name="connsiteX2" fmla="*/ 8483600 w 8826500"/>
              <a:gd name="connsiteY2" fmla="*/ 662324 h 1222270"/>
              <a:gd name="connsiteX3" fmla="*/ 6844300 w 8826500"/>
              <a:gd name="connsiteY3" fmla="*/ 1127676 h 1222270"/>
              <a:gd name="connsiteX4" fmla="*/ 6070600 w 8826500"/>
              <a:gd name="connsiteY4" fmla="*/ 1219423 h 1222270"/>
              <a:gd name="connsiteX5" fmla="*/ 5067501 w 8826500"/>
              <a:gd name="connsiteY5" fmla="*/ 1222270 h 1222270"/>
              <a:gd name="connsiteX6" fmla="*/ 4330500 w 8826500"/>
              <a:gd name="connsiteY6" fmla="*/ 1206723 h 1222270"/>
              <a:gd name="connsiteX7" fmla="*/ 3696300 w 8826500"/>
              <a:gd name="connsiteY7" fmla="*/ 1208035 h 1222270"/>
              <a:gd name="connsiteX8" fmla="*/ 2936301 w 8826500"/>
              <a:gd name="connsiteY8" fmla="*/ 1164241 h 1222270"/>
              <a:gd name="connsiteX9" fmla="*/ 1930400 w 8826500"/>
              <a:gd name="connsiteY9" fmla="*/ 1092200 h 1222270"/>
              <a:gd name="connsiteX10" fmla="*/ 0 w 8826500"/>
              <a:gd name="connsiteY10" fmla="*/ 1005224 h 1222270"/>
              <a:gd name="connsiteX11" fmla="*/ 63500 w 8826500"/>
              <a:gd name="connsiteY11" fmla="*/ 12700 h 1222270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96300 w 8826500"/>
              <a:gd name="connsiteY7" fmla="*/ 1208035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633800 w 8826500"/>
              <a:gd name="connsiteY7" fmla="*/ 1168623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6844300 w 8826500"/>
              <a:gd name="connsiteY3" fmla="*/ 1127676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83600 w 8826500"/>
              <a:gd name="connsiteY2" fmla="*/ 662324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  <a:gd name="connsiteX0" fmla="*/ 63500 w 8826500"/>
              <a:gd name="connsiteY0" fmla="*/ 12700 h 1219423"/>
              <a:gd name="connsiteX1" fmla="*/ 8826500 w 8826500"/>
              <a:gd name="connsiteY1" fmla="*/ 0 h 1219423"/>
              <a:gd name="connsiteX2" fmla="*/ 8471100 w 8826500"/>
              <a:gd name="connsiteY2" fmla="*/ 632765 h 1219423"/>
              <a:gd name="connsiteX3" fmla="*/ 7094300 w 8826500"/>
              <a:gd name="connsiteY3" fmla="*/ 1078411 h 1219423"/>
              <a:gd name="connsiteX4" fmla="*/ 6070600 w 8826500"/>
              <a:gd name="connsiteY4" fmla="*/ 1219423 h 1219423"/>
              <a:gd name="connsiteX5" fmla="*/ 5005001 w 8826500"/>
              <a:gd name="connsiteY5" fmla="*/ 1212417 h 1219423"/>
              <a:gd name="connsiteX6" fmla="*/ 4330500 w 8826500"/>
              <a:gd name="connsiteY6" fmla="*/ 1206723 h 1219423"/>
              <a:gd name="connsiteX7" fmla="*/ 3596300 w 8826500"/>
              <a:gd name="connsiteY7" fmla="*/ 1178476 h 1219423"/>
              <a:gd name="connsiteX8" fmla="*/ 2936301 w 8826500"/>
              <a:gd name="connsiteY8" fmla="*/ 1164241 h 1219423"/>
              <a:gd name="connsiteX9" fmla="*/ 1930400 w 8826500"/>
              <a:gd name="connsiteY9" fmla="*/ 1092200 h 1219423"/>
              <a:gd name="connsiteX10" fmla="*/ 0 w 8826500"/>
              <a:gd name="connsiteY10" fmla="*/ 1005224 h 1219423"/>
              <a:gd name="connsiteX11" fmla="*/ 63500 w 8826500"/>
              <a:gd name="connsiteY11" fmla="*/ 12700 h 121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219423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759800" y="453030"/>
                  <a:pt x="8471100" y="632765"/>
                </a:cubicBezTo>
                <a:cubicBezTo>
                  <a:pt x="8182400" y="812500"/>
                  <a:pt x="7494383" y="980635"/>
                  <a:pt x="7094300" y="1078411"/>
                </a:cubicBezTo>
                <a:cubicBezTo>
                  <a:pt x="6694217" y="1176187"/>
                  <a:pt x="6335183" y="1189790"/>
                  <a:pt x="6070600" y="1219423"/>
                </a:cubicBezTo>
                <a:lnTo>
                  <a:pt x="5005001" y="1212417"/>
                </a:lnTo>
                <a:lnTo>
                  <a:pt x="4330500" y="1206723"/>
                </a:lnTo>
                <a:lnTo>
                  <a:pt x="3596300" y="1178476"/>
                </a:lnTo>
                <a:lnTo>
                  <a:pt x="2936301" y="1164241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0983" y="85153"/>
            <a:ext cx="1240254" cy="135401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1468" y="152400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  e  Ê  ê </a:t>
            </a:r>
            <a:endParaRPr lang="en-US" sz="9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80891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58172" y="5382640"/>
            <a:ext cx="10717370" cy="1676786"/>
            <a:chOff x="646206" y="5382640"/>
            <a:chExt cx="10717370" cy="1676786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46206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</a:t>
              </a:r>
              <a:r>
                <a:rPr lang="en-US" sz="6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kể m</a:t>
              </a:r>
              <a:r>
                <a:rPr lang="en-US" sz="66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</a:t>
              </a:r>
              <a:r>
                <a:rPr lang="en-US" sz="6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ngh</a:t>
              </a:r>
              <a:r>
                <a:rPr lang="en-US" sz="66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</a:t>
              </a:r>
              <a:r>
                <a:rPr lang="en-US" sz="6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v</a:t>
              </a:r>
              <a:r>
                <a:rPr lang="en-US" sz="66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ê</a:t>
              </a:r>
              <a:r>
                <a:rPr lang="en-US" sz="6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bạn b</a:t>
              </a:r>
              <a:r>
                <a:rPr lang="en-US" sz="6600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</a:t>
              </a:r>
              <a:r>
                <a:rPr lang="en-US" sz="66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1797517" y="5558338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7055311" y="5382640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9723535" y="5511706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3871119" y="5536343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40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88715" y="180451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3513970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3513970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4846079"/>
            <a:ext cx="4724598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3513970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351397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4846079"/>
            <a:ext cx="4725382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954368" y="5075918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2968616" y="5281189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273829" y="1804509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8123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088715" y="11430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18113" y="2852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106896" y="2852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18113" y="4184570"/>
            <a:ext cx="4724598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703125" y="2852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9092330" y="285246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702763" y="4184570"/>
            <a:ext cx="4725382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954368" y="4414409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968616" y="4619680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273829" y="114300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14219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49374" y="4832016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13868" y="4832016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201348" y="4832016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79681" y="483201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838457" y="483201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945518" y="483201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134794" y="4832016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Nỗi lo trên những bến sông | Báo Dân tộc và Phát triể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8" y="1378922"/>
            <a:ext cx="3429000" cy="24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NH EM BÉ CHO MẸ | Shopee Việt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1" r="3328" b="10981"/>
          <a:stretch/>
        </p:blipFill>
        <p:spPr bwMode="auto">
          <a:xfrm>
            <a:off x="4401221" y="1357776"/>
            <a:ext cx="3185037" cy="253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hông phải bế sao cũng được, bế trẻ sơ sinh sai cách sẽ ảnh hưởng xấu đến  cột sống của con lắm đấy mẹ ạ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26" y="1378921"/>
            <a:ext cx="3324759" cy="24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749374" y="5550578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813868" y="5575377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201348" y="5556502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779681" y="5550578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838457" y="5591905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9945518" y="5558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134794" y="555650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088715" y="381001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18113" y="2090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106896" y="2090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18113" y="3422570"/>
            <a:ext cx="4724598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703125" y="209046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9092330" y="209046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702763" y="3422570"/>
            <a:ext cx="4725382" cy="1398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954368" y="3652409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968616" y="3857680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́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273829" y="38100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3264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255</Words>
  <Application>Microsoft Office PowerPoint</Application>
  <PresentationFormat>Custom</PresentationFormat>
  <Paragraphs>119</Paragraphs>
  <Slides>26</Slides>
  <Notes>16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PC</dc:creator>
  <cp:lastModifiedBy>PC</cp:lastModifiedBy>
  <cp:revision>103</cp:revision>
  <dcterms:created xsi:type="dcterms:W3CDTF">2021-06-13T09:23:33Z</dcterms:created>
  <dcterms:modified xsi:type="dcterms:W3CDTF">2021-06-20T08:55:12Z</dcterms:modified>
</cp:coreProperties>
</file>