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  <p:sldMasterId id="2147483734" r:id="rId3"/>
    <p:sldMasterId id="2147483746" r:id="rId4"/>
  </p:sldMasterIdLst>
  <p:notesMasterIdLst>
    <p:notesMasterId r:id="rId41"/>
  </p:notesMasterIdLst>
  <p:sldIdLst>
    <p:sldId id="418" r:id="rId5"/>
    <p:sldId id="419" r:id="rId6"/>
    <p:sldId id="420" r:id="rId7"/>
    <p:sldId id="421" r:id="rId8"/>
    <p:sldId id="422" r:id="rId9"/>
    <p:sldId id="423" r:id="rId10"/>
    <p:sldId id="361" r:id="rId11"/>
    <p:sldId id="324" r:id="rId12"/>
    <p:sldId id="331" r:id="rId13"/>
    <p:sldId id="383" r:id="rId14"/>
    <p:sldId id="332" r:id="rId15"/>
    <p:sldId id="327" r:id="rId16"/>
    <p:sldId id="289" r:id="rId17"/>
    <p:sldId id="424" r:id="rId18"/>
    <p:sldId id="425" r:id="rId19"/>
    <p:sldId id="375" r:id="rId20"/>
    <p:sldId id="298" r:id="rId21"/>
    <p:sldId id="426" r:id="rId22"/>
    <p:sldId id="384" r:id="rId23"/>
    <p:sldId id="385" r:id="rId24"/>
    <p:sldId id="386" r:id="rId25"/>
    <p:sldId id="413" r:id="rId26"/>
    <p:sldId id="417" r:id="rId27"/>
    <p:sldId id="427" r:id="rId28"/>
    <p:sldId id="437" r:id="rId29"/>
    <p:sldId id="428" r:id="rId30"/>
    <p:sldId id="430" r:id="rId31"/>
    <p:sldId id="431" r:id="rId32"/>
    <p:sldId id="432" r:id="rId33"/>
    <p:sldId id="433" r:id="rId34"/>
    <p:sldId id="435" r:id="rId35"/>
    <p:sldId id="436" r:id="rId36"/>
    <p:sldId id="438" r:id="rId37"/>
    <p:sldId id="396" r:id="rId38"/>
    <p:sldId id="439" r:id="rId39"/>
    <p:sldId id="416" r:id="rId40"/>
  </p:sldIdLst>
  <p:sldSz cx="12192000" cy="6858000"/>
  <p:notesSz cx="6858000" cy="9144000"/>
  <p:defaultTextStyle>
    <a:defPPr>
      <a:defRPr lang="en-US"/>
    </a:defPPr>
    <a:lvl1pPr marL="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274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897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010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2158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4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66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7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59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3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7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2867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5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9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3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85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64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14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84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2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1918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10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2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0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17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1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409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9773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326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751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348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8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2192000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676400" y="533647"/>
            <a:ext cx="1676400" cy="15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43200" y="1066805"/>
            <a:ext cx="8330788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5" y="2855991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3" y="4205444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3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/>
          </p:cNvSpPr>
          <p:nvPr/>
        </p:nvSpPr>
        <p:spPr>
          <a:xfrm>
            <a:off x="4022960" y="1357973"/>
            <a:ext cx="4206639" cy="2679853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r>
              <a:rPr lang="vi-VN" sz="107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lang="vi-VN" sz="107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4D751EBA-FC1C-4D28-92E7-FB06BDA1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867" y="736399"/>
            <a:ext cx="3608385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ia</a:t>
            </a:r>
            <a:endParaRPr lang="en-US" sz="10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30328379-ECA2-448F-BB9C-BF70C3DD4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33217"/>
              </p:ext>
            </p:extLst>
          </p:nvPr>
        </p:nvGraphicFramePr>
        <p:xfrm>
          <a:off x="4481142" y="2514804"/>
          <a:ext cx="3641834" cy="2438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917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820917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1219087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1219087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CB2A21-16E7-44B7-9BDC-4BF987B7F46D}"/>
              </a:ext>
            </a:extLst>
          </p:cNvPr>
          <p:cNvSpPr txBox="1"/>
          <p:nvPr/>
        </p:nvSpPr>
        <p:spPr>
          <a:xfrm>
            <a:off x="4710250" y="3775453"/>
            <a:ext cx="2821502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700" dirty="0" smtClean="0">
                <a:latin typeface=".VnAvant" panose="020B7200000000000000" pitchFamily="34" charset="0"/>
              </a:rPr>
              <a:t>ia</a:t>
            </a:r>
            <a:endParaRPr lang="vi-VN" sz="6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6771944" y="2519838"/>
            <a:ext cx="1061990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6700" dirty="0" err="1" smtClean="0">
                <a:latin typeface=".VnAvant" panose="020B7200000000000000" pitchFamily="34" charset="0"/>
              </a:rPr>
              <a:t>ia</a:t>
            </a:r>
            <a:endParaRPr lang="vi-VN" sz="6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1718B6-BEAC-4EC5-B17F-B6333D4272F2}"/>
              </a:ext>
            </a:extLst>
          </p:cNvPr>
          <p:cNvSpPr txBox="1"/>
          <p:nvPr/>
        </p:nvSpPr>
        <p:spPr>
          <a:xfrm>
            <a:off x="4396831" y="2519838"/>
            <a:ext cx="2078812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vi-VN" sz="6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>
            <a:extLst>
              <a:ext uri="{FF2B5EF4-FFF2-40B4-BE49-F238E27FC236}">
                <a16:creationId xmlns:a16="http://schemas.microsoft.com/office/drawing/2014/main" xmlns="" id="{4D751EBA-FC1C-4D28-92E7-FB06BDA1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489" y="1101609"/>
            <a:ext cx="3333097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ia</a:t>
            </a:r>
            <a:endParaRPr lang="en-US" sz="10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xmlns="" id="{30328379-ECA2-448F-BB9C-BF70C3DD4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26284"/>
              </p:ext>
            </p:extLst>
          </p:nvPr>
        </p:nvGraphicFramePr>
        <p:xfrm>
          <a:off x="6630549" y="2788512"/>
          <a:ext cx="3799490" cy="226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745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899745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1134219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1134219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CB2A21-16E7-44B7-9BDC-4BF987B7F46D}"/>
              </a:ext>
            </a:extLst>
          </p:cNvPr>
          <p:cNvSpPr txBox="1"/>
          <p:nvPr/>
        </p:nvSpPr>
        <p:spPr>
          <a:xfrm>
            <a:off x="7346731" y="3945995"/>
            <a:ext cx="266437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7200" dirty="0" smtClean="0">
                <a:latin typeface=".VnAvant" panose="020B7200000000000000" pitchFamily="34" charset="0"/>
              </a:rPr>
              <a:t>ia</a:t>
            </a:r>
            <a:endParaRPr lang="vi-VN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9064166" y="2722402"/>
            <a:ext cx="151450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7200" dirty="0" err="1" smtClean="0">
                <a:latin typeface=".VnAvant" pitchFamily="34" charset="0"/>
              </a:rPr>
              <a:t>ia</a:t>
            </a:r>
            <a:endParaRPr lang="vi-VN" sz="7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1718B6-BEAC-4EC5-B17F-B6333D4272F2}"/>
              </a:ext>
            </a:extLst>
          </p:cNvPr>
          <p:cNvSpPr txBox="1"/>
          <p:nvPr/>
        </p:nvSpPr>
        <p:spPr>
          <a:xfrm>
            <a:off x="6630549" y="2735050"/>
            <a:ext cx="211915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852276" y="1147664"/>
            <a:ext cx="29856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10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6712"/>
              </p:ext>
            </p:extLst>
          </p:nvPr>
        </p:nvGraphicFramePr>
        <p:xfrm>
          <a:off x="1777392" y="2828279"/>
          <a:ext cx="3216234" cy="2268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117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608117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1135851">
                <a:tc>
                  <a:txBody>
                    <a:bodyPr/>
                    <a:lstStyle/>
                    <a:p>
                      <a:pPr algn="ctr"/>
                      <a:r>
                        <a:rPr lang="en-US" sz="67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th</a:t>
                      </a:r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1132585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2317270" y="3922731"/>
            <a:ext cx="2018507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r>
              <a:rPr lang="en-US" sz="6700" dirty="0" err="1">
                <a:latin typeface=".VnAvant" panose="020B7200000000000000" pitchFamily="34" charset="0"/>
              </a:rPr>
              <a:t>u</a:t>
            </a:r>
            <a:endParaRPr lang="vi-VN" sz="6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833885" y="2839114"/>
            <a:ext cx="1003783" cy="11233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6700" dirty="0">
                <a:latin typeface=".VnAvant" panose="020B7200000000000000" pitchFamily="34" charset="0"/>
              </a:rPr>
              <a:t>u</a:t>
            </a:r>
            <a:endParaRPr lang="vi-VN" sz="6700" dirty="0"/>
          </a:p>
        </p:txBody>
      </p:sp>
    </p:spTree>
    <p:extLst>
      <p:ext uri="{BB962C8B-B14F-4D97-AF65-F5344CB8AC3E}">
        <p14:creationId xmlns:p14="http://schemas.microsoft.com/office/powerpoint/2010/main" val="3568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662546" y="24384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 err="1" smtClean="0">
                <a:latin typeface=".VnAvant" panose="020B7200000000000000" pitchFamily="34" charset="0"/>
              </a:rPr>
              <a:t>thÎ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thä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th</a:t>
            </a:r>
            <a:r>
              <a:rPr lang="en-US" sz="7200" dirty="0" smtClean="0">
                <a:latin typeface=".VnAvant" panose="020B7200000000000000" pitchFamily="34" charset="0"/>
              </a:rPr>
              <a:t>¬</a:t>
            </a:r>
            <a:endParaRPr lang="vi-VN" sz="7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662546" y="24384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r>
              <a:rPr lang="en-US" sz="7200" dirty="0" err="1" smtClean="0">
                <a:latin typeface=".VnAvant" panose="020B7200000000000000" pitchFamily="34" charset="0"/>
              </a:rPr>
              <a:t>Î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r>
              <a:rPr lang="en-US" sz="7200" dirty="0" err="1" smtClean="0">
                <a:latin typeface=".VnAvant" panose="020B7200000000000000" pitchFamily="34" charset="0"/>
              </a:rPr>
              <a:t>ä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r>
              <a:rPr lang="en-US" sz="7200" dirty="0" smtClean="0">
                <a:latin typeface=".VnAvant" panose="020B7200000000000000" pitchFamily="34" charset="0"/>
              </a:rPr>
              <a:t>¬</a:t>
            </a:r>
            <a:endParaRPr lang="vi-VN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357745" y="2502657"/>
            <a:ext cx="975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 smtClean="0">
                <a:latin typeface=".VnAvant" panose="020B7200000000000000" pitchFamily="34" charset="0"/>
              </a:rPr>
              <a:t>®</a:t>
            </a:r>
            <a:r>
              <a:rPr lang="en-US" sz="7200" dirty="0" err="1" smtClean="0">
                <a:latin typeface=".VnAvant" panose="020B7200000000000000" pitchFamily="34" charset="0"/>
              </a:rPr>
              <a:t>Üa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mÝa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th×a</a:t>
            </a:r>
            <a:endParaRPr lang="vi-VN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357745" y="3500184"/>
            <a:ext cx="975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vi-VN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357745" y="2502657"/>
            <a:ext cx="975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 smtClean="0">
                <a:latin typeface=".VnAvant" panose="020B7200000000000000" pitchFamily="34" charset="0"/>
              </a:rPr>
              <a:t>®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Üa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m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Ýa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th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×a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503215" y="3403203"/>
            <a:ext cx="975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 smtClean="0">
                <a:latin typeface=".VnAvant" panose="020B7200000000000000" pitchFamily="34" charset="0"/>
              </a:rPr>
              <a:t>®</a:t>
            </a:r>
            <a:r>
              <a:rPr lang="en-US" sz="7200" dirty="0" err="1" smtClean="0">
                <a:latin typeface=".VnAvant" panose="020B7200000000000000" pitchFamily="34" charset="0"/>
              </a:rPr>
              <a:t>Üa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mÝa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th×a</a:t>
            </a:r>
            <a:endParaRPr lang="vi-VN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503215" y="1801092"/>
            <a:ext cx="946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 err="1" smtClean="0">
                <a:latin typeface=".VnAvant" panose="020B7200000000000000" pitchFamily="34" charset="0"/>
              </a:rPr>
              <a:t>thÎ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thä</a:t>
            </a:r>
            <a:r>
              <a:rPr lang="en-US" sz="7200" dirty="0" smtClean="0">
                <a:latin typeface=".VnAvant" panose="020B7200000000000000" pitchFamily="34" charset="0"/>
              </a:rPr>
              <a:t>          </a:t>
            </a:r>
            <a:r>
              <a:rPr lang="en-US" sz="7200" dirty="0" err="1" smtClean="0">
                <a:latin typeface=".VnAvant" panose="020B7200000000000000" pitchFamily="34" charset="0"/>
              </a:rPr>
              <a:t>th</a:t>
            </a:r>
            <a:r>
              <a:rPr lang="en-US" sz="7200" dirty="0" smtClean="0">
                <a:latin typeface=".VnAvant" panose="020B7200000000000000" pitchFamily="34" charset="0"/>
              </a:rPr>
              <a:t>¬</a:t>
            </a:r>
            <a:endParaRPr lang="vi-VN" sz="7200" dirty="0"/>
          </a:p>
        </p:txBody>
      </p:sp>
    </p:spTree>
    <p:extLst>
      <p:ext uri="{BB962C8B-B14F-4D97-AF65-F5344CB8AC3E}">
        <p14:creationId xmlns:p14="http://schemas.microsoft.com/office/powerpoint/2010/main" val="2729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09475"/>
              </p:ext>
            </p:extLst>
          </p:nvPr>
        </p:nvGraphicFramePr>
        <p:xfrm>
          <a:off x="2263581" y="1423397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th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u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th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u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xmlns="" id="{491F1156-53DA-4438-801B-22EFB96E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621841"/>
              </p:ext>
            </p:extLst>
          </p:nvPr>
        </p:nvGraphicFramePr>
        <p:xfrm>
          <a:off x="7088692" y="1423397"/>
          <a:ext cx="2588448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4224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94224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ia</a:t>
                      </a:r>
                      <a:endParaRPr lang="vi-VN" sz="4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</a:t>
                      </a:r>
                      <a:r>
                        <a:rPr lang="en-US" sz="4800" baseline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ia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2883716" y="401798"/>
            <a:ext cx="1300356" cy="1021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49123" y="407738"/>
            <a:ext cx="877139" cy="1015659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ia</a:t>
            </a:r>
            <a:endParaRPr lang="en-US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893618" y="3449783"/>
            <a:ext cx="1055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thä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¬     ®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Üa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mÝa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th×a</a:t>
            </a:r>
            <a:endParaRPr lang="vi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1541584" y="2156191"/>
            <a:ext cx="9157855" cy="1700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8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hñ</a:t>
            </a:r>
            <a:r>
              <a:rPr lang="en-US" sz="80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®«       l¸ </a:t>
            </a:r>
            <a:r>
              <a:rPr lang="en-US" sz="8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8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vi-VN" sz="80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75164" y="3491345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34400" y="3491345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2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1537855" y="2092038"/>
            <a:ext cx="9698182" cy="1700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8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h×a</a:t>
            </a:r>
            <a:r>
              <a:rPr lang="en-US" sz="80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dÜa</a:t>
            </a:r>
            <a:r>
              <a:rPr lang="en-US" sz="80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 l¸ </a:t>
            </a:r>
            <a:r>
              <a:rPr lang="en-US" sz="8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tÝa</a:t>
            </a:r>
            <a:r>
              <a:rPr lang="en-US" sz="80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t«</a:t>
            </a:r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vi-VN" sz="8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45674" y="3390743"/>
            <a:ext cx="18149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97924" y="3390743"/>
            <a:ext cx="14685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1472" y="3390743"/>
            <a:ext cx="11083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7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52" y="578901"/>
            <a:ext cx="8759553" cy="582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1484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700998" y="2831718"/>
            <a:ext cx="8102990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KiÓm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cò</a:t>
            </a:r>
            <a:endParaRPr lang="en-US" altLang="en-US" sz="7333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29" y="549970"/>
            <a:ext cx="9239335" cy="586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0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39" y="546741"/>
            <a:ext cx="8743228" cy="584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09" y="658382"/>
            <a:ext cx="9385977" cy="563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8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4" y="546341"/>
            <a:ext cx="9462655" cy="584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6705601" y="1828800"/>
            <a:ext cx="4752109" cy="2618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8000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h×a</a:t>
            </a:r>
            <a:r>
              <a:rPr lang="en-US" sz="8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dÜa</a:t>
            </a:r>
            <a:r>
              <a:rPr lang="en-US" sz="8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</a:t>
            </a:r>
          </a:p>
          <a:p>
            <a:r>
              <a:rPr lang="en-US" sz="8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l¸ </a:t>
            </a:r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tÝa</a:t>
            </a:r>
            <a:r>
              <a:rPr lang="en-US" sz="8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t«</a:t>
            </a:r>
            <a:r>
              <a:rPr lang="en-US" sz="8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vi-VN" sz="8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1236785" y="2156191"/>
            <a:ext cx="3889398" cy="22911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8000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hñ</a:t>
            </a:r>
            <a:r>
              <a:rPr lang="en-US" sz="8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®«    l¸ </a:t>
            </a:r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88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8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vi-VN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10329" r="8412" b="1421"/>
          <a:stretch/>
        </p:blipFill>
        <p:spPr>
          <a:xfrm>
            <a:off x="0" y="0"/>
            <a:ext cx="12192000" cy="66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44" r="353"/>
          <a:stretch/>
        </p:blipFill>
        <p:spPr bwMode="auto">
          <a:xfrm>
            <a:off x="2104708" y="520501"/>
            <a:ext cx="7925558" cy="58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170" y="1752601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5107559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697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04940" y="3459584"/>
            <a:ext cx="1459870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6900" y="341455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03353" y="2862536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10963" y="2310518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37004" y="3478350"/>
            <a:ext cx="1459870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00754" y="339768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63999" y="2843339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5980" y="1755596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30991" y="3459584"/>
            <a:ext cx="4536042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Ǉhč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45357" y="3404288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36302" y="284132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72114" y="3404288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35366" y="284132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04354" y="3462583"/>
            <a:ext cx="2840020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đô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89858" y="3501149"/>
            <a:ext cx="3330696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79462" y="3400700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4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tæ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dÕ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®¸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 t¶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hå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c¸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65969" y="3487294"/>
            <a:ext cx="7597918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Ǉhşa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71829" y="3404288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62780" y="284132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12449" y="3404288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75697" y="288288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61842" y="1330243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şş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97"/>
          <a:stretch/>
        </p:blipFill>
        <p:spPr bwMode="auto">
          <a:xfrm>
            <a:off x="2104707" y="471052"/>
            <a:ext cx="7898275" cy="584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993" y="1752600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5123331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720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r="602"/>
          <a:stretch/>
        </p:blipFill>
        <p:spPr>
          <a:xfrm>
            <a:off x="775853" y="1398131"/>
            <a:ext cx="10669862" cy="420603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37424" y="2905403"/>
            <a:ext cx="6408291" cy="89074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</a:t>
            </a:r>
            <a:r>
              <a:rPr lang="en-US" sz="6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6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</a:t>
            </a:r>
            <a:r>
              <a:rPr lang="en-US" sz="6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5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</a:t>
            </a:r>
            <a:r>
              <a:rPr lang="en-US" sz="6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6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</a:t>
            </a:r>
            <a:r>
              <a:rPr lang="en-US" sz="6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6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93537" y="4301835"/>
            <a:ext cx="7752178" cy="89074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</a:t>
            </a:r>
            <a:r>
              <a:rPr lang="en-US" sz="6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</a:t>
            </a:r>
            <a:r>
              <a:rPr lang="en-US" sz="6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5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</a:t>
            </a:r>
            <a:r>
              <a:rPr lang="en-US" sz="6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6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</a:t>
            </a:r>
            <a:r>
              <a:rPr lang="en-US" sz="6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</a:t>
            </a:r>
            <a:r>
              <a:rPr lang="en-US" sz="6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6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710091"/>
            <a:ext cx="9767455" cy="53520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87531" y="2323514"/>
            <a:ext cx="6960578" cy="66906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r>
              <a:rPr lang="en-US" sz="6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r>
              <a:rPr lang="en-US" sz="6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r>
              <a:rPr lang="en-US" sz="6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r>
              <a:rPr lang="en-US" sz="6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endParaRPr lang="en-US" sz="6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34440" y="1057577"/>
            <a:ext cx="5713669" cy="66906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r>
              <a:rPr lang="en-US" sz="6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r>
              <a:rPr lang="en-US" sz="6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r>
              <a:rPr lang="en-US" sz="6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Ła</a:t>
            </a:r>
            <a:r>
              <a:rPr lang="en-US" sz="64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endParaRPr lang="en-US" sz="6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80223" y="3599946"/>
            <a:ext cx="1432649" cy="627507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Ǉhč</a:t>
            </a:r>
            <a:endParaRPr lang="en-US" sz="6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5995" y="3547528"/>
            <a:ext cx="942119" cy="76487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đô</a:t>
            </a:r>
            <a:endParaRPr lang="en-US" sz="6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00517" y="3599946"/>
            <a:ext cx="1432649" cy="627507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Ǉhč</a:t>
            </a:r>
            <a:endParaRPr lang="en-US" sz="6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6799" y="3533673"/>
            <a:ext cx="942119" cy="76487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đô</a:t>
            </a:r>
            <a:endParaRPr lang="en-US" sz="6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21241" y="4804233"/>
            <a:ext cx="2042249" cy="74015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Ǉhşa</a:t>
            </a:r>
            <a:endParaRPr lang="en-US" sz="6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08091" y="4804233"/>
            <a:ext cx="2042249" cy="74015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Ǉhşa</a:t>
            </a:r>
            <a:endParaRPr lang="en-US" sz="6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11798" y="4804233"/>
            <a:ext cx="2042249" cy="74015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4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Ǉhşa</a:t>
            </a:r>
            <a:endParaRPr lang="en-US" sz="64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703384" y="2242887"/>
            <a:ext cx="10874327" cy="1178229"/>
          </a:xfrm>
          <a:prstGeom prst="rect">
            <a:avLst/>
          </a:prstGeom>
          <a:noFill/>
          <a:ln>
            <a:noFill/>
          </a:ln>
          <a:effectLst/>
        </p:spPr>
        <p:txBody>
          <a:bodyPr lIns="91428" tIns="45718" rIns="91428" bIns="45718" rtlCol="0" anchor="ctr"/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38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 </a:t>
            </a:r>
            <a:r>
              <a:rPr lang="en-US" sz="38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 BÐ 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chia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th×a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, chia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dÜa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cho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 c¶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nh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µ.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Th×a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8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dÜa</a:t>
            </a:r>
            <a:r>
              <a:rPr lang="en-US" sz="38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to </a:t>
            </a:r>
            <a:r>
              <a:rPr lang="en-US" sz="38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cho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8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bè</a:t>
            </a:r>
            <a:r>
              <a:rPr lang="en-US" sz="38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mÑ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.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Th×a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dÜa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nhá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800" kern="0" dirty="0" err="1">
                <a:solidFill>
                  <a:prstClr val="black"/>
                </a:solidFill>
                <a:latin typeface=".VnAvant" panose="020B7200000000000000" pitchFamily="34" charset="0"/>
              </a:rPr>
              <a:t>cho</a:t>
            </a:r>
            <a:r>
              <a:rPr lang="en-US" sz="3800" kern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8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bÐ</a:t>
            </a:r>
            <a:r>
              <a:rPr lang="en-US" sz="38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  <a:endParaRPr lang="vi-VN" sz="3800" kern="0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19745" y="2757053"/>
            <a:ext cx="9005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00400" y="2757053"/>
            <a:ext cx="9005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61164" y="2757053"/>
            <a:ext cx="9005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83382" y="2757053"/>
            <a:ext cx="6788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76509" y="2757053"/>
            <a:ext cx="9005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43309" y="2757053"/>
            <a:ext cx="6788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22618" y="3629890"/>
            <a:ext cx="9005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61710" y="3629890"/>
            <a:ext cx="6788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" y="96985"/>
            <a:ext cx="12000155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836835"/>
              </p:ext>
            </p:extLst>
          </p:nvPr>
        </p:nvGraphicFramePr>
        <p:xfrm>
          <a:off x="2878312" y="1199238"/>
          <a:ext cx="204684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421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023421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64567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th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u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6456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th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u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xmlns="" id="{491F1156-53DA-4438-801B-22EFB96E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44970"/>
              </p:ext>
            </p:extLst>
          </p:nvPr>
        </p:nvGraphicFramePr>
        <p:xfrm>
          <a:off x="7041822" y="1169249"/>
          <a:ext cx="222823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115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14115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66179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ia</a:t>
                      </a:r>
                      <a:endParaRPr lang="vi-VN" sz="4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6617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</a:t>
                      </a:r>
                      <a:r>
                        <a:rPr lang="en-US" sz="4800" baseline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ia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2862218" y="419108"/>
            <a:ext cx="2159338" cy="803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61919" y="354435"/>
            <a:ext cx="808210" cy="923326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ia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775857" y="4024391"/>
            <a:ext cx="10943981" cy="752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.VnAvant" panose="020B7200000000000000" pitchFamily="34" charset="0"/>
              </a:rPr>
              <a:t>thñ</a:t>
            </a:r>
            <a:r>
              <a:rPr lang="en-US" sz="40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®«        l</a:t>
            </a:r>
            <a:r>
              <a:rPr lang="en-US" sz="4000" dirty="0">
                <a:solidFill>
                  <a:srgbClr val="002060"/>
                </a:solidFill>
                <a:latin typeface=".VnAvant" panose="020B7200000000000000" pitchFamily="34" charset="0"/>
              </a:rPr>
              <a:t>¸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</a:t>
            </a:r>
            <a:r>
              <a:rPr lang="en-US" sz="4800" dirty="0" err="1" smtClean="0">
                <a:solidFill>
                  <a:srgbClr val="002060"/>
                </a:solidFill>
                <a:latin typeface=".VnArial" pitchFamily="34" charset="0"/>
              </a:rPr>
              <a:t>ư</a:t>
            </a:r>
            <a:r>
              <a:rPr lang="en-US" sz="4000" dirty="0" smtClean="0">
                <a:solidFill>
                  <a:srgbClr val="002060"/>
                </a:solidFill>
                <a:latin typeface=".VnArial" pitchFamily="34" charset="0"/>
              </a:rPr>
              <a:t>        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th×a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dÜa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l¸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tÝa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t«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581891" y="5029260"/>
            <a:ext cx="10931236" cy="1178229"/>
          </a:xfrm>
          <a:prstGeom prst="rect">
            <a:avLst/>
          </a:prstGeom>
          <a:noFill/>
          <a:ln>
            <a:noFill/>
          </a:ln>
          <a:effectLst/>
        </p:spPr>
        <p:txBody>
          <a:bodyPr lIns="91428" tIns="45718" rIns="91428" bIns="45718"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 </a:t>
            </a:r>
            <a: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BÐ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chia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th×a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, chia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dÜa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cho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c¶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µ.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Th×a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dÜa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to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ch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o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mÑ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Th×a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dÜa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nhá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cho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086470" y="3014855"/>
            <a:ext cx="1055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thä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¬     ®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Üa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mÝa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th×a</a:t>
            </a:r>
            <a:endParaRPr lang="vi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1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ng·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t­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trÝ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í</a:t>
            </a:r>
            <a:endParaRPr lang="en-US" altLang="en-US" sz="54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Hå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c¸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mÌ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c¸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ª, c¸ r«.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s­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tö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ngµ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 ®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trÎ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trÔ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</a:t>
            </a:r>
            <a:r>
              <a:rPr lang="en-US" altLang="en-US" sz="60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ê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562645"/>
            <a:ext cx="11085342" cy="317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ữ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trä</a:t>
            </a:r>
            <a:endParaRPr lang="en-US" altLang="en-US" sz="60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BÐ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tØ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mØ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t«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râ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ữ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770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717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028" y="1184793"/>
            <a:ext cx="11209282" cy="31854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67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23: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Th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th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- 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ia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15742683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788277" y="1034131"/>
            <a:ext cx="5281447" cy="34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6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473609" y="1838054"/>
            <a:ext cx="3821274" cy="241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1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272656" y="938459"/>
            <a:ext cx="29856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10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63482"/>
              </p:ext>
            </p:extLst>
          </p:nvPr>
        </p:nvGraphicFramePr>
        <p:xfrm>
          <a:off x="4272656" y="2829224"/>
          <a:ext cx="3098047" cy="2279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231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557816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1141595">
                <a:tc>
                  <a:txBody>
                    <a:bodyPr/>
                    <a:lstStyle/>
                    <a:p>
                      <a:pPr algn="ctr"/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1138313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4789437" y="3956268"/>
            <a:ext cx="1952088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r>
              <a:rPr lang="en-US" sz="6700" dirty="0" err="1">
                <a:latin typeface=".VnAvant" panose="020B7200000000000000" pitchFamily="34" charset="0"/>
              </a:rPr>
              <a:t>u</a:t>
            </a:r>
            <a:endParaRPr lang="vi-VN" sz="6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254524" y="2832888"/>
            <a:ext cx="1003783" cy="11233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6700" dirty="0">
                <a:latin typeface=".VnAvant" panose="020B7200000000000000" pitchFamily="34" charset="0"/>
              </a:rPr>
              <a:t>u</a:t>
            </a:r>
            <a:endParaRPr lang="vi-VN" sz="6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363332" y="2832888"/>
            <a:ext cx="1402149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vi-VN" sz="6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Aumerl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329</Words>
  <Application>Microsoft Office PowerPoint</Application>
  <PresentationFormat>Widescreen</PresentationFormat>
  <Paragraphs>99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.VnArial</vt:lpstr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Quicksand Medium</vt:lpstr>
      <vt:lpstr>Times New Roman</vt:lpstr>
      <vt:lpstr>VNI-Avo</vt:lpstr>
      <vt:lpstr>Aumerle template</vt:lpstr>
      <vt:lpstr>Office Theme</vt:lpstr>
      <vt:lpstr>3_Office Theme</vt:lpstr>
      <vt:lpstr>2_Office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User</cp:lastModifiedBy>
  <cp:revision>117</cp:revision>
  <dcterms:created xsi:type="dcterms:W3CDTF">2020-08-06T11:51:00Z</dcterms:created>
  <dcterms:modified xsi:type="dcterms:W3CDTF">2021-10-19T14:27:00Z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