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3" r:id="rId1"/>
    <p:sldMasterId id="2147483685" r:id="rId2"/>
    <p:sldMasterId id="2147483734" r:id="rId3"/>
  </p:sldMasterIdLst>
  <p:notesMasterIdLst>
    <p:notesMasterId r:id="rId37"/>
  </p:notesMasterIdLst>
  <p:sldIdLst>
    <p:sldId id="414" r:id="rId4"/>
    <p:sldId id="415" r:id="rId5"/>
    <p:sldId id="416" r:id="rId6"/>
    <p:sldId id="417" r:id="rId7"/>
    <p:sldId id="418" r:id="rId8"/>
    <p:sldId id="361" r:id="rId9"/>
    <p:sldId id="324" r:id="rId10"/>
    <p:sldId id="331" r:id="rId11"/>
    <p:sldId id="383" r:id="rId12"/>
    <p:sldId id="332" r:id="rId13"/>
    <p:sldId id="327" r:id="rId14"/>
    <p:sldId id="420" r:id="rId15"/>
    <p:sldId id="419" r:id="rId16"/>
    <p:sldId id="421" r:id="rId17"/>
    <p:sldId id="375" r:id="rId18"/>
    <p:sldId id="422" r:id="rId19"/>
    <p:sldId id="384" r:id="rId20"/>
    <p:sldId id="385" r:id="rId21"/>
    <p:sldId id="423" r:id="rId22"/>
    <p:sldId id="386" r:id="rId23"/>
    <p:sldId id="413" r:id="rId24"/>
    <p:sldId id="424" r:id="rId25"/>
    <p:sldId id="436" r:id="rId26"/>
    <p:sldId id="401" r:id="rId27"/>
    <p:sldId id="425" r:id="rId28"/>
    <p:sldId id="427" r:id="rId29"/>
    <p:sldId id="429" r:id="rId30"/>
    <p:sldId id="431" r:id="rId31"/>
    <p:sldId id="432" r:id="rId32"/>
    <p:sldId id="433" r:id="rId33"/>
    <p:sldId id="434" r:id="rId34"/>
    <p:sldId id="396" r:id="rId35"/>
    <p:sldId id="435" r:id="rId36"/>
  </p:sldIdLst>
  <p:sldSz cx="12192000" cy="6858000"/>
  <p:notesSz cx="6858000" cy="9144000"/>
  <p:defaultTextStyle>
    <a:defPPr>
      <a:defRPr lang="en-US"/>
    </a:defPPr>
    <a:lvl1pPr marL="0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45713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3" autoAdjust="0"/>
    <p:restoredTop sz="94660"/>
  </p:normalViewPr>
  <p:slideViewPr>
    <p:cSldViewPr snapToGrid="0">
      <p:cViewPr varScale="1">
        <p:scale>
          <a:sx n="86" d="100"/>
          <a:sy n="86" d="100"/>
        </p:scale>
        <p:origin x="7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43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4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8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2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1" algn="l" defTabSz="91426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62743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28970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30102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64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5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13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21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299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15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47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3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421589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88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5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0C1CE-1DE5-44A9-A9CB-E8467452B4F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15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81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54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66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27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359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334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70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828672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40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5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3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29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1918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74095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19773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3262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17517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23485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7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0C1CE-1DE5-44A9-A9CB-E8467452B4F0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386B-F76E-43A6-9C37-92AEC993B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D9195B46-4708-4B09-BE2A-033AB6B332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10/14/2024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C9159015-1467-4D9B-AA58-2B11890515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0" y="0"/>
            <a:ext cx="12192000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rgbClr val="4BACC6">
                <a:satMod val="175000"/>
                <a:alpha val="18000"/>
              </a:srgb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676400" y="533647"/>
            <a:ext cx="1676400" cy="154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743200" y="1066805"/>
            <a:ext cx="8330788" cy="132556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8000" b="1" kern="0" dirty="0">
                <a:solidFill>
                  <a:sysClr val="window" lastClr="FFFFFF"/>
                </a:solidFill>
                <a:latin typeface="Times New Roman" pitchFamily="18" charset="0"/>
                <a:ea typeface="AvantGarde" pitchFamily="2" charset="0"/>
                <a:cs typeface="Times New Roman" pitchFamily="18" charset="0"/>
              </a:rPr>
              <a:t>TIẾNG VIỆT 1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35" y="2855991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13" y="4205444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02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2">
            <a:extLst>
              <a:ext uri="{FF2B5EF4-FFF2-40B4-BE49-F238E27FC236}">
                <a16:creationId xmlns:a16="http://schemas.microsoft.com/office/drawing/2014/main" id="{4D751EBA-FC1C-4D28-92E7-FB06BDA15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1604" y="856443"/>
            <a:ext cx="3608385" cy="169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4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10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</a:t>
            </a:r>
            <a:endParaRPr lang="en-US" sz="10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30328379-ECA2-448F-BB9C-BF70C3DD4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916793"/>
              </p:ext>
            </p:extLst>
          </p:nvPr>
        </p:nvGraphicFramePr>
        <p:xfrm>
          <a:off x="4033584" y="2549210"/>
          <a:ext cx="3641834" cy="2438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0917">
                  <a:extLst>
                    <a:ext uri="{9D8B030D-6E8A-4147-A177-3AD203B41FA5}">
                      <a16:colId xmlns:a16="http://schemas.microsoft.com/office/drawing/2014/main" val="4207786596"/>
                    </a:ext>
                  </a:extLst>
                </a:gridCol>
                <a:gridCol w="1820917">
                  <a:extLst>
                    <a:ext uri="{9D8B030D-6E8A-4147-A177-3AD203B41FA5}">
                      <a16:colId xmlns:a16="http://schemas.microsoft.com/office/drawing/2014/main" val="418968237"/>
                    </a:ext>
                  </a:extLst>
                </a:gridCol>
              </a:tblGrid>
              <a:tr h="1219087"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93026"/>
                  </a:ext>
                </a:extLst>
              </a:tr>
              <a:tr h="1219087">
                <a:tc gridSpan="2"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0CB2A21-16E7-44B7-9BDC-4BF987B7F46D}"/>
              </a:ext>
            </a:extLst>
          </p:cNvPr>
          <p:cNvSpPr txBox="1"/>
          <p:nvPr/>
        </p:nvSpPr>
        <p:spPr>
          <a:xfrm>
            <a:off x="4305045" y="3765246"/>
            <a:ext cx="2821502" cy="1123380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67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</a:t>
            </a:r>
            <a:r>
              <a:rPr lang="en-US" sz="6700" dirty="0" err="1" smtClean="0">
                <a:latin typeface=".VnAvant" panose="020B7200000000000000" pitchFamily="34" charset="0"/>
              </a:rPr>
              <a:t>e</a:t>
            </a:r>
            <a:endParaRPr lang="vi-VN" sz="6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1F954B-FA87-41CD-B308-45D3ACA4A383}"/>
              </a:ext>
            </a:extLst>
          </p:cNvPr>
          <p:cNvSpPr txBox="1"/>
          <p:nvPr/>
        </p:nvSpPr>
        <p:spPr>
          <a:xfrm>
            <a:off x="6406953" y="2648005"/>
            <a:ext cx="628181" cy="1123383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en-US" sz="6700" dirty="0">
                <a:latin typeface=".VnAvant" panose="020B7200000000000000" pitchFamily="34" charset="0"/>
              </a:rPr>
              <a:t>e</a:t>
            </a:r>
            <a:endParaRPr lang="vi-VN" sz="6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1718B6-BEAC-4EC5-B17F-B6333D4272F2}"/>
              </a:ext>
            </a:extLst>
          </p:cNvPr>
          <p:cNvSpPr txBox="1"/>
          <p:nvPr/>
        </p:nvSpPr>
        <p:spPr>
          <a:xfrm>
            <a:off x="3998854" y="2595538"/>
            <a:ext cx="2078812" cy="1123380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67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</a:t>
            </a:r>
            <a:endParaRPr lang="vi-VN" sz="6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9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>
            <a:extLst>
              <a:ext uri="{FF2B5EF4-FFF2-40B4-BE49-F238E27FC236}">
                <a16:creationId xmlns:a16="http://schemas.microsoft.com/office/drawing/2014/main" id="{4D751EBA-FC1C-4D28-92E7-FB06BDA15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8006" y="1101609"/>
            <a:ext cx="3333097" cy="169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4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10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</a:t>
            </a:r>
            <a:endParaRPr lang="en-US" sz="10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30328379-ECA2-448F-BB9C-BF70C3DD47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326284"/>
              </p:ext>
            </p:extLst>
          </p:nvPr>
        </p:nvGraphicFramePr>
        <p:xfrm>
          <a:off x="6630549" y="2788512"/>
          <a:ext cx="3799490" cy="22684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9745">
                  <a:extLst>
                    <a:ext uri="{9D8B030D-6E8A-4147-A177-3AD203B41FA5}">
                      <a16:colId xmlns:a16="http://schemas.microsoft.com/office/drawing/2014/main" val="4207786596"/>
                    </a:ext>
                  </a:extLst>
                </a:gridCol>
                <a:gridCol w="1899745">
                  <a:extLst>
                    <a:ext uri="{9D8B030D-6E8A-4147-A177-3AD203B41FA5}">
                      <a16:colId xmlns:a16="http://schemas.microsoft.com/office/drawing/2014/main" val="418968237"/>
                    </a:ext>
                  </a:extLst>
                </a:gridCol>
              </a:tblGrid>
              <a:tr h="1134219"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93026"/>
                  </a:ext>
                </a:extLst>
              </a:tr>
              <a:tr h="1134219">
                <a:tc gridSpan="2"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0CB2A21-16E7-44B7-9BDC-4BF987B7F46D}"/>
              </a:ext>
            </a:extLst>
          </p:cNvPr>
          <p:cNvSpPr txBox="1"/>
          <p:nvPr/>
        </p:nvSpPr>
        <p:spPr>
          <a:xfrm>
            <a:off x="7346731" y="3945995"/>
            <a:ext cx="2664372" cy="1200325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</a:t>
            </a:r>
            <a:r>
              <a:rPr lang="en-US" sz="7200" dirty="0" err="1" smtClean="0">
                <a:latin typeface=".VnAvant" panose="020B7200000000000000" pitchFamily="34" charset="0"/>
              </a:rPr>
              <a:t>e</a:t>
            </a:r>
            <a:endParaRPr lang="vi-VN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F954B-FA87-41CD-B308-45D3ACA4A383}"/>
              </a:ext>
            </a:extLst>
          </p:cNvPr>
          <p:cNvSpPr txBox="1"/>
          <p:nvPr/>
        </p:nvSpPr>
        <p:spPr>
          <a:xfrm>
            <a:off x="8859208" y="2722402"/>
            <a:ext cx="628181" cy="1200329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en-US" sz="7200" dirty="0">
                <a:latin typeface=".VnAvant" pitchFamily="34" charset="0"/>
              </a:rPr>
              <a:t>e</a:t>
            </a:r>
            <a:endParaRPr lang="vi-VN" sz="7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1718B6-BEAC-4EC5-B17F-B6333D4272F2}"/>
              </a:ext>
            </a:extLst>
          </p:cNvPr>
          <p:cNvSpPr txBox="1"/>
          <p:nvPr/>
        </p:nvSpPr>
        <p:spPr>
          <a:xfrm>
            <a:off x="6630549" y="2735050"/>
            <a:ext cx="2119152" cy="1200325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</a:t>
            </a:r>
            <a:endParaRPr lang="vi-VN" sz="7200" dirty="0">
              <a:solidFill>
                <a:srgbClr val="FF0000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710742" y="1101609"/>
            <a:ext cx="298565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4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104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117516"/>
              </p:ext>
            </p:extLst>
          </p:nvPr>
        </p:nvGraphicFramePr>
        <p:xfrm>
          <a:off x="1777392" y="2828279"/>
          <a:ext cx="3216234" cy="2268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8117">
                  <a:extLst>
                    <a:ext uri="{9D8B030D-6E8A-4147-A177-3AD203B41FA5}">
                      <a16:colId xmlns:a16="http://schemas.microsoft.com/office/drawing/2014/main" val="4207786596"/>
                    </a:ext>
                  </a:extLst>
                </a:gridCol>
                <a:gridCol w="1608117">
                  <a:extLst>
                    <a:ext uri="{9D8B030D-6E8A-4147-A177-3AD203B41FA5}">
                      <a16:colId xmlns:a16="http://schemas.microsoft.com/office/drawing/2014/main" val="418968237"/>
                    </a:ext>
                  </a:extLst>
                </a:gridCol>
              </a:tblGrid>
              <a:tr h="1135851">
                <a:tc>
                  <a:txBody>
                    <a:bodyPr/>
                    <a:lstStyle/>
                    <a:p>
                      <a:pPr algn="ctr"/>
                      <a:r>
                        <a:rPr lang="en-US" sz="6700" dirty="0" smtClean="0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t</a:t>
                      </a:r>
                      <a:endParaRPr lang="vi-VN" sz="67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93026"/>
                  </a:ext>
                </a:extLst>
              </a:tr>
              <a:tr h="1132585">
                <a:tc gridSpan="2"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2317270" y="3922731"/>
            <a:ext cx="2018507" cy="1123380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6700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6700" dirty="0" smtClean="0">
                <a:latin typeface=".VnAvant" panose="020B7200000000000000" pitchFamily="34" charset="0"/>
              </a:rPr>
              <a:t>«</a:t>
            </a:r>
            <a:endParaRPr lang="vi-VN" sz="67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3833885" y="2839114"/>
            <a:ext cx="1003783" cy="1123383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en-US" sz="6700" dirty="0">
                <a:latin typeface=".VnAvant" panose="020B7200000000000000" pitchFamily="34" charset="0"/>
              </a:rPr>
              <a:t>«</a:t>
            </a:r>
            <a:endParaRPr lang="vi-VN" sz="6700" dirty="0"/>
          </a:p>
        </p:txBody>
      </p:sp>
    </p:spTree>
    <p:extLst>
      <p:ext uri="{BB962C8B-B14F-4D97-AF65-F5344CB8AC3E}">
        <p14:creationId xmlns:p14="http://schemas.microsoft.com/office/powerpoint/2010/main" val="3568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2230582" y="254923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7200" dirty="0">
                <a:latin typeface=".VnAvant" panose="020B7200000000000000" pitchFamily="34" charset="0"/>
              </a:rPr>
              <a:t>t</a:t>
            </a:r>
            <a:r>
              <a:rPr lang="en-US" sz="7200" dirty="0" smtClean="0">
                <a:latin typeface=".VnAvant" panose="020B7200000000000000" pitchFamily="34" charset="0"/>
              </a:rPr>
              <a:t>¸         t¹         </a:t>
            </a:r>
            <a:r>
              <a:rPr lang="en-US" sz="7200" dirty="0" err="1" smtClean="0">
                <a:latin typeface=".VnAvant" panose="020B7200000000000000" pitchFamily="34" charset="0"/>
              </a:rPr>
              <a:t>tÎ</a:t>
            </a:r>
            <a:endParaRPr lang="vi-VN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2230582" y="254923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7200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7200" dirty="0" smtClean="0">
                <a:latin typeface=".VnAvant" panose="020B7200000000000000" pitchFamily="34" charset="0"/>
              </a:rPr>
              <a:t>¸         </a:t>
            </a:r>
            <a:r>
              <a:rPr lang="en-US" sz="72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7200" dirty="0" smtClean="0">
                <a:latin typeface=".VnAvant" panose="020B7200000000000000" pitchFamily="34" charset="0"/>
              </a:rPr>
              <a:t>¹         </a:t>
            </a:r>
            <a:r>
              <a:rPr lang="en-US" sz="72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7200" dirty="0" err="1" smtClean="0">
                <a:latin typeface=".VnAvant" panose="020B7200000000000000" pitchFamily="34" charset="0"/>
              </a:rPr>
              <a:t>Î</a:t>
            </a:r>
            <a:endParaRPr lang="vi-VN" sz="7200" dirty="0"/>
          </a:p>
        </p:txBody>
      </p:sp>
    </p:spTree>
    <p:extLst>
      <p:ext uri="{BB962C8B-B14F-4D97-AF65-F5344CB8AC3E}">
        <p14:creationId xmlns:p14="http://schemas.microsoft.com/office/powerpoint/2010/main" val="354690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1898073" y="246611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7200" dirty="0" err="1" smtClean="0">
                <a:latin typeface=".VnAvant" panose="020B7200000000000000" pitchFamily="34" charset="0"/>
              </a:rPr>
              <a:t>tr</a:t>
            </a:r>
            <a:r>
              <a:rPr lang="en-US" sz="7200" dirty="0" smtClean="0">
                <a:latin typeface=".VnAvant" panose="020B7200000000000000" pitchFamily="34" charset="0"/>
              </a:rPr>
              <a:t>ª         </a:t>
            </a:r>
            <a:r>
              <a:rPr lang="en-US" sz="7200" dirty="0" err="1" smtClean="0">
                <a:latin typeface=".VnAvant" panose="020B7200000000000000" pitchFamily="34" charset="0"/>
              </a:rPr>
              <a:t>trß</a:t>
            </a:r>
            <a:r>
              <a:rPr lang="en-US" sz="7200" dirty="0" smtClean="0">
                <a:latin typeface=".VnAvant" panose="020B7200000000000000" pitchFamily="34" charset="0"/>
              </a:rPr>
              <a:t>         </a:t>
            </a:r>
            <a:r>
              <a:rPr lang="en-US" sz="7200" dirty="0" err="1" smtClean="0">
                <a:latin typeface=".VnAvant" panose="020B7200000000000000" pitchFamily="34" charset="0"/>
              </a:rPr>
              <a:t>tr</a:t>
            </a:r>
            <a:r>
              <a:rPr lang="en-US" sz="7200" dirty="0" err="1">
                <a:latin typeface=".VnAvant" panose="020B7200000000000000" pitchFamily="34" charset="0"/>
              </a:rPr>
              <a:t>æ</a:t>
            </a:r>
            <a:endParaRPr lang="vi-VN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1898073" y="247494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72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</a:t>
            </a:r>
            <a:r>
              <a:rPr lang="en-US" sz="7200" dirty="0" smtClean="0">
                <a:latin typeface=".VnAvant" panose="020B7200000000000000" pitchFamily="34" charset="0"/>
              </a:rPr>
              <a:t>ª         </a:t>
            </a:r>
            <a:r>
              <a:rPr lang="en-US" sz="72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</a:t>
            </a:r>
            <a:r>
              <a:rPr lang="en-US" sz="7200" dirty="0" err="1" smtClean="0">
                <a:latin typeface=".VnAvant" panose="020B7200000000000000" pitchFamily="34" charset="0"/>
              </a:rPr>
              <a:t>ß</a:t>
            </a:r>
            <a:r>
              <a:rPr lang="en-US" sz="7200" dirty="0" smtClean="0">
                <a:latin typeface=".VnAvant" panose="020B7200000000000000" pitchFamily="34" charset="0"/>
              </a:rPr>
              <a:t>         </a:t>
            </a:r>
            <a:r>
              <a:rPr lang="en-US" sz="720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</a:t>
            </a:r>
            <a:r>
              <a:rPr lang="en-US" sz="7200" dirty="0" err="1">
                <a:latin typeface=".VnAvant" panose="020B7200000000000000" pitchFamily="34" charset="0"/>
              </a:rPr>
              <a:t>æ</a:t>
            </a:r>
            <a:endParaRPr lang="vi-VN" sz="7200" dirty="0"/>
          </a:p>
        </p:txBody>
      </p:sp>
    </p:spTree>
    <p:extLst>
      <p:ext uri="{BB962C8B-B14F-4D97-AF65-F5344CB8AC3E}">
        <p14:creationId xmlns:p14="http://schemas.microsoft.com/office/powerpoint/2010/main" val="154935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1856502" y="193963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7200" dirty="0">
                <a:latin typeface=".VnAvant" panose="020B7200000000000000" pitchFamily="34" charset="0"/>
              </a:rPr>
              <a:t>t</a:t>
            </a:r>
            <a:r>
              <a:rPr lang="en-US" sz="7200" dirty="0" smtClean="0">
                <a:latin typeface=".VnAvant" panose="020B7200000000000000" pitchFamily="34" charset="0"/>
              </a:rPr>
              <a:t>¸          t¹          </a:t>
            </a:r>
            <a:r>
              <a:rPr lang="en-US" sz="7200" dirty="0" err="1" smtClean="0">
                <a:latin typeface=".VnAvant" panose="020B7200000000000000" pitchFamily="34" charset="0"/>
              </a:rPr>
              <a:t>tÎ</a:t>
            </a:r>
            <a:endParaRPr lang="vi-VN" sz="7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1842654" y="334778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7200" dirty="0" err="1" smtClean="0">
                <a:latin typeface=".VnAvant" panose="020B7200000000000000" pitchFamily="34" charset="0"/>
              </a:rPr>
              <a:t>tr</a:t>
            </a:r>
            <a:r>
              <a:rPr lang="en-US" sz="7200" dirty="0" smtClean="0">
                <a:latin typeface=".VnAvant" panose="020B7200000000000000" pitchFamily="34" charset="0"/>
              </a:rPr>
              <a:t>ª         </a:t>
            </a:r>
            <a:r>
              <a:rPr lang="en-US" sz="7200" dirty="0" err="1" smtClean="0">
                <a:latin typeface=".VnAvant" panose="020B7200000000000000" pitchFamily="34" charset="0"/>
              </a:rPr>
              <a:t>trß</a:t>
            </a:r>
            <a:r>
              <a:rPr lang="en-US" sz="7200" dirty="0" smtClean="0">
                <a:latin typeface=".VnAvant" panose="020B7200000000000000" pitchFamily="34" charset="0"/>
              </a:rPr>
              <a:t>         </a:t>
            </a:r>
            <a:r>
              <a:rPr lang="en-US" sz="7200" dirty="0" err="1" smtClean="0">
                <a:latin typeface=".VnAvant" panose="020B7200000000000000" pitchFamily="34" charset="0"/>
              </a:rPr>
              <a:t>tr</a:t>
            </a:r>
            <a:r>
              <a:rPr lang="en-US" sz="7200" dirty="0" err="1">
                <a:latin typeface=".VnAvant" panose="020B7200000000000000" pitchFamily="34" charset="0"/>
              </a:rPr>
              <a:t>æ</a:t>
            </a:r>
            <a:endParaRPr lang="vi-VN" sz="7200" dirty="0"/>
          </a:p>
        </p:txBody>
      </p:sp>
    </p:spTree>
    <p:extLst>
      <p:ext uri="{BB962C8B-B14F-4D97-AF65-F5344CB8AC3E}">
        <p14:creationId xmlns:p14="http://schemas.microsoft.com/office/powerpoint/2010/main" val="418109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92730E-BA88-4D49-BA86-4E0801E750D9}"/>
              </a:ext>
            </a:extLst>
          </p:cNvPr>
          <p:cNvSpPr/>
          <p:nvPr/>
        </p:nvSpPr>
        <p:spPr>
          <a:xfrm>
            <a:off x="6361589" y="820725"/>
            <a:ext cx="2971552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endParaRPr lang="vi-VN" sz="115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8BF1EFD3-CBF8-479F-81E7-2C71A23F2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788194"/>
              </p:ext>
            </p:extLst>
          </p:nvPr>
        </p:nvGraphicFramePr>
        <p:xfrm>
          <a:off x="2024859" y="2026070"/>
          <a:ext cx="244176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880">
                  <a:extLst>
                    <a:ext uri="{9D8B030D-6E8A-4147-A177-3AD203B41FA5}">
                      <a16:colId xmlns:a16="http://schemas.microsoft.com/office/drawing/2014/main" val="4207786596"/>
                    </a:ext>
                  </a:extLst>
                </a:gridCol>
                <a:gridCol w="1220880">
                  <a:extLst>
                    <a:ext uri="{9D8B030D-6E8A-4147-A177-3AD203B41FA5}">
                      <a16:colId xmlns:a16="http://schemas.microsoft.com/office/drawing/2014/main" val="418968237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t</a:t>
                      </a:r>
                      <a:endParaRPr lang="vi-VN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«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93026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t</a:t>
                      </a:r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«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59025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491F1156-53DA-4438-801B-22EFB96E4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729693"/>
              </p:ext>
            </p:extLst>
          </p:nvPr>
        </p:nvGraphicFramePr>
        <p:xfrm>
          <a:off x="6938584" y="2026070"/>
          <a:ext cx="2479898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9949">
                  <a:extLst>
                    <a:ext uri="{9D8B030D-6E8A-4147-A177-3AD203B41FA5}">
                      <a16:colId xmlns:a16="http://schemas.microsoft.com/office/drawing/2014/main" val="4207786596"/>
                    </a:ext>
                  </a:extLst>
                </a:gridCol>
                <a:gridCol w="1239949">
                  <a:extLst>
                    <a:ext uri="{9D8B030D-6E8A-4147-A177-3AD203B41FA5}">
                      <a16:colId xmlns:a16="http://schemas.microsoft.com/office/drawing/2014/main" val="418968237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tr</a:t>
                      </a:r>
                      <a:endParaRPr lang="vi-VN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e</a:t>
                      </a:r>
                      <a:endParaRPr lang="vi-VN" sz="4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93026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tr</a:t>
                      </a:r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e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B58C239-243C-4248-A9BE-845229F41592}"/>
              </a:ext>
            </a:extLst>
          </p:cNvPr>
          <p:cNvSpPr/>
          <p:nvPr/>
        </p:nvSpPr>
        <p:spPr>
          <a:xfrm>
            <a:off x="1803061" y="645246"/>
            <a:ext cx="2971552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47365" y="731680"/>
            <a:ext cx="662337" cy="1015659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</a:t>
            </a:r>
            <a:endParaRPr lang="en-US" sz="6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1136072" y="4100946"/>
            <a:ext cx="10044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>
                <a:latin typeface=".VnAvant" panose="020B7200000000000000" pitchFamily="34" charset="0"/>
              </a:rPr>
              <a:t>t</a:t>
            </a:r>
            <a:r>
              <a:rPr lang="en-US" sz="4400" dirty="0" smtClean="0">
                <a:latin typeface=".VnAvant" panose="020B7200000000000000" pitchFamily="34" charset="0"/>
              </a:rPr>
              <a:t>¸       t¹       </a:t>
            </a:r>
            <a:r>
              <a:rPr lang="en-US" sz="4400" dirty="0" err="1" smtClean="0">
                <a:latin typeface=".VnAvant" panose="020B7200000000000000" pitchFamily="34" charset="0"/>
              </a:rPr>
              <a:t>tÎ</a:t>
            </a:r>
            <a:r>
              <a:rPr lang="en-US" sz="4400" dirty="0" smtClean="0">
                <a:latin typeface=".VnAvant" panose="020B7200000000000000" pitchFamily="34" charset="0"/>
              </a:rPr>
              <a:t>       </a:t>
            </a:r>
            <a:r>
              <a:rPr lang="en-US" sz="4400" dirty="0" err="1" smtClean="0">
                <a:latin typeface=".VnAvant" panose="020B7200000000000000" pitchFamily="34" charset="0"/>
              </a:rPr>
              <a:t>tr</a:t>
            </a:r>
            <a:r>
              <a:rPr lang="en-US" sz="4400" dirty="0" smtClean="0">
                <a:latin typeface=".VnAvant" panose="020B7200000000000000" pitchFamily="34" charset="0"/>
              </a:rPr>
              <a:t>ª        </a:t>
            </a:r>
            <a:r>
              <a:rPr lang="en-US" sz="4400" dirty="0" err="1" smtClean="0">
                <a:latin typeface=".VnAvant" panose="020B7200000000000000" pitchFamily="34" charset="0"/>
              </a:rPr>
              <a:t>trß</a:t>
            </a:r>
            <a:r>
              <a:rPr lang="en-US" sz="4400" dirty="0" smtClean="0">
                <a:latin typeface=".VnAvant" panose="020B7200000000000000" pitchFamily="34" charset="0"/>
              </a:rPr>
              <a:t>        </a:t>
            </a:r>
            <a:r>
              <a:rPr lang="en-US" sz="4400" dirty="0" err="1" smtClean="0">
                <a:latin typeface=".VnAvant" panose="020B7200000000000000" pitchFamily="34" charset="0"/>
              </a:rPr>
              <a:t>træ</a:t>
            </a:r>
            <a:endParaRPr lang="vi-VN" sz="4400" dirty="0"/>
          </a:p>
        </p:txBody>
      </p:sp>
    </p:spTree>
    <p:extLst>
      <p:ext uri="{BB962C8B-B14F-4D97-AF65-F5344CB8AC3E}">
        <p14:creationId xmlns:p14="http://schemas.microsoft.com/office/powerpoint/2010/main" val="10496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5563" y="2244438"/>
            <a:ext cx="92409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6600" dirty="0" smtClean="0">
                <a:latin typeface=".VnAvant" panose="020B7200000000000000" pitchFamily="34" charset="0"/>
              </a:rPr>
              <a:t>       « t«          </a:t>
            </a:r>
            <a:r>
              <a:rPr lang="en-US" sz="6600" dirty="0" err="1" smtClean="0">
                <a:latin typeface=".VnAvant" panose="020B7200000000000000" pitchFamily="34" charset="0"/>
              </a:rPr>
              <a:t>s</a:t>
            </a:r>
            <a:r>
              <a:rPr lang="en-US" sz="7200" dirty="0" err="1" smtClean="0">
                <a:latin typeface=".VnAvant" panose="020B7200000000000000" pitchFamily="34" charset="0"/>
              </a:rPr>
              <a:t>ư</a:t>
            </a:r>
            <a:r>
              <a:rPr lang="en-US" sz="6600" dirty="0" smtClean="0">
                <a:latin typeface=".VnAvant" panose="020B7200000000000000" pitchFamily="34" charset="0"/>
              </a:rPr>
              <a:t>­ </a:t>
            </a:r>
            <a:r>
              <a:rPr lang="en-US" sz="6600" dirty="0" err="1" smtClean="0">
                <a:latin typeface=".VnAvant" panose="020B7200000000000000" pitchFamily="34" charset="0"/>
              </a:rPr>
              <a:t>tö</a:t>
            </a:r>
            <a:endParaRPr lang="vi-VN" sz="6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114798" y="3602180"/>
            <a:ext cx="67887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395854" y="3602179"/>
            <a:ext cx="7065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18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978" y="805092"/>
            <a:ext cx="8726913" cy="540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20832" y="5622655"/>
            <a:ext cx="1745673" cy="81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3600" dirty="0" smtClean="0">
                <a:latin typeface=".VnAvant" panose="020B7200000000000000" pitchFamily="34" charset="0"/>
              </a:rPr>
              <a:t>« t«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60809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43" y="533179"/>
            <a:ext cx="8506692" cy="535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23159" y="5636509"/>
            <a:ext cx="17456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3600" dirty="0" err="1" smtClean="0">
                <a:latin typeface=".VnAvant" panose="020B7200000000000000" pitchFamily="34" charset="0"/>
              </a:rPr>
              <a:t>s</a:t>
            </a:r>
            <a:r>
              <a:rPr lang="en-US" sz="4000" dirty="0" err="1" smtClean="0">
                <a:latin typeface=".VnAvant" panose="020B7200000000000000" pitchFamily="34" charset="0"/>
              </a:rPr>
              <a:t>ư</a:t>
            </a:r>
            <a:r>
              <a:rPr lang="en-US" sz="4000" dirty="0" smtClean="0">
                <a:latin typeface=".VnAvant" panose="020B7200000000000000" pitchFamily="34" charset="0"/>
              </a:rPr>
              <a:t>­ </a:t>
            </a:r>
            <a:r>
              <a:rPr lang="en-US" sz="3600" dirty="0" err="1" smtClean="0">
                <a:latin typeface=".VnAvant" panose="020B7200000000000000" pitchFamily="34" charset="0"/>
              </a:rPr>
              <a:t>tö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71305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5563" y="2244438"/>
            <a:ext cx="924098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6600" dirty="0" smtClean="0">
                <a:latin typeface=".VnAvant" panose="020B7200000000000000" pitchFamily="34" charset="0"/>
              </a:rPr>
              <a:t>    c¸ </a:t>
            </a:r>
            <a:r>
              <a:rPr lang="en-US" sz="6600" dirty="0" err="1" smtClean="0">
                <a:latin typeface=".VnAvant" panose="020B7200000000000000" pitchFamily="34" charset="0"/>
              </a:rPr>
              <a:t>tr</a:t>
            </a:r>
            <a:r>
              <a:rPr lang="en-US" sz="6600" dirty="0" smtClean="0">
                <a:latin typeface=".VnAvant" panose="020B7200000000000000" pitchFamily="34" charset="0"/>
              </a:rPr>
              <a:t>ª        </a:t>
            </a:r>
            <a:r>
              <a:rPr lang="en-US" sz="6600" dirty="0" err="1" smtClean="0">
                <a:latin typeface=".VnAvant" panose="020B7200000000000000" pitchFamily="34" charset="0"/>
              </a:rPr>
              <a:t>tre</a:t>
            </a:r>
            <a:r>
              <a:rPr lang="en-US" sz="6600" dirty="0" smtClean="0">
                <a:latin typeface=".VnAvant" panose="020B7200000000000000" pitchFamily="34" charset="0"/>
              </a:rPr>
              <a:t> ngµ</a:t>
            </a:r>
            <a:endParaRPr lang="vi-VN" sz="6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990107" y="3505194"/>
            <a:ext cx="9559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941124" y="3505194"/>
            <a:ext cx="96982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34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/>
          <a:stretch>
            <a:fillRect/>
          </a:stretch>
        </p:blipFill>
        <p:spPr bwMode="auto">
          <a:xfrm>
            <a:off x="0" y="14844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700998" y="2831718"/>
            <a:ext cx="8102990" cy="125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7333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KiÓm</a:t>
            </a:r>
            <a:r>
              <a:rPr lang="en-US" altLang="en-US" sz="7333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333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tra</a:t>
            </a:r>
            <a:r>
              <a:rPr lang="en-US" altLang="en-US" sz="7333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333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bµi</a:t>
            </a:r>
            <a:r>
              <a:rPr lang="en-US" altLang="en-US" sz="7333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333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cò</a:t>
            </a:r>
            <a:endParaRPr lang="en-US" altLang="en-US" sz="7333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8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46" y="1200092"/>
            <a:ext cx="9242955" cy="427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862948" y="5624949"/>
            <a:ext cx="3186545" cy="81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3600" dirty="0">
                <a:latin typeface=".VnAvant" panose="020B7200000000000000" pitchFamily="34" charset="0"/>
              </a:rPr>
              <a:t>c</a:t>
            </a:r>
            <a:r>
              <a:rPr lang="en-US" sz="3600" dirty="0" smtClean="0">
                <a:latin typeface=".VnAvant" panose="020B7200000000000000" pitchFamily="34" charset="0"/>
              </a:rPr>
              <a:t>¸ </a:t>
            </a:r>
            <a:r>
              <a:rPr lang="en-US" sz="3600" dirty="0" err="1" smtClean="0">
                <a:latin typeface=".VnAvant" panose="020B7200000000000000" pitchFamily="34" charset="0"/>
              </a:rPr>
              <a:t>tr</a:t>
            </a:r>
            <a:r>
              <a:rPr lang="en-US" sz="3600" dirty="0" smtClean="0">
                <a:latin typeface=".VnAvant" panose="020B7200000000000000" pitchFamily="34" charset="0"/>
              </a:rPr>
              <a:t>ª 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363320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3" y="541369"/>
            <a:ext cx="8423564" cy="537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24402" y="5638803"/>
            <a:ext cx="3186545" cy="81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3600" dirty="0" err="1">
                <a:latin typeface=".VnAvant" panose="020B7200000000000000" pitchFamily="34" charset="0"/>
              </a:rPr>
              <a:t>t</a:t>
            </a:r>
            <a:r>
              <a:rPr lang="en-US" sz="3600" dirty="0" err="1" smtClean="0">
                <a:latin typeface=".VnAvant" panose="020B7200000000000000" pitchFamily="34" charset="0"/>
              </a:rPr>
              <a:t>re</a:t>
            </a:r>
            <a:r>
              <a:rPr lang="en-US" sz="3600" dirty="0" smtClean="0">
                <a:latin typeface=".VnAvant" panose="020B7200000000000000" pitchFamily="34" charset="0"/>
              </a:rPr>
              <a:t> ngµ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5714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5520" y="1518341"/>
            <a:ext cx="3546764" cy="3106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6600" dirty="0" smtClean="0">
                <a:latin typeface=".VnAvant" panose="020B7200000000000000" pitchFamily="34" charset="0"/>
              </a:rPr>
              <a:t>« t«         </a:t>
            </a:r>
          </a:p>
          <a:p>
            <a:pPr defTabSz="457200">
              <a:lnSpc>
                <a:spcPct val="150000"/>
              </a:lnSpc>
            </a:pPr>
            <a:r>
              <a:rPr lang="en-US" sz="6600" dirty="0" err="1" smtClean="0">
                <a:latin typeface=".VnAvant" panose="020B7200000000000000" pitchFamily="34" charset="0"/>
              </a:rPr>
              <a:t>s</a:t>
            </a:r>
            <a:r>
              <a:rPr lang="en-US" sz="7200" dirty="0" err="1" smtClean="0">
                <a:latin typeface=".VnAvant" panose="020B7200000000000000" pitchFamily="34" charset="0"/>
              </a:rPr>
              <a:t>ư</a:t>
            </a:r>
            <a:r>
              <a:rPr lang="en-US" sz="6600" dirty="0" smtClean="0">
                <a:latin typeface=".VnAvant" panose="020B7200000000000000" pitchFamily="34" charset="0"/>
              </a:rPr>
              <a:t>­ </a:t>
            </a:r>
            <a:r>
              <a:rPr lang="en-US" sz="6600" dirty="0" err="1" smtClean="0">
                <a:latin typeface=".VnAvant" panose="020B7200000000000000" pitchFamily="34" charset="0"/>
              </a:rPr>
              <a:t>tö</a:t>
            </a:r>
            <a:endParaRPr lang="vi-VN" sz="6600" dirty="0"/>
          </a:p>
        </p:txBody>
      </p:sp>
      <p:sp>
        <p:nvSpPr>
          <p:cNvPr id="7" name="Rectangle 6"/>
          <p:cNvSpPr/>
          <p:nvPr/>
        </p:nvSpPr>
        <p:spPr>
          <a:xfrm>
            <a:off x="4418960" y="1518341"/>
            <a:ext cx="41009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6600" dirty="0" smtClean="0">
                <a:latin typeface=".VnAvant" panose="020B7200000000000000" pitchFamily="34" charset="0"/>
              </a:rPr>
              <a:t>c¸ </a:t>
            </a:r>
            <a:r>
              <a:rPr lang="en-US" sz="6600" dirty="0" err="1" smtClean="0">
                <a:latin typeface=".VnAvant" panose="020B7200000000000000" pitchFamily="34" charset="0"/>
              </a:rPr>
              <a:t>tr</a:t>
            </a:r>
            <a:r>
              <a:rPr lang="en-US" sz="6600" dirty="0" smtClean="0">
                <a:latin typeface=".VnAvant" panose="020B7200000000000000" pitchFamily="34" charset="0"/>
              </a:rPr>
              <a:t>ª      </a:t>
            </a:r>
          </a:p>
          <a:p>
            <a:pPr defTabSz="457200">
              <a:lnSpc>
                <a:spcPct val="150000"/>
              </a:lnSpc>
            </a:pPr>
            <a:r>
              <a:rPr lang="en-US" sz="6600" dirty="0" err="1" smtClean="0">
                <a:latin typeface=".VnAvant" panose="020B7200000000000000" pitchFamily="34" charset="0"/>
              </a:rPr>
              <a:t>tre</a:t>
            </a:r>
            <a:r>
              <a:rPr lang="en-US" sz="6600" dirty="0" smtClean="0">
                <a:latin typeface=".VnAvant" panose="020B7200000000000000" pitchFamily="34" charset="0"/>
              </a:rPr>
              <a:t> ngµ</a:t>
            </a:r>
            <a:endParaRPr lang="vi-VN" sz="6600" dirty="0"/>
          </a:p>
        </p:txBody>
      </p:sp>
    </p:spTree>
    <p:extLst>
      <p:ext uri="{BB962C8B-B14F-4D97-AF65-F5344CB8AC3E}">
        <p14:creationId xmlns:p14="http://schemas.microsoft.com/office/powerpoint/2010/main" val="296617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45287" y="1407504"/>
            <a:ext cx="41009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6600" dirty="0" smtClean="0">
                <a:latin typeface=".VnAvant" panose="020B7200000000000000" pitchFamily="34" charset="0"/>
              </a:rPr>
              <a:t>c¸ </a:t>
            </a:r>
            <a:r>
              <a:rPr lang="en-US" sz="6600" dirty="0" err="1" smtClean="0">
                <a:latin typeface=".VnAvant" panose="020B7200000000000000" pitchFamily="34" charset="0"/>
              </a:rPr>
              <a:t>tr</a:t>
            </a:r>
            <a:r>
              <a:rPr lang="en-US" sz="6600" dirty="0" smtClean="0">
                <a:latin typeface=".VnAvant" panose="020B7200000000000000" pitchFamily="34" charset="0"/>
              </a:rPr>
              <a:t>ª      </a:t>
            </a:r>
          </a:p>
          <a:p>
            <a:pPr defTabSz="457200">
              <a:lnSpc>
                <a:spcPct val="150000"/>
              </a:lnSpc>
            </a:pPr>
            <a:r>
              <a:rPr lang="en-US" sz="6600" dirty="0" err="1" smtClean="0">
                <a:latin typeface=".VnAvant" panose="020B7200000000000000" pitchFamily="34" charset="0"/>
              </a:rPr>
              <a:t>tre</a:t>
            </a:r>
            <a:r>
              <a:rPr lang="en-US" sz="6600" dirty="0" smtClean="0">
                <a:latin typeface=".VnAvant" panose="020B7200000000000000" pitchFamily="34" charset="0"/>
              </a:rPr>
              <a:t> ngµ</a:t>
            </a:r>
            <a:endParaRPr lang="vi-VN" sz="6600" dirty="0"/>
          </a:p>
        </p:txBody>
      </p:sp>
      <p:sp>
        <p:nvSpPr>
          <p:cNvPr id="5" name="Rectangle 4"/>
          <p:cNvSpPr/>
          <p:nvPr/>
        </p:nvSpPr>
        <p:spPr>
          <a:xfrm>
            <a:off x="2257651" y="1407504"/>
            <a:ext cx="4100946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6600" dirty="0" smtClean="0">
                <a:latin typeface=".VnAvant" panose="020B7200000000000000" pitchFamily="34" charset="0"/>
              </a:rPr>
              <a:t>« t«</a:t>
            </a:r>
          </a:p>
          <a:p>
            <a:pPr defTabSz="457200">
              <a:lnSpc>
                <a:spcPct val="150000"/>
              </a:lnSpc>
            </a:pPr>
            <a:r>
              <a:rPr lang="en-US" sz="6600" dirty="0" err="1" smtClean="0">
                <a:latin typeface=".VnAvant" panose="020B7200000000000000" pitchFamily="34" charset="0"/>
              </a:rPr>
              <a:t>s</a:t>
            </a:r>
            <a:r>
              <a:rPr lang="en-US" sz="7200" dirty="0" err="1" smtClean="0">
                <a:latin typeface=".VnAvant" panose="020B7200000000000000" pitchFamily="34" charset="0"/>
              </a:rPr>
              <a:t>ư</a:t>
            </a:r>
            <a:r>
              <a:rPr lang="en-US" sz="6600" dirty="0" smtClean="0">
                <a:latin typeface=".VnAvant" panose="020B7200000000000000" pitchFamily="34" charset="0"/>
              </a:rPr>
              <a:t> </a:t>
            </a:r>
            <a:r>
              <a:rPr lang="en-US" sz="6600" dirty="0" err="1" smtClean="0">
                <a:latin typeface=".VnAvant" panose="020B7200000000000000" pitchFamily="34" charset="0"/>
              </a:rPr>
              <a:t>tö</a:t>
            </a:r>
            <a:endParaRPr lang="vi-VN" sz="6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220872" y="2674962"/>
            <a:ext cx="6823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62066" y="4312694"/>
            <a:ext cx="6823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760187" y="2688611"/>
            <a:ext cx="929722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381763" y="4189862"/>
            <a:ext cx="929722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93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92730E-BA88-4D49-BA86-4E0801E750D9}"/>
              </a:ext>
            </a:extLst>
          </p:cNvPr>
          <p:cNvSpPr/>
          <p:nvPr/>
        </p:nvSpPr>
        <p:spPr>
          <a:xfrm>
            <a:off x="6361589" y="820725"/>
            <a:ext cx="2971552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endParaRPr lang="vi-VN" sz="115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8BF1EFD3-CBF8-479F-81E7-2C71A23F2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893598"/>
              </p:ext>
            </p:extLst>
          </p:nvPr>
        </p:nvGraphicFramePr>
        <p:xfrm>
          <a:off x="2897316" y="1325030"/>
          <a:ext cx="244176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880">
                  <a:extLst>
                    <a:ext uri="{9D8B030D-6E8A-4147-A177-3AD203B41FA5}">
                      <a16:colId xmlns:a16="http://schemas.microsoft.com/office/drawing/2014/main" val="4207786596"/>
                    </a:ext>
                  </a:extLst>
                </a:gridCol>
                <a:gridCol w="1220880">
                  <a:extLst>
                    <a:ext uri="{9D8B030D-6E8A-4147-A177-3AD203B41FA5}">
                      <a16:colId xmlns:a16="http://schemas.microsoft.com/office/drawing/2014/main" val="418968237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t</a:t>
                      </a:r>
                      <a:endParaRPr lang="vi-VN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«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93026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t</a:t>
                      </a:r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«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59025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491F1156-53DA-4438-801B-22EFB96E4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30390"/>
              </p:ext>
            </p:extLst>
          </p:nvPr>
        </p:nvGraphicFramePr>
        <p:xfrm>
          <a:off x="6626485" y="1325030"/>
          <a:ext cx="244176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880">
                  <a:extLst>
                    <a:ext uri="{9D8B030D-6E8A-4147-A177-3AD203B41FA5}">
                      <a16:colId xmlns:a16="http://schemas.microsoft.com/office/drawing/2014/main" val="4207786596"/>
                    </a:ext>
                  </a:extLst>
                </a:gridCol>
                <a:gridCol w="1220880">
                  <a:extLst>
                    <a:ext uri="{9D8B030D-6E8A-4147-A177-3AD203B41FA5}">
                      <a16:colId xmlns:a16="http://schemas.microsoft.com/office/drawing/2014/main" val="418968237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tr</a:t>
                      </a:r>
                      <a:endParaRPr lang="vi-VN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e</a:t>
                      </a:r>
                      <a:endParaRPr lang="vi-VN" sz="4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93026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tr</a:t>
                      </a:r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e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B58C239-243C-4248-A9BE-845229F41592}"/>
              </a:ext>
            </a:extLst>
          </p:cNvPr>
          <p:cNvSpPr/>
          <p:nvPr/>
        </p:nvSpPr>
        <p:spPr>
          <a:xfrm>
            <a:off x="2640354" y="228416"/>
            <a:ext cx="2971552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87849" y="383280"/>
            <a:ext cx="614246" cy="923326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88215" y="5389419"/>
            <a:ext cx="99467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« t«        </a:t>
            </a:r>
            <a:r>
              <a:rPr lang="en-US" sz="40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</a:t>
            </a:r>
            <a:r>
              <a:rPr lang="en-US" sz="44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ư</a:t>
            </a:r>
            <a:r>
              <a:rPr lang="en-US" sz="40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­ </a:t>
            </a:r>
            <a:r>
              <a:rPr lang="en-US" sz="40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tö</a:t>
            </a:r>
            <a:r>
              <a:rPr lang="en-US" sz="40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c¸ </a:t>
            </a:r>
            <a:r>
              <a:rPr lang="en-US" sz="40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tr</a:t>
            </a:r>
            <a:r>
              <a:rPr lang="en-US" sz="40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ª    </a:t>
            </a:r>
            <a:r>
              <a:rPr lang="en-US" sz="40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tre</a:t>
            </a:r>
            <a:r>
              <a:rPr lang="en-US" sz="40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ngµ</a:t>
            </a:r>
            <a:endParaRPr lang="vi-VN" sz="4000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36" y="3789873"/>
            <a:ext cx="9185565" cy="175180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1290418" y="3020432"/>
            <a:ext cx="10044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>
                <a:solidFill>
                  <a:srgbClr val="0070C0"/>
                </a:solidFill>
                <a:latin typeface=".VnAvant" panose="020B7200000000000000" pitchFamily="34" charset="0"/>
              </a:rPr>
              <a:t>t</a:t>
            </a:r>
            <a:r>
              <a:rPr lang="en-US" sz="44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¸       t¹       </a:t>
            </a:r>
            <a:r>
              <a:rPr lang="en-US" sz="44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tÎ</a:t>
            </a:r>
            <a:r>
              <a:rPr lang="en-US" sz="44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</a:t>
            </a:r>
            <a:r>
              <a:rPr lang="en-US" sz="44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tr</a:t>
            </a:r>
            <a:r>
              <a:rPr lang="en-US" sz="44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ª        </a:t>
            </a:r>
            <a:r>
              <a:rPr lang="en-US" sz="44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trß</a:t>
            </a:r>
            <a:r>
              <a:rPr lang="en-US" sz="44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</a:t>
            </a:r>
            <a:r>
              <a:rPr lang="en-US" sz="44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træ</a:t>
            </a:r>
            <a:endParaRPr lang="vi-VN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44" r="353"/>
          <a:stretch/>
        </p:blipFill>
        <p:spPr bwMode="auto">
          <a:xfrm>
            <a:off x="2104708" y="520501"/>
            <a:ext cx="7925558" cy="585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170" y="1752601"/>
            <a:ext cx="56820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88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bảng</a:t>
            </a:r>
            <a:endParaRPr lang="en-US" altLang="en-US" sz="88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25" y="5107559"/>
            <a:ext cx="9040755" cy="1423037"/>
            <a:chOff x="0" y="4376382"/>
            <a:chExt cx="12465441" cy="258239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41" y="4376382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42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42480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36" y="516315"/>
            <a:ext cx="8767549" cy="596737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663556" y="3464495"/>
            <a:ext cx="4085227" cy="16002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2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</a:t>
            </a:r>
            <a:endParaRPr lang="en-US" sz="22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5511" y="3418710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80442" y="2862536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80442" y="2337914"/>
            <a:ext cx="694386" cy="762000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1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</a:t>
            </a:r>
            <a:r>
              <a:rPr lang="en-US" sz="180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180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950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36" y="516315"/>
            <a:ext cx="8767549" cy="596737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657923" y="3361450"/>
            <a:ext cx="4610773" cy="1773381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2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Ǉô</a:t>
            </a:r>
            <a:endParaRPr lang="en-US" sz="22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037694" y="3366658"/>
            <a:ext cx="2792661" cy="1773381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2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ô</a:t>
            </a:r>
            <a:endParaRPr lang="en-US" sz="22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5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36" y="516315"/>
            <a:ext cx="8767549" cy="596737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602503" y="3361450"/>
            <a:ext cx="4610773" cy="1773381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2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Ǉr</a:t>
            </a:r>
            <a:endParaRPr lang="en-US" sz="22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74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36" y="516315"/>
            <a:ext cx="8767549" cy="596737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697011" y="3397813"/>
            <a:ext cx="4610773" cy="1773381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22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Λ</a:t>
            </a:r>
            <a:r>
              <a:rPr lang="en-US" sz="2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2000" dirty="0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ǘ</a:t>
            </a:r>
            <a:endParaRPr lang="en-US" sz="22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62861" y="3375306"/>
            <a:ext cx="4610773" cy="1773381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2000" dirty="0" err="1" smtClean="0">
                <a:solidFill>
                  <a:sysClr val="window" lastClr="FFFFFF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cá</a:t>
            </a:r>
            <a:endParaRPr lang="en-US" sz="22000" dirty="0">
              <a:solidFill>
                <a:sysClr val="window" lastClr="FFFFFF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83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8302" y="1368679"/>
            <a:ext cx="11085342" cy="463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7333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</a:t>
            </a:r>
            <a:r>
              <a:rPr lang="en-US" altLang="en-US" sz="7333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në</a:t>
            </a:r>
            <a:r>
              <a:rPr lang="en-US" altLang="en-US" sz="7333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333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ré</a:t>
            </a:r>
            <a:r>
              <a:rPr lang="en-US" altLang="en-US" sz="7333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    </a:t>
            </a:r>
            <a:r>
              <a:rPr lang="en-US" altLang="en-US" sz="7333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cñ</a:t>
            </a:r>
            <a:r>
              <a:rPr lang="en-US" altLang="en-US" sz="7333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s¶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7333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Bµ </a:t>
            </a:r>
            <a:r>
              <a:rPr lang="en-US" altLang="en-US" sz="7333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ru</a:t>
            </a:r>
            <a:r>
              <a:rPr lang="en-US" altLang="en-US" sz="7333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333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bÐ</a:t>
            </a:r>
            <a:r>
              <a:rPr lang="en-US" altLang="en-US" sz="7333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333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ngñ</a:t>
            </a:r>
            <a:r>
              <a:rPr lang="en-US" altLang="en-US" sz="7333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7333" b="1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" r="697"/>
          <a:stretch/>
        </p:blipFill>
        <p:spPr bwMode="auto">
          <a:xfrm>
            <a:off x="2104707" y="471052"/>
            <a:ext cx="7898275" cy="584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3993" y="1752600"/>
            <a:ext cx="568203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8800" b="1" dirty="0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8800" b="1" dirty="0" err="1">
                <a:solidFill>
                  <a:prstClr val="whit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vở</a:t>
            </a:r>
            <a:endParaRPr lang="en-US" altLang="en-US" sz="8800" b="1" dirty="0">
              <a:solidFill>
                <a:prstClr val="whit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24025" y="5123331"/>
            <a:ext cx="9040755" cy="1423037"/>
            <a:chOff x="0" y="4376382"/>
            <a:chExt cx="12465441" cy="258239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0941" y="4376382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478" b="97761" l="0" r="100000">
                          <a14:foregroundMark x1="80822" y1="21269" x2="80822" y2="21269"/>
                          <a14:foregroundMark x1="82975" y1="13433" x2="82975" y2="13433"/>
                          <a14:foregroundMark x1="59883" y1="18657" x2="59883" y2="18657"/>
                          <a14:foregroundMark x1="45205" y1="30597" x2="45205" y2="3059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1542" y="4376383"/>
              <a:ext cx="4923899" cy="2582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27610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73" y="517392"/>
            <a:ext cx="7342909" cy="59352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813484" y="1067660"/>
            <a:ext cx="4884697" cy="622595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43661" y="2023623"/>
            <a:ext cx="5854520" cy="622595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170539" y="2920252"/>
            <a:ext cx="4610773" cy="749434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Ǉr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Ǉr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Ǉr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Ǉr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Ǉr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01548" y="3876215"/>
            <a:ext cx="5566116" cy="749434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Ǉr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Ǉr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Ǉr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Ǉr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Ǉr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Ǉr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785364" y="4949215"/>
            <a:ext cx="523616" cy="509892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ô 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70539" y="4949218"/>
            <a:ext cx="608557" cy="509892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Ǉô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714952" y="4949215"/>
            <a:ext cx="523616" cy="509892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ô 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78610" y="4949218"/>
            <a:ext cx="608557" cy="509892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Ǉô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741408" y="5809969"/>
            <a:ext cx="803670" cy="690099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cá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392929" y="5889467"/>
            <a:ext cx="896093" cy="535829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Λ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ǘ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658607" y="5809969"/>
            <a:ext cx="803670" cy="690099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cá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7314648" y="5889467"/>
            <a:ext cx="896093" cy="535829"/>
          </a:xfrm>
          <a:prstGeom prst="rect">
            <a:avLst/>
          </a:prstGeom>
        </p:spPr>
        <p:txBody>
          <a:bodyPr vert="horz" lIns="91069" tIns="45534" rIns="91069" bIns="455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Λ</a:t>
            </a:r>
            <a:r>
              <a:rPr lang="en-US" sz="4800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ǘ</a:t>
            </a:r>
            <a:endParaRPr lang="en-US" sz="4800" dirty="0">
              <a:solidFill>
                <a:srgbClr val="FF0000"/>
              </a:solidFill>
              <a:latin typeface="HP001 4 hàng" panose="020B0603050302020204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49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96E765-D555-4E56-A301-EC56C1000BCB}"/>
              </a:ext>
            </a:extLst>
          </p:cNvPr>
          <p:cNvSpPr/>
          <p:nvPr/>
        </p:nvSpPr>
        <p:spPr>
          <a:xfrm>
            <a:off x="595744" y="2923919"/>
            <a:ext cx="10958947" cy="93863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28" tIns="45718" rIns="91428" bIns="4571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Hµ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 t¶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hå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 c¸.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Hå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 to,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cã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 c¸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mÌ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, c¸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tr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ª, c¸ r«.</a:t>
            </a:r>
            <a:endParaRPr kumimoji="0" lang="vi-VN" sz="4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93270" y="3671448"/>
            <a:ext cx="4294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793670" y="3671448"/>
            <a:ext cx="42949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102434" y="3671448"/>
            <a:ext cx="65116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3" y="689902"/>
            <a:ext cx="10806547" cy="550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26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92730E-BA88-4D49-BA86-4E0801E750D9}"/>
              </a:ext>
            </a:extLst>
          </p:cNvPr>
          <p:cNvSpPr/>
          <p:nvPr/>
        </p:nvSpPr>
        <p:spPr>
          <a:xfrm>
            <a:off x="6361589" y="820725"/>
            <a:ext cx="2971552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endParaRPr lang="vi-VN" sz="11500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8BF1EFD3-CBF8-479F-81E7-2C71A23F2C8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97316" y="1325030"/>
          <a:ext cx="244176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880">
                  <a:extLst>
                    <a:ext uri="{9D8B030D-6E8A-4147-A177-3AD203B41FA5}">
                      <a16:colId xmlns:a16="http://schemas.microsoft.com/office/drawing/2014/main" val="4207786596"/>
                    </a:ext>
                  </a:extLst>
                </a:gridCol>
                <a:gridCol w="1220880">
                  <a:extLst>
                    <a:ext uri="{9D8B030D-6E8A-4147-A177-3AD203B41FA5}">
                      <a16:colId xmlns:a16="http://schemas.microsoft.com/office/drawing/2014/main" val="418968237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t</a:t>
                      </a:r>
                      <a:endParaRPr lang="vi-VN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«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93026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t</a:t>
                      </a:r>
                      <a:r>
                        <a:rPr lang="en-US" sz="480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«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59025"/>
                  </a:ext>
                </a:extLst>
              </a:tr>
            </a:tbl>
          </a:graphicData>
        </a:graphic>
      </p:graphicFrame>
      <p:graphicFrame>
        <p:nvGraphicFramePr>
          <p:cNvPr id="10" name="Table 2">
            <a:extLst>
              <a:ext uri="{FF2B5EF4-FFF2-40B4-BE49-F238E27FC236}">
                <a16:creationId xmlns:a16="http://schemas.microsoft.com/office/drawing/2014/main" id="{491F1156-53DA-4438-801B-22EFB96E485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26485" y="1325030"/>
          <a:ext cx="2441760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880">
                  <a:extLst>
                    <a:ext uri="{9D8B030D-6E8A-4147-A177-3AD203B41FA5}">
                      <a16:colId xmlns:a16="http://schemas.microsoft.com/office/drawing/2014/main" val="4207786596"/>
                    </a:ext>
                  </a:extLst>
                </a:gridCol>
                <a:gridCol w="1220880">
                  <a:extLst>
                    <a:ext uri="{9D8B030D-6E8A-4147-A177-3AD203B41FA5}">
                      <a16:colId xmlns:a16="http://schemas.microsoft.com/office/drawing/2014/main" val="418968237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tr</a:t>
                      </a:r>
                      <a:endParaRPr lang="vi-VN" sz="4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0" dirty="0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e</a:t>
                      </a:r>
                      <a:endParaRPr lang="vi-VN" sz="4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93026"/>
                  </a:ext>
                </a:extLst>
              </a:tr>
              <a:tr h="7010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800" dirty="0" err="1" smtClean="0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tr</a:t>
                      </a:r>
                      <a:r>
                        <a:rPr lang="en-US" sz="4800" dirty="0" err="1" smtClean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e</a:t>
                      </a:r>
                      <a:endParaRPr lang="vi-VN" sz="4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B58C239-243C-4248-A9BE-845229F41592}"/>
              </a:ext>
            </a:extLst>
          </p:cNvPr>
          <p:cNvSpPr/>
          <p:nvPr/>
        </p:nvSpPr>
        <p:spPr>
          <a:xfrm>
            <a:off x="2640354" y="228416"/>
            <a:ext cx="2971552" cy="12053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91428" tIns="45718" rIns="91428" bIns="45718" rtlCol="0" anchor="ctr"/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vi-VN" sz="5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87849" y="383280"/>
            <a:ext cx="614246" cy="923326"/>
          </a:xfrm>
          <a:prstGeom prst="rect">
            <a:avLst/>
          </a:prstGeom>
        </p:spPr>
        <p:txBody>
          <a:bodyPr wrap="none" lIns="91428" tIns="45718" rIns="91428" bIns="45718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1177636" y="3172691"/>
            <a:ext cx="100445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>
                <a:solidFill>
                  <a:srgbClr val="0070C0"/>
                </a:solidFill>
                <a:latin typeface=".VnAvant" panose="020B7200000000000000" pitchFamily="34" charset="0"/>
              </a:rPr>
              <a:t>t</a:t>
            </a:r>
            <a:r>
              <a:rPr lang="en-US" sz="44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¸       t¹       </a:t>
            </a:r>
            <a:r>
              <a:rPr lang="en-US" sz="44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tÎ</a:t>
            </a:r>
            <a:r>
              <a:rPr lang="en-US" sz="44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</a:t>
            </a:r>
            <a:r>
              <a:rPr lang="en-US" sz="44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tr</a:t>
            </a:r>
            <a:r>
              <a:rPr lang="en-US" sz="44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ª        </a:t>
            </a:r>
            <a:r>
              <a:rPr lang="en-US" sz="44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trß</a:t>
            </a:r>
            <a:r>
              <a:rPr lang="en-US" sz="44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</a:t>
            </a:r>
            <a:r>
              <a:rPr lang="en-US" sz="44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træ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14142" y="3942132"/>
            <a:ext cx="99467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-US" sz="40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« t«        </a:t>
            </a:r>
            <a:r>
              <a:rPr lang="en-US" sz="40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</a:t>
            </a:r>
            <a:r>
              <a:rPr lang="en-US" sz="44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ư</a:t>
            </a:r>
            <a:r>
              <a:rPr lang="en-US" sz="40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­ </a:t>
            </a:r>
            <a:r>
              <a:rPr lang="en-US" sz="40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tö</a:t>
            </a:r>
            <a:r>
              <a:rPr lang="en-US" sz="40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      c¸ </a:t>
            </a:r>
            <a:r>
              <a:rPr lang="en-US" sz="40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tr</a:t>
            </a:r>
            <a:r>
              <a:rPr lang="en-US" sz="40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ª    </a:t>
            </a:r>
            <a:r>
              <a:rPr lang="en-US" sz="4000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tre</a:t>
            </a:r>
            <a:r>
              <a:rPr lang="en-US" sz="4000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ngµ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96E765-D555-4E56-A301-EC56C1000BCB}"/>
              </a:ext>
            </a:extLst>
          </p:cNvPr>
          <p:cNvSpPr/>
          <p:nvPr/>
        </p:nvSpPr>
        <p:spPr>
          <a:xfrm>
            <a:off x="662790" y="5123645"/>
            <a:ext cx="10958947" cy="93863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428" tIns="45718" rIns="91428" bIns="4571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Hµ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 t¶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hå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 c¸.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Hå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 to,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cã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 c¸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mÌ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, c¸ </a:t>
            </a:r>
            <a:r>
              <a:rPr kumimoji="0" lang="en-US" sz="40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tr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ª, c¸ r«.</a:t>
            </a:r>
            <a:endParaRPr kumimoji="0" lang="vi-VN" sz="4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644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8302" y="1368679"/>
            <a:ext cx="11085342" cy="446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7333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 </a:t>
            </a:r>
            <a:r>
              <a:rPr lang="en-US" altLang="en-US" sz="66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ca </a:t>
            </a:r>
            <a:r>
              <a:rPr lang="en-US" altLang="en-US" sz="6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sÜ</a:t>
            </a:r>
            <a:r>
              <a:rPr lang="en-US" altLang="en-US" sz="66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  </a:t>
            </a:r>
            <a:r>
              <a:rPr lang="en-US" altLang="en-US" sz="6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bã</a:t>
            </a:r>
            <a:r>
              <a:rPr lang="en-US" altLang="en-US" sz="66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r¹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6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Chî</a:t>
            </a:r>
            <a:r>
              <a:rPr lang="en-US" altLang="en-US" sz="66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cã</a:t>
            </a:r>
            <a:r>
              <a:rPr lang="en-US" altLang="en-US" sz="66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gµ </a:t>
            </a:r>
            <a:r>
              <a:rPr lang="en-US" altLang="en-US" sz="6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ri</a:t>
            </a:r>
            <a:r>
              <a:rPr lang="en-US" altLang="en-US" sz="66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, c¸ r«,  </a:t>
            </a:r>
            <a:r>
              <a:rPr lang="en-US" altLang="en-US" sz="6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su</a:t>
            </a:r>
            <a:r>
              <a:rPr lang="en-US" altLang="en-US" sz="66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su</a:t>
            </a:r>
            <a:r>
              <a:rPr lang="en-US" altLang="en-US" sz="6600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7333" b="1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478302" y="1368679"/>
            <a:ext cx="11085342" cy="463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7333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</a:t>
            </a:r>
            <a:r>
              <a:rPr lang="en-US" altLang="en-US" sz="7333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sè</a:t>
            </a:r>
            <a:r>
              <a:rPr lang="en-US" altLang="en-US" sz="7333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333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ba</a:t>
            </a:r>
            <a:r>
              <a:rPr lang="en-US" altLang="en-US" sz="7333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        </a:t>
            </a:r>
            <a:r>
              <a:rPr lang="en-US" altLang="en-US" sz="7333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rñ</a:t>
            </a:r>
            <a:r>
              <a:rPr lang="en-US" altLang="en-US" sz="7333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rª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7333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Chî</a:t>
            </a:r>
            <a:r>
              <a:rPr lang="en-US" altLang="en-US" sz="7333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333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cã</a:t>
            </a:r>
            <a:r>
              <a:rPr lang="en-US" altLang="en-US" sz="7333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c¶ </a:t>
            </a:r>
            <a:r>
              <a:rPr lang="en-US" altLang="en-US" sz="7333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ræ</a:t>
            </a:r>
            <a:r>
              <a:rPr lang="en-US" altLang="en-US" sz="7333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r¸, </a:t>
            </a:r>
            <a:r>
              <a:rPr lang="en-US" altLang="en-US" sz="7333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lä</a:t>
            </a:r>
            <a:r>
              <a:rPr lang="en-US" altLang="en-US" sz="7333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7333" b="1" dirty="0" err="1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sø</a:t>
            </a:r>
            <a:r>
              <a:rPr lang="en-US" altLang="en-US" sz="7333" b="1" dirty="0" smtClean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n-US" altLang="en-US" sz="7333" b="1" dirty="0">
              <a:solidFill>
                <a:srgbClr val="00206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4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300"/>
            <a:ext cx="12192000" cy="71723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6028" y="1184793"/>
            <a:ext cx="11209282" cy="3185483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Häc</a:t>
            </a:r>
            <a:r>
              <a:rPr lang="en-US" sz="6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6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vÇn</a:t>
            </a:r>
            <a:endParaRPr lang="en-US" sz="6700" b="1" dirty="0">
              <a:solidFill>
                <a:schemeClr val="bg1"/>
              </a:solidFill>
              <a:latin typeface=".VnAvant" panose="020B7200000000000000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6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Bµi</a:t>
            </a:r>
            <a:r>
              <a:rPr lang="en-US" sz="6700" b="1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6700" b="1" smtClean="0">
                <a:solidFill>
                  <a:schemeClr val="bg1"/>
                </a:solidFill>
                <a:latin typeface=".VnAvant" panose="020B7200000000000000" pitchFamily="34" charset="0"/>
              </a:rPr>
              <a:t>22: </a:t>
            </a:r>
            <a:r>
              <a:rPr lang="en-US" sz="67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T </a:t>
            </a:r>
            <a:r>
              <a:rPr lang="en-US" sz="6700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t</a:t>
            </a:r>
            <a:r>
              <a:rPr lang="en-US" sz="67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6700" b="1" dirty="0">
                <a:solidFill>
                  <a:schemeClr val="bg1"/>
                </a:solidFill>
                <a:latin typeface=".VnAvant" panose="020B7200000000000000" pitchFamily="34" charset="0"/>
              </a:rPr>
              <a:t>-  </a:t>
            </a:r>
            <a:r>
              <a:rPr lang="en-US" sz="6700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Tr</a:t>
            </a:r>
            <a:r>
              <a:rPr lang="en-US" sz="67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6700" b="1" dirty="0" err="1" smtClean="0">
                <a:solidFill>
                  <a:schemeClr val="bg1"/>
                </a:solidFill>
                <a:latin typeface=".VnAvant" panose="020B7200000000000000" pitchFamily="34" charset="0"/>
              </a:rPr>
              <a:t>tr</a:t>
            </a:r>
            <a:r>
              <a:rPr lang="en-US" sz="6700" b="1" dirty="0" smtClean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6700" b="1" dirty="0">
                <a:solidFill>
                  <a:schemeClr val="bg1"/>
                </a:solidFill>
                <a:latin typeface=".VnAvant" panose="020B7200000000000000" pitchFamily="34" charset="0"/>
              </a:rPr>
              <a:t>­ ­</a:t>
            </a:r>
          </a:p>
        </p:txBody>
      </p:sp>
    </p:spTree>
    <p:extLst>
      <p:ext uri="{BB962C8B-B14F-4D97-AF65-F5344CB8AC3E}">
        <p14:creationId xmlns:p14="http://schemas.microsoft.com/office/powerpoint/2010/main" val="157426833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788277" y="1034131"/>
            <a:ext cx="5281447" cy="341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6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6473609" y="1838054"/>
            <a:ext cx="3821274" cy="241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51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8178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4272656" y="1063150"/>
            <a:ext cx="298565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4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104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</a:p>
        </p:txBody>
      </p:sp>
      <p:graphicFrame>
        <p:nvGraphicFramePr>
          <p:cNvPr id="4" name="Table 2">
            <a:extLst>
              <a:ext uri="{FF2B5EF4-FFF2-40B4-BE49-F238E27FC236}">
                <a16:creationId xmlns:a16="http://schemas.microsoft.com/office/drawing/2014/main" id="{E7C1B9A0-656F-4936-B8F3-2AE44EE22C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203099"/>
              </p:ext>
            </p:extLst>
          </p:nvPr>
        </p:nvGraphicFramePr>
        <p:xfrm>
          <a:off x="4395743" y="3001401"/>
          <a:ext cx="3098047" cy="22799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0231">
                  <a:extLst>
                    <a:ext uri="{9D8B030D-6E8A-4147-A177-3AD203B41FA5}">
                      <a16:colId xmlns:a16="http://schemas.microsoft.com/office/drawing/2014/main" val="4207786596"/>
                    </a:ext>
                  </a:extLst>
                </a:gridCol>
                <a:gridCol w="1557816">
                  <a:extLst>
                    <a:ext uri="{9D8B030D-6E8A-4147-A177-3AD203B41FA5}">
                      <a16:colId xmlns:a16="http://schemas.microsoft.com/office/drawing/2014/main" val="418968237"/>
                    </a:ext>
                  </a:extLst>
                </a:gridCol>
              </a:tblGrid>
              <a:tr h="1141595">
                <a:tc>
                  <a:txBody>
                    <a:bodyPr/>
                    <a:lstStyle/>
                    <a:p>
                      <a:pPr algn="ctr"/>
                      <a:endParaRPr lang="vi-VN" sz="67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9493026"/>
                  </a:ext>
                </a:extLst>
              </a:tr>
              <a:tr h="1138313">
                <a:tc gridSpan="2">
                  <a:txBody>
                    <a:bodyPr/>
                    <a:lstStyle/>
                    <a:p>
                      <a:pPr algn="ctr"/>
                      <a:endParaRPr lang="vi-VN" sz="4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55902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1455CD2-FC29-416E-A065-CF110D89A95E}"/>
              </a:ext>
            </a:extLst>
          </p:cNvPr>
          <p:cNvSpPr txBox="1"/>
          <p:nvPr/>
        </p:nvSpPr>
        <p:spPr>
          <a:xfrm>
            <a:off x="4931922" y="4131785"/>
            <a:ext cx="1952088" cy="1123380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6700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6700" dirty="0" smtClean="0">
                <a:latin typeface=".VnAvant" panose="020B7200000000000000" pitchFamily="34" charset="0"/>
              </a:rPr>
              <a:t>«</a:t>
            </a:r>
            <a:endParaRPr lang="vi-VN" sz="6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6389274" y="3008402"/>
            <a:ext cx="1003783" cy="1123383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r>
              <a:rPr lang="en-US" sz="6700" dirty="0">
                <a:latin typeface=".VnAvant" panose="020B7200000000000000" pitchFamily="34" charset="0"/>
              </a:rPr>
              <a:t>«</a:t>
            </a:r>
            <a:endParaRPr lang="vi-VN" sz="6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ADB349-51F5-4252-86B5-1C751212DA69}"/>
              </a:ext>
            </a:extLst>
          </p:cNvPr>
          <p:cNvSpPr txBox="1"/>
          <p:nvPr/>
        </p:nvSpPr>
        <p:spPr>
          <a:xfrm>
            <a:off x="4505817" y="3034549"/>
            <a:ext cx="1402149" cy="1123380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/>
          <a:p>
            <a:pPr algn="ctr"/>
            <a:r>
              <a:rPr lang="en-US" sz="6700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endParaRPr lang="vi-VN" sz="6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0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788276" y="671513"/>
            <a:ext cx="5029199" cy="3416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8" tIns="45718" rIns="91428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16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150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Tr</a:t>
            </a:r>
            <a:endParaRPr lang="en-US" sz="15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Google Shape;54;p13"/>
          <p:cNvSpPr txBox="1">
            <a:spLocks/>
          </p:cNvSpPr>
          <p:nvPr/>
        </p:nvSpPr>
        <p:spPr>
          <a:xfrm>
            <a:off x="7049940" y="1396462"/>
            <a:ext cx="4206639" cy="2679853"/>
          </a:xfrm>
          <a:prstGeom prst="rect">
            <a:avLst/>
          </a:prstGeom>
        </p:spPr>
        <p:txBody>
          <a:bodyPr spcFirstLastPara="1" vert="horz" wrap="square" lIns="121884" tIns="121884" rIns="121884" bIns="121884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5000" b="1" dirty="0" err="1" smtClean="0">
                <a:solidFill>
                  <a:srgbClr val="FF0000"/>
                </a:solidFill>
                <a:latin typeface=".VnAvant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10700" b="1" dirty="0" smtClean="0"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endParaRPr lang="vi-VN" sz="10700" b="1" dirty="0">
              <a:latin typeface="Quicksand Medium" panose="000006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6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merle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977</TotalTime>
  <Words>322</Words>
  <Application>Microsoft Office PowerPoint</Application>
  <PresentationFormat>Widescreen</PresentationFormat>
  <Paragraphs>104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.VnAvant</vt:lpstr>
      <vt:lpstr>Arial</vt:lpstr>
      <vt:lpstr>Arial-Rounded</vt:lpstr>
      <vt:lpstr>AvantGarde</vt:lpstr>
      <vt:lpstr>Calibri</vt:lpstr>
      <vt:lpstr>Calibri Light</vt:lpstr>
      <vt:lpstr>HP001 4 hàng</vt:lpstr>
      <vt:lpstr>Quicksand Medium</vt:lpstr>
      <vt:lpstr>Times New Roman</vt:lpstr>
      <vt:lpstr>VNI-Avo</vt:lpstr>
      <vt:lpstr>Aumerle template</vt:lpstr>
      <vt:lpstr>Office Theme</vt:lpstr>
      <vt:lpstr>3_Office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Techsi.vn</cp:lastModifiedBy>
  <cp:revision>112</cp:revision>
  <dcterms:created xsi:type="dcterms:W3CDTF">2020-08-06T11:51:00Z</dcterms:created>
  <dcterms:modified xsi:type="dcterms:W3CDTF">2024-10-14T04:08:24Z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