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34" r:id="rId3"/>
  </p:sldMasterIdLst>
  <p:notesMasterIdLst>
    <p:notesMasterId r:id="rId36"/>
  </p:notesMasterIdLst>
  <p:sldIdLst>
    <p:sldId id="414" r:id="rId4"/>
    <p:sldId id="415" r:id="rId5"/>
    <p:sldId id="416" r:id="rId6"/>
    <p:sldId id="417" r:id="rId7"/>
    <p:sldId id="418" r:id="rId8"/>
    <p:sldId id="361" r:id="rId9"/>
    <p:sldId id="324" r:id="rId10"/>
    <p:sldId id="331" r:id="rId11"/>
    <p:sldId id="383" r:id="rId12"/>
    <p:sldId id="332" r:id="rId13"/>
    <p:sldId id="327" r:id="rId14"/>
    <p:sldId id="419" r:id="rId15"/>
    <p:sldId id="375" r:id="rId16"/>
    <p:sldId id="421" r:id="rId17"/>
    <p:sldId id="422" r:id="rId18"/>
    <p:sldId id="423" r:id="rId19"/>
    <p:sldId id="424" r:id="rId20"/>
    <p:sldId id="411" r:id="rId21"/>
    <p:sldId id="412" r:id="rId22"/>
    <p:sldId id="413" r:id="rId23"/>
    <p:sldId id="425" r:id="rId24"/>
    <p:sldId id="401" r:id="rId25"/>
    <p:sldId id="426" r:id="rId26"/>
    <p:sldId id="428" r:id="rId27"/>
    <p:sldId id="430" r:id="rId28"/>
    <p:sldId id="432" r:id="rId29"/>
    <p:sldId id="434" r:id="rId30"/>
    <p:sldId id="435" r:id="rId31"/>
    <p:sldId id="436" r:id="rId32"/>
    <p:sldId id="437" r:id="rId33"/>
    <p:sldId id="396" r:id="rId34"/>
    <p:sldId id="438" r:id="rId35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6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7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5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3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6400" y="533647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43200" y="1066805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5" y="285599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3" y="4205444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846" y="736399"/>
            <a:ext cx="3608385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12169"/>
              </p:ext>
            </p:extLst>
          </p:nvPr>
        </p:nvGraphicFramePr>
        <p:xfrm>
          <a:off x="4338384" y="2514804"/>
          <a:ext cx="3641834" cy="2438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917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219087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219087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CB2A21-16E7-44B7-9BDC-4BF987B7F46D}"/>
              </a:ext>
            </a:extLst>
          </p:cNvPr>
          <p:cNvSpPr txBox="1"/>
          <p:nvPr/>
        </p:nvSpPr>
        <p:spPr>
          <a:xfrm>
            <a:off x="4765669" y="3733890"/>
            <a:ext cx="282150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6700" dirty="0" err="1" smtClean="0">
                <a:latin typeface=".VnAvant" panose="020B7200000000000000" pitchFamily="34" charset="0"/>
              </a:rPr>
              <a:t>Î</a:t>
            </a:r>
            <a:endParaRPr lang="vi-VN" sz="6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954B-FA87-41CD-B308-45D3ACA4A383}"/>
              </a:ext>
            </a:extLst>
          </p:cNvPr>
          <p:cNvSpPr txBox="1"/>
          <p:nvPr/>
        </p:nvSpPr>
        <p:spPr>
          <a:xfrm>
            <a:off x="6739462" y="2519837"/>
            <a:ext cx="628181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718B6-BEAC-4EC5-B17F-B6333D4272F2}"/>
              </a:ext>
            </a:extLst>
          </p:cNvPr>
          <p:cNvSpPr txBox="1"/>
          <p:nvPr/>
        </p:nvSpPr>
        <p:spPr>
          <a:xfrm>
            <a:off x="4258285" y="2519838"/>
            <a:ext cx="207881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89" y="1101609"/>
            <a:ext cx="333309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26284"/>
              </p:ext>
            </p:extLst>
          </p:nvPr>
        </p:nvGraphicFramePr>
        <p:xfrm>
          <a:off x="6630549" y="2788512"/>
          <a:ext cx="3799490" cy="226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745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899745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34219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4219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CB2A21-16E7-44B7-9BDC-4BF987B7F46D}"/>
              </a:ext>
            </a:extLst>
          </p:cNvPr>
          <p:cNvSpPr txBox="1"/>
          <p:nvPr/>
        </p:nvSpPr>
        <p:spPr>
          <a:xfrm>
            <a:off x="7248851" y="3879286"/>
            <a:ext cx="266437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7200" dirty="0" err="1" smtClean="0">
                <a:latin typeface=".VnAvant" panose="020B7200000000000000" pitchFamily="34" charset="0"/>
              </a:rPr>
              <a:t>Î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F954B-FA87-41CD-B308-45D3ACA4A383}"/>
              </a:ext>
            </a:extLst>
          </p:cNvPr>
          <p:cNvSpPr txBox="1"/>
          <p:nvPr/>
        </p:nvSpPr>
        <p:spPr>
          <a:xfrm>
            <a:off x="8859208" y="2722402"/>
            <a:ext cx="628181" cy="12003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7200" dirty="0">
                <a:latin typeface=".VnAvant" pitchFamily="34" charset="0"/>
              </a:rPr>
              <a:t>e</a:t>
            </a:r>
            <a:endParaRPr lang="vi-VN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718B6-BEAC-4EC5-B17F-B6333D4272F2}"/>
              </a:ext>
            </a:extLst>
          </p:cNvPr>
          <p:cNvSpPr txBox="1"/>
          <p:nvPr/>
        </p:nvSpPr>
        <p:spPr>
          <a:xfrm>
            <a:off x="6630549" y="2735050"/>
            <a:ext cx="211915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07975" y="1101609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22035"/>
              </p:ext>
            </p:extLst>
          </p:nvPr>
        </p:nvGraphicFramePr>
        <p:xfrm>
          <a:off x="1962064" y="2788513"/>
          <a:ext cx="3216234" cy="2268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117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608117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35851">
                <a:tc>
                  <a:txBody>
                    <a:bodyPr/>
                    <a:lstStyle/>
                    <a:p>
                      <a:pPr algn="ctr"/>
                      <a:r>
                        <a:rPr lang="en-US" sz="67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r</a:t>
                      </a:r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2585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2491546" y="3876194"/>
            <a:ext cx="2018507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6700" dirty="0" err="1" smtClean="0">
                <a:latin typeface=".VnAvant" panose="020B7200000000000000" pitchFamily="34" charset="0"/>
              </a:rPr>
              <a:t>a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989843" y="2794376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a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356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48692" y="338050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>
                <a:latin typeface=".VnAvant" panose="020B7200000000000000" pitchFamily="34" charset="0"/>
              </a:rPr>
              <a:t>s</a:t>
            </a:r>
            <a:r>
              <a:rPr lang="en-US" sz="7200" dirty="0" smtClean="0">
                <a:latin typeface=".VnAvant" panose="020B7200000000000000" pitchFamily="34" charset="0"/>
              </a:rPr>
              <a:t>¶           </a:t>
            </a:r>
            <a:r>
              <a:rPr lang="en-US" sz="7200" dirty="0" err="1" smtClean="0">
                <a:latin typeface=".VnAvant" panose="020B7200000000000000" pitchFamily="34" charset="0"/>
              </a:rPr>
              <a:t>sÏ</a:t>
            </a:r>
            <a:r>
              <a:rPr lang="en-US" sz="7200" dirty="0" smtClean="0">
                <a:latin typeface=".VnAvant" panose="020B7200000000000000" pitchFamily="34" charset="0"/>
              </a:rPr>
              <a:t>             </a:t>
            </a:r>
            <a:r>
              <a:rPr lang="en-US" sz="7200" dirty="0" err="1" smtClean="0">
                <a:latin typeface=".VnAvant" panose="020B7200000000000000" pitchFamily="34" charset="0"/>
              </a:rPr>
              <a:t>sß</a:t>
            </a:r>
            <a:endParaRPr lang="vi-VN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48692" y="17456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>
                <a:latin typeface=".VnAvant" panose="020B7200000000000000" pitchFamily="34" charset="0"/>
              </a:rPr>
              <a:t>r</a:t>
            </a:r>
            <a:r>
              <a:rPr lang="en-US" sz="7200" dirty="0" smtClean="0">
                <a:latin typeface=".VnAvant" panose="020B7200000000000000" pitchFamily="34" charset="0"/>
              </a:rPr>
              <a:t>¹           </a:t>
            </a:r>
            <a:r>
              <a:rPr lang="en-US" sz="7200" dirty="0" err="1" smtClean="0">
                <a:latin typeface=".VnAvant" panose="020B7200000000000000" pitchFamily="34" charset="0"/>
              </a:rPr>
              <a:t>rÕ</a:t>
            </a:r>
            <a:r>
              <a:rPr lang="en-US" sz="7200" dirty="0" smtClean="0">
                <a:latin typeface=".VnAvant" panose="020B7200000000000000" pitchFamily="34" charset="0"/>
              </a:rPr>
              <a:t>             </a:t>
            </a:r>
            <a:r>
              <a:rPr lang="en-US" sz="7200" dirty="0" err="1" smtClean="0">
                <a:latin typeface=".VnAvant" panose="020B7200000000000000" pitchFamily="34" charset="0"/>
              </a:rPr>
              <a:t>ræ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15687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62509"/>
              </p:ext>
            </p:extLst>
          </p:nvPr>
        </p:nvGraphicFramePr>
        <p:xfrm>
          <a:off x="2021054" y="2236585"/>
          <a:ext cx="244176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endParaRPr lang="vi-VN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5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5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89297"/>
              </p:ext>
            </p:extLst>
          </p:nvPr>
        </p:nvGraphicFramePr>
        <p:xfrm>
          <a:off x="6931283" y="2161106"/>
          <a:ext cx="307833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166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539166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endParaRPr lang="vi-VN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5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Î</a:t>
                      </a:r>
                      <a:endParaRPr lang="vi-VN" sz="5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1733789" y="1019319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3729" y="1114161"/>
            <a:ext cx="522876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177636" y="4184074"/>
            <a:ext cx="961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latin typeface=".VnAvant" panose="020B7200000000000000" pitchFamily="34" charset="0"/>
              </a:rPr>
              <a:t>r¹      </a:t>
            </a:r>
            <a:r>
              <a:rPr lang="en-US" sz="4800" dirty="0" err="1" smtClean="0">
                <a:latin typeface=".VnAvant" panose="020B7200000000000000" pitchFamily="34" charset="0"/>
              </a:rPr>
              <a:t>rÕ</a:t>
            </a:r>
            <a:r>
              <a:rPr lang="en-US" sz="4800" dirty="0" smtClean="0">
                <a:latin typeface=".VnAvant" panose="020B7200000000000000" pitchFamily="34" charset="0"/>
              </a:rPr>
              <a:t>       </a:t>
            </a:r>
            <a:r>
              <a:rPr lang="en-US" sz="4800" dirty="0" err="1" smtClean="0">
                <a:latin typeface=".VnAvant" panose="020B7200000000000000" pitchFamily="34" charset="0"/>
              </a:rPr>
              <a:t>ræ</a:t>
            </a:r>
            <a:r>
              <a:rPr lang="en-US" sz="4800" dirty="0" smtClean="0">
                <a:latin typeface=".VnAvant" panose="020B7200000000000000" pitchFamily="34" charset="0"/>
              </a:rPr>
              <a:t>      s¶       </a:t>
            </a:r>
            <a:r>
              <a:rPr lang="en-US" sz="4800" dirty="0" err="1" smtClean="0">
                <a:latin typeface=".VnAvant" panose="020B7200000000000000" pitchFamily="34" charset="0"/>
              </a:rPr>
              <a:t>sÏ</a:t>
            </a:r>
            <a:r>
              <a:rPr lang="en-US" sz="4800" dirty="0" smtClean="0">
                <a:latin typeface=".VnAvant" panose="020B7200000000000000" pitchFamily="34" charset="0"/>
              </a:rPr>
              <a:t>       </a:t>
            </a:r>
            <a:r>
              <a:rPr lang="en-US" sz="4800" dirty="0" err="1" smtClean="0">
                <a:latin typeface=".VnAvant" panose="020B7200000000000000" pitchFamily="34" charset="0"/>
              </a:rPr>
              <a:t>sß</a:t>
            </a:r>
            <a:r>
              <a:rPr lang="en-US" sz="4800" dirty="0" smtClean="0">
                <a:latin typeface=".VnAvant" panose="020B7200000000000000" pitchFamily="34" charset="0"/>
              </a:rPr>
              <a:t>  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673" y="2369128"/>
            <a:ext cx="3945806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0" dirty="0" err="1">
                <a:latin typeface=".VnAvant" panose="020B7200000000000000" pitchFamily="34" charset="0"/>
              </a:rPr>
              <a:t>r</a:t>
            </a:r>
            <a:r>
              <a:rPr lang="en-US" sz="8000" dirty="0" err="1" smtClean="0">
                <a:latin typeface=".VnAvant" panose="020B7200000000000000" pitchFamily="34" charset="0"/>
              </a:rPr>
              <a:t>æ</a:t>
            </a:r>
            <a:r>
              <a:rPr lang="en-US" sz="8000" dirty="0" smtClean="0">
                <a:latin typeface=".VnAvant" panose="020B7200000000000000" pitchFamily="34" charset="0"/>
              </a:rPr>
              <a:t> r¸</a:t>
            </a:r>
          </a:p>
        </p:txBody>
      </p:sp>
    </p:spTree>
    <p:extLst>
      <p:ext uri="{BB962C8B-B14F-4D97-AF65-F5344CB8AC3E}">
        <p14:creationId xmlns:p14="http://schemas.microsoft.com/office/powerpoint/2010/main" val="2795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5729" r="8759" b="5537"/>
          <a:stretch/>
        </p:blipFill>
        <p:spPr bwMode="auto">
          <a:xfrm>
            <a:off x="886696" y="1108365"/>
            <a:ext cx="4572000" cy="468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 r="3187" b="11723"/>
          <a:stretch/>
        </p:blipFill>
        <p:spPr bwMode="auto">
          <a:xfrm>
            <a:off x="6371664" y="1108364"/>
            <a:ext cx="4809595" cy="47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21884" r="4849" b="22454"/>
          <a:stretch/>
        </p:blipFill>
        <p:spPr bwMode="auto">
          <a:xfrm>
            <a:off x="637312" y="1579418"/>
            <a:ext cx="5763491" cy="36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92" y="1346606"/>
            <a:ext cx="5357734" cy="41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" y="1212966"/>
            <a:ext cx="4964406" cy="41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r="809" b="9596"/>
          <a:stretch/>
        </p:blipFill>
        <p:spPr bwMode="auto">
          <a:xfrm>
            <a:off x="6135017" y="1543096"/>
            <a:ext cx="5405819" cy="386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27" y="1300893"/>
            <a:ext cx="8344209" cy="427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3673" y="2369128"/>
            <a:ext cx="3945806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0" dirty="0">
                <a:latin typeface=".VnAvant" panose="020B7200000000000000" pitchFamily="34" charset="0"/>
              </a:rPr>
              <a:t>c</a:t>
            </a:r>
            <a:r>
              <a:rPr lang="en-US" sz="8000" dirty="0" smtClean="0">
                <a:latin typeface=".VnAvant" panose="020B7200000000000000" pitchFamily="34" charset="0"/>
              </a:rPr>
              <a:t>¸ r«</a:t>
            </a:r>
          </a:p>
        </p:txBody>
      </p:sp>
    </p:spTree>
    <p:extLst>
      <p:ext uri="{BB962C8B-B14F-4D97-AF65-F5344CB8AC3E}">
        <p14:creationId xmlns:p14="http://schemas.microsoft.com/office/powerpoint/2010/main" val="26945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60" y="640063"/>
            <a:ext cx="7428901" cy="55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5365" y="2298789"/>
            <a:ext cx="3945806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0" dirty="0" err="1">
                <a:latin typeface=".VnAvant" panose="020B7200000000000000" pitchFamily="34" charset="0"/>
              </a:rPr>
              <a:t>s</a:t>
            </a:r>
            <a:r>
              <a:rPr lang="en-US" sz="8000" dirty="0" err="1" smtClean="0">
                <a:latin typeface=".VnAvant" panose="020B7200000000000000" pitchFamily="34" charset="0"/>
              </a:rPr>
              <a:t>u</a:t>
            </a:r>
            <a:r>
              <a:rPr lang="en-US" sz="8000" dirty="0" smtClean="0">
                <a:latin typeface=".VnAvant" panose="020B7200000000000000" pitchFamily="34" charset="0"/>
              </a:rPr>
              <a:t> </a:t>
            </a:r>
            <a:r>
              <a:rPr lang="en-US" sz="8000" dirty="0" err="1" smtClean="0">
                <a:latin typeface=".VnAvant" panose="020B7200000000000000" pitchFamily="34" charset="0"/>
              </a:rPr>
              <a:t>su</a:t>
            </a:r>
            <a:endParaRPr lang="en-US" sz="8000" dirty="0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484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0998" y="2831718"/>
            <a:ext cx="8102990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7333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9209" r="3189" b="19039"/>
          <a:stretch/>
        </p:blipFill>
        <p:spPr bwMode="auto">
          <a:xfrm>
            <a:off x="1149927" y="900544"/>
            <a:ext cx="9892146" cy="507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8672" y="2298789"/>
            <a:ext cx="3945806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8000" dirty="0" err="1">
                <a:latin typeface=".VnAvant" panose="020B7200000000000000" pitchFamily="34" charset="0"/>
              </a:rPr>
              <a:t>c</a:t>
            </a:r>
            <a:r>
              <a:rPr lang="en-US" sz="8000" dirty="0" err="1" smtClean="0">
                <a:latin typeface=".VnAvant" panose="020B7200000000000000" pitchFamily="34" charset="0"/>
              </a:rPr>
              <a:t>h</a:t>
            </a:r>
            <a:r>
              <a:rPr lang="en-US" sz="8000" dirty="0" smtClean="0">
                <a:latin typeface=".VnAvant" panose="020B7200000000000000" pitchFamily="34" charset="0"/>
              </a:rPr>
              <a:t>÷ </a:t>
            </a:r>
            <a:r>
              <a:rPr lang="en-US" sz="8000" dirty="0" err="1" smtClean="0">
                <a:latin typeface=".VnAvant" panose="020B7200000000000000" pitchFamily="34" charset="0"/>
              </a:rPr>
              <a:t>sè</a:t>
            </a:r>
            <a:endParaRPr lang="en-US" sz="8000" dirty="0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27" y="1371601"/>
            <a:ext cx="3945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err="1">
                <a:latin typeface=".VnAvant" panose="020B7200000000000000" pitchFamily="34" charset="0"/>
              </a:rPr>
              <a:t>r</a:t>
            </a:r>
            <a:r>
              <a:rPr lang="en-US" sz="6600" dirty="0" err="1" smtClean="0">
                <a:latin typeface=".VnAvant" panose="020B7200000000000000" pitchFamily="34" charset="0"/>
              </a:rPr>
              <a:t>æ</a:t>
            </a:r>
            <a:r>
              <a:rPr lang="en-US" sz="6600" dirty="0" smtClean="0">
                <a:latin typeface=".VnAvant" panose="020B7200000000000000" pitchFamily="34" charset="0"/>
              </a:rPr>
              <a:t> r¸</a:t>
            </a:r>
          </a:p>
          <a:p>
            <a:pPr defTabSz="457200">
              <a:lnSpc>
                <a:spcPct val="150000"/>
              </a:lnSpc>
            </a:pPr>
            <a:r>
              <a:rPr lang="en-US" sz="6600" dirty="0">
                <a:latin typeface=".VnAvant" panose="020B7200000000000000" pitchFamily="34" charset="0"/>
              </a:rPr>
              <a:t>c</a:t>
            </a:r>
            <a:r>
              <a:rPr lang="en-US" sz="6600" dirty="0" smtClean="0">
                <a:latin typeface=".VnAvant" panose="020B7200000000000000" pitchFamily="34" charset="0"/>
              </a:rPr>
              <a:t>¸  r«</a:t>
            </a:r>
            <a:endParaRPr lang="vi-VN" sz="6600" dirty="0"/>
          </a:p>
        </p:txBody>
      </p:sp>
      <p:sp>
        <p:nvSpPr>
          <p:cNvPr id="3" name="Rectangle 2"/>
          <p:cNvSpPr/>
          <p:nvPr/>
        </p:nvSpPr>
        <p:spPr>
          <a:xfrm>
            <a:off x="6993339" y="1393811"/>
            <a:ext cx="4190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err="1">
                <a:latin typeface=".VnAvant" panose="020B7200000000000000" pitchFamily="34" charset="0"/>
              </a:rPr>
              <a:t>s</a:t>
            </a:r>
            <a:r>
              <a:rPr lang="en-US" sz="6600" dirty="0" err="1" smtClean="0">
                <a:latin typeface=".VnAvant" panose="020B7200000000000000" pitchFamily="34" charset="0"/>
              </a:rPr>
              <a:t>u</a:t>
            </a:r>
            <a:r>
              <a:rPr lang="en-US" sz="6600" dirty="0" smtClean="0">
                <a:latin typeface=".VnAvant" panose="020B7200000000000000" pitchFamily="34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</a:rPr>
              <a:t>su</a:t>
            </a:r>
            <a:endParaRPr lang="en-US" sz="6600" dirty="0" smtClean="0">
              <a:latin typeface=".VnAvant" panose="020B7200000000000000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6600" dirty="0" err="1">
                <a:latin typeface=".VnAvant" panose="020B7200000000000000" pitchFamily="34" charset="0"/>
              </a:rPr>
              <a:t>c</a:t>
            </a:r>
            <a:r>
              <a:rPr lang="en-US" sz="6600" dirty="0" err="1" smtClean="0">
                <a:latin typeface=".VnAvant" panose="020B7200000000000000" pitchFamily="34" charset="0"/>
              </a:rPr>
              <a:t>h</a:t>
            </a:r>
            <a:r>
              <a:rPr lang="en-US" sz="6600" dirty="0" smtClean="0">
                <a:latin typeface=".VnAvant" panose="020B7200000000000000" pitchFamily="34" charset="0"/>
              </a:rPr>
              <a:t>÷ </a:t>
            </a:r>
            <a:r>
              <a:rPr lang="en-US" sz="6600" dirty="0" err="1" smtClean="0">
                <a:latin typeface=".VnAvant" panose="020B7200000000000000" pitchFamily="34" charset="0"/>
              </a:rPr>
              <a:t>sè</a:t>
            </a:r>
            <a:endParaRPr lang="vi-VN" sz="6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51708" y="2618510"/>
            <a:ext cx="775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58836" y="4156364"/>
            <a:ext cx="7065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33173" y="2646221"/>
            <a:ext cx="77777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0411" y="4156364"/>
            <a:ext cx="77777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2506" y="2618510"/>
            <a:ext cx="775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99973" y="2646221"/>
            <a:ext cx="77777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90200"/>
              </p:ext>
            </p:extLst>
          </p:nvPr>
        </p:nvGraphicFramePr>
        <p:xfrm>
          <a:off x="2897316" y="1325030"/>
          <a:ext cx="229814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7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14907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7552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755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60007"/>
              </p:ext>
            </p:extLst>
          </p:nvPr>
        </p:nvGraphicFramePr>
        <p:xfrm>
          <a:off x="6626485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Î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2681919" y="214561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7849" y="369420"/>
            <a:ext cx="489212" cy="923326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554061" y="3280590"/>
            <a:ext cx="961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smtClean="0">
                <a:latin typeface=".VnAvant" panose="020B7200000000000000" pitchFamily="34" charset="0"/>
              </a:rPr>
              <a:t>r¹      </a:t>
            </a:r>
            <a:r>
              <a:rPr lang="en-US" sz="4400" dirty="0" err="1" smtClean="0">
                <a:latin typeface=".VnAvant" panose="020B7200000000000000" pitchFamily="34" charset="0"/>
              </a:rPr>
              <a:t>rÕ</a:t>
            </a:r>
            <a:r>
              <a:rPr lang="en-US" sz="4400" dirty="0" smtClean="0"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latin typeface=".VnAvant" panose="020B7200000000000000" pitchFamily="34" charset="0"/>
              </a:rPr>
              <a:t>ræ</a:t>
            </a:r>
            <a:r>
              <a:rPr lang="en-US" sz="4400" dirty="0" smtClean="0">
                <a:latin typeface=".VnAvant" panose="020B7200000000000000" pitchFamily="34" charset="0"/>
              </a:rPr>
              <a:t>      s¶       </a:t>
            </a:r>
            <a:r>
              <a:rPr lang="en-US" sz="4400" dirty="0" err="1" smtClean="0">
                <a:latin typeface=".VnAvant" panose="020B7200000000000000" pitchFamily="34" charset="0"/>
              </a:rPr>
              <a:t>sÏ</a:t>
            </a:r>
            <a:r>
              <a:rPr lang="en-US" sz="4400" dirty="0" smtClean="0"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latin typeface=".VnAvant" panose="020B7200000000000000" pitchFamily="34" charset="0"/>
              </a:rPr>
              <a:t>sß</a:t>
            </a:r>
            <a:r>
              <a:rPr lang="en-US" sz="4400" dirty="0" smtClean="0">
                <a:latin typeface=".VnAvant" panose="020B7200000000000000" pitchFamily="34" charset="0"/>
              </a:rPr>
              <a:t>  </a:t>
            </a:r>
            <a:endParaRPr lang="vi-VN" sz="4400" dirty="0"/>
          </a:p>
        </p:txBody>
      </p:sp>
      <p:sp>
        <p:nvSpPr>
          <p:cNvPr id="19" name="Rectangle 18"/>
          <p:cNvSpPr/>
          <p:nvPr/>
        </p:nvSpPr>
        <p:spPr>
          <a:xfrm>
            <a:off x="1304678" y="5541820"/>
            <a:ext cx="10501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000" dirty="0" err="1">
                <a:latin typeface=".VnAvant" panose="020B7200000000000000" pitchFamily="34" charset="0"/>
              </a:rPr>
              <a:t>r</a:t>
            </a:r>
            <a:r>
              <a:rPr lang="en-US" sz="4000" dirty="0" err="1" smtClean="0">
                <a:latin typeface=".VnAvant" panose="020B7200000000000000" pitchFamily="34" charset="0"/>
              </a:rPr>
              <a:t>æ</a:t>
            </a:r>
            <a:r>
              <a:rPr lang="en-US" sz="4000" dirty="0" smtClean="0">
                <a:latin typeface=".VnAvant" panose="020B7200000000000000" pitchFamily="34" charset="0"/>
              </a:rPr>
              <a:t> r¸          c¸  r«          </a:t>
            </a:r>
            <a:r>
              <a:rPr lang="en-US" sz="4000" dirty="0" err="1" smtClean="0">
                <a:latin typeface=".VnAvant" panose="020B7200000000000000" pitchFamily="34" charset="0"/>
              </a:rPr>
              <a:t>su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su</a:t>
            </a:r>
            <a:r>
              <a:rPr lang="en-US" sz="4000" dirty="0" smtClean="0">
                <a:latin typeface=".VnAvant" panose="020B7200000000000000" pitchFamily="34" charset="0"/>
              </a:rPr>
              <a:t>       </a:t>
            </a:r>
            <a:r>
              <a:rPr lang="en-US" sz="4000" dirty="0" err="1" smtClean="0">
                <a:latin typeface=".VnAvant" panose="020B7200000000000000" pitchFamily="34" charset="0"/>
              </a:rPr>
              <a:t>ch</a:t>
            </a:r>
            <a:r>
              <a:rPr lang="en-US" sz="4000" dirty="0" smtClean="0">
                <a:latin typeface=".VnAvant" panose="020B7200000000000000" pitchFamily="34" charset="0"/>
              </a:rPr>
              <a:t>÷ </a:t>
            </a:r>
            <a:r>
              <a:rPr lang="en-US" sz="4000" dirty="0" err="1" smtClean="0">
                <a:latin typeface=".VnAvant" panose="020B7200000000000000" pitchFamily="34" charset="0"/>
              </a:rPr>
              <a:t>sè</a:t>
            </a:r>
            <a:endParaRPr lang="vi-VN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8" y="4050031"/>
            <a:ext cx="9345200" cy="17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70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968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18447" y="3470229"/>
            <a:ext cx="4085227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23885" y="285501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48982" y="396272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87791" y="3442519"/>
            <a:ext cx="3228103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ǟổ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8752" y="285543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71559" y="393089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64376" y="3484084"/>
            <a:ext cx="3228103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ǟá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20130" y="3414809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9825" y="2855432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50051" y="393089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22927" y="3414809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30515" y="3497939"/>
            <a:ext cx="4085227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37740" y="288272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5017" y="396272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54645" y="3423706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60081" y="3470229"/>
            <a:ext cx="1614051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9901" y="393435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0365" y="2857163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67551" y="3484084"/>
            <a:ext cx="1737777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52036" y="3423086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14596" y="3470229"/>
            <a:ext cx="1614051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24235" y="3484084"/>
            <a:ext cx="1737777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48592" y="390318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88923" y="289699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02120" y="342347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331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9199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70" y="677346"/>
            <a:ext cx="9303182" cy="55433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64815" y="1489029"/>
            <a:ext cx="6447692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ǟ  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3312" y="2707466"/>
            <a:ext cx="7771778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ǟ  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830" y="3938418"/>
            <a:ext cx="6447692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s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630" y="5141660"/>
            <a:ext cx="7750022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s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6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l¸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ngæ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nho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bÎ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ng«.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7" y="2022764"/>
            <a:ext cx="10332475" cy="26323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43142" y="2417283"/>
            <a:ext cx="1204712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ǟổ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4778" y="2417283"/>
            <a:ext cx="1204712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ǟổ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33046" y="2417283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37817" y="2417283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07711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95492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39321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85797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30755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94865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17406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19042" y="3775028"/>
            <a:ext cx="1420153" cy="727698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</a:p>
        </p:txBody>
      </p:sp>
    </p:spTree>
    <p:extLst>
      <p:ext uri="{BB962C8B-B14F-4D97-AF65-F5344CB8AC3E}">
        <p14:creationId xmlns:p14="http://schemas.microsoft.com/office/powerpoint/2010/main" val="1453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6E765-D555-4E56-A301-EC56C1000BCB}"/>
              </a:ext>
            </a:extLst>
          </p:cNvPr>
          <p:cNvSpPr/>
          <p:nvPr/>
        </p:nvSpPr>
        <p:spPr>
          <a:xfrm>
            <a:off x="581889" y="2924529"/>
            <a:ext cx="10986655" cy="9386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</a:t>
            </a:r>
            <a:r>
              <a:rPr lang="en-US" sz="40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î </a:t>
            </a:r>
            <a:r>
              <a:rPr lang="en-US" sz="40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gµ </a:t>
            </a:r>
            <a:r>
              <a:rPr lang="en-US" sz="4000" kern="0" dirty="0" err="1" smtClean="0">
                <a:latin typeface=".VnAvant" panose="020B7200000000000000" pitchFamily="34" charset="0"/>
              </a:rPr>
              <a:t>ri</a:t>
            </a:r>
            <a:r>
              <a:rPr lang="en-US" sz="4000" kern="0" dirty="0" smtClean="0">
                <a:latin typeface=".VnAvant" panose="020B7200000000000000" pitchFamily="34" charset="0"/>
              </a:rPr>
              <a:t>, c¸ r«, </a:t>
            </a:r>
            <a:r>
              <a:rPr lang="en-US" sz="4000" kern="0" dirty="0" err="1" smtClean="0">
                <a:latin typeface=".VnAvant" panose="020B7200000000000000" pitchFamily="34" charset="0"/>
              </a:rPr>
              <a:t>su</a:t>
            </a:r>
            <a:r>
              <a:rPr lang="en-US" sz="4000" kern="0" dirty="0" smtClean="0">
                <a:latin typeface=".VnAvant" panose="020B7200000000000000" pitchFamily="34" charset="0"/>
              </a:rPr>
              <a:t> </a:t>
            </a:r>
            <a:r>
              <a:rPr lang="en-US" sz="4000" kern="0" dirty="0" err="1" smtClean="0">
                <a:latin typeface=".VnAvant" panose="020B7200000000000000" pitchFamily="34" charset="0"/>
              </a:rPr>
              <a:t>su</a:t>
            </a:r>
            <a:r>
              <a:rPr lang="en-US" sz="4000" kern="0" dirty="0" smtClean="0">
                <a:latin typeface=".VnAvant" panose="020B7200000000000000" pitchFamily="34" charset="0"/>
              </a:rPr>
              <a:t>. </a:t>
            </a:r>
            <a:r>
              <a:rPr lang="en-US" sz="4000" kern="0" dirty="0" err="1" smtClean="0">
                <a:latin typeface=".VnAvant" panose="020B7200000000000000" pitchFamily="34" charset="0"/>
              </a:rPr>
              <a:t>Chî</a:t>
            </a:r>
            <a:r>
              <a:rPr lang="en-US" sz="4000" kern="0" dirty="0" smtClean="0">
                <a:latin typeface=".VnAvant" panose="020B7200000000000000" pitchFamily="34" charset="0"/>
              </a:rPr>
              <a:t> </a:t>
            </a:r>
            <a:r>
              <a:rPr lang="en-US" sz="4000" kern="0" dirty="0" err="1" smtClean="0">
                <a:latin typeface=".VnAvant" panose="020B7200000000000000" pitchFamily="34" charset="0"/>
              </a:rPr>
              <a:t>cã</a:t>
            </a:r>
            <a:r>
              <a:rPr lang="en-US" sz="4000" kern="0" dirty="0" smtClean="0">
                <a:latin typeface=".VnAvant" panose="020B7200000000000000" pitchFamily="34" charset="0"/>
              </a:rPr>
              <a:t> c¶ </a:t>
            </a:r>
            <a:r>
              <a:rPr lang="en-US" sz="4000" kern="0" dirty="0" err="1" smtClean="0">
                <a:latin typeface=".VnAvant" panose="020B7200000000000000" pitchFamily="34" charset="0"/>
              </a:rPr>
              <a:t>ræ</a:t>
            </a:r>
            <a:r>
              <a:rPr lang="en-US" sz="4000" kern="0" dirty="0" smtClean="0">
                <a:latin typeface=".VnAvant" panose="020B7200000000000000" pitchFamily="34" charset="0"/>
              </a:rPr>
              <a:t> r¸.</a:t>
            </a:r>
            <a:endParaRPr kumimoji="0" lang="vi-VN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45452" y="3657601"/>
            <a:ext cx="3030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7052" y="3657601"/>
            <a:ext cx="455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60106" y="3657601"/>
            <a:ext cx="455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97415" y="3657601"/>
            <a:ext cx="455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20615" y="3657601"/>
            <a:ext cx="45549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5633" y="3657601"/>
            <a:ext cx="45549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9" y="637698"/>
            <a:ext cx="10557164" cy="57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7316" y="1325030"/>
          <a:ext cx="229814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07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14907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7552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755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r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a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26485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s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Î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2681919" y="214561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7849" y="369420"/>
            <a:ext cx="489212" cy="923326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554061" y="3280590"/>
            <a:ext cx="961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r¹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rÕ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ræ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s¶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sÏ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sß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0824" y="4050031"/>
            <a:ext cx="10501747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.VnAvant" panose="020B7200000000000000" pitchFamily="34" charset="0"/>
              </a:rPr>
              <a:t>r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æ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r¸          c¸  r«      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su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su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÷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96E765-D555-4E56-A301-EC56C1000BCB}"/>
              </a:ext>
            </a:extLst>
          </p:cNvPr>
          <p:cNvSpPr/>
          <p:nvPr/>
        </p:nvSpPr>
        <p:spPr>
          <a:xfrm>
            <a:off x="609598" y="5045859"/>
            <a:ext cx="10986655" cy="93863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Ch</a:t>
            </a:r>
            <a:r>
              <a:rPr lang="en-US" sz="40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î </a:t>
            </a:r>
            <a:r>
              <a:rPr lang="en-US" sz="40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gµ </a:t>
            </a:r>
            <a:r>
              <a:rPr lang="en-US" sz="4000" kern="0" dirty="0" err="1" smtClean="0">
                <a:latin typeface=".VnAvant" panose="020B7200000000000000" pitchFamily="34" charset="0"/>
              </a:rPr>
              <a:t>ri</a:t>
            </a:r>
            <a:r>
              <a:rPr lang="en-US" sz="4000" kern="0" dirty="0" smtClean="0">
                <a:latin typeface=".VnAvant" panose="020B7200000000000000" pitchFamily="34" charset="0"/>
              </a:rPr>
              <a:t>, c¸ r«, </a:t>
            </a:r>
            <a:r>
              <a:rPr lang="en-US" sz="4000" kern="0" dirty="0" err="1" smtClean="0">
                <a:latin typeface=".VnAvant" panose="020B7200000000000000" pitchFamily="34" charset="0"/>
              </a:rPr>
              <a:t>su</a:t>
            </a:r>
            <a:r>
              <a:rPr lang="en-US" sz="4000" kern="0" dirty="0" smtClean="0">
                <a:latin typeface=".VnAvant" panose="020B7200000000000000" pitchFamily="34" charset="0"/>
              </a:rPr>
              <a:t> </a:t>
            </a:r>
            <a:r>
              <a:rPr lang="en-US" sz="4000" kern="0" dirty="0" err="1" smtClean="0">
                <a:latin typeface=".VnAvant" panose="020B7200000000000000" pitchFamily="34" charset="0"/>
              </a:rPr>
              <a:t>su</a:t>
            </a:r>
            <a:r>
              <a:rPr lang="en-US" sz="4000" kern="0" dirty="0" smtClean="0">
                <a:latin typeface=".VnAvant" panose="020B7200000000000000" pitchFamily="34" charset="0"/>
              </a:rPr>
              <a:t>. </a:t>
            </a:r>
            <a:r>
              <a:rPr lang="en-US" sz="4000" kern="0" dirty="0" err="1" smtClean="0">
                <a:latin typeface=".VnAvant" panose="020B7200000000000000" pitchFamily="34" charset="0"/>
              </a:rPr>
              <a:t>Chî</a:t>
            </a:r>
            <a:r>
              <a:rPr lang="en-US" sz="4000" kern="0" dirty="0" smtClean="0">
                <a:latin typeface=".VnAvant" panose="020B7200000000000000" pitchFamily="34" charset="0"/>
              </a:rPr>
              <a:t> </a:t>
            </a:r>
            <a:r>
              <a:rPr lang="en-US" sz="4000" kern="0" dirty="0" err="1" smtClean="0">
                <a:latin typeface=".VnAvant" panose="020B7200000000000000" pitchFamily="34" charset="0"/>
              </a:rPr>
              <a:t>cã</a:t>
            </a:r>
            <a:r>
              <a:rPr lang="en-US" sz="4000" kern="0" dirty="0" smtClean="0">
                <a:latin typeface=".VnAvant" panose="020B7200000000000000" pitchFamily="34" charset="0"/>
              </a:rPr>
              <a:t> c¶ </a:t>
            </a:r>
            <a:r>
              <a:rPr lang="en-US" sz="4000" kern="0" dirty="0" err="1" smtClean="0">
                <a:latin typeface=".VnAvant" panose="020B7200000000000000" pitchFamily="34" charset="0"/>
              </a:rPr>
              <a:t>ræ</a:t>
            </a:r>
            <a:r>
              <a:rPr lang="en-US" sz="4000" kern="0" dirty="0" smtClean="0">
                <a:latin typeface=".VnAvant" panose="020B7200000000000000" pitchFamily="34" charset="0"/>
              </a:rPr>
              <a:t> r¸.</a:t>
            </a:r>
            <a:endParaRPr kumimoji="0" lang="vi-VN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6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·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giß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nghÜ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kÜ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ữ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1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nghÐ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ä               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ghÕ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gç</a:t>
            </a:r>
            <a:endParaRPr lang="en-US" altLang="en-US" sz="54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mò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d¹,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54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n¬ ®á.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301" y="298102"/>
            <a:ext cx="11209282" cy="4871586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7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7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21: R - r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S - s </a:t>
            </a:r>
            <a:r>
              <a:rPr lang="en-US" sz="72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88277" y="1034131"/>
            <a:ext cx="5281447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6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473609" y="1838054"/>
            <a:ext cx="3821274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395743" y="471171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69107"/>
              </p:ext>
            </p:extLst>
          </p:nvPr>
        </p:nvGraphicFramePr>
        <p:xfrm>
          <a:off x="4531019" y="2425509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5070467" y="3477550"/>
            <a:ext cx="1952088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en-US" sz="6700" dirty="0" err="1" smtClean="0">
                <a:latin typeface=".VnAvant" panose="020B7200000000000000" pitchFamily="34" charset="0"/>
              </a:rPr>
              <a:t>a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500111" y="2326430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a</a:t>
            </a:r>
            <a:endParaRPr lang="vi-VN" sz="6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644362" y="2354170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88276" y="671513"/>
            <a:ext cx="5029199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6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Google Shape;54;p13"/>
          <p:cNvSpPr txBox="1">
            <a:spLocks/>
          </p:cNvSpPr>
          <p:nvPr/>
        </p:nvSpPr>
        <p:spPr>
          <a:xfrm>
            <a:off x="7049940" y="1396462"/>
            <a:ext cx="4206639" cy="267985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vi-VN" sz="107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107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328</Words>
  <Application>Microsoft Office PowerPoint</Application>
  <PresentationFormat>Widescreen</PresentationFormat>
  <Paragraphs>115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Quicksand Medium</vt:lpstr>
      <vt:lpstr>Times New Roman</vt:lpstr>
      <vt:lpstr>VNI-Avo</vt:lpstr>
      <vt:lpstr>Aumerle template</vt:lpstr>
      <vt:lpstr>Office Theme</vt:lpstr>
      <vt:lpstr>3_Office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Techsi.vn</cp:lastModifiedBy>
  <cp:revision>110</cp:revision>
  <dcterms:created xsi:type="dcterms:W3CDTF">2020-08-06T11:51:00Z</dcterms:created>
  <dcterms:modified xsi:type="dcterms:W3CDTF">2024-10-14T04:07:56Z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