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14" r:id="rId4"/>
    <p:sldId id="315" r:id="rId5"/>
    <p:sldId id="289" r:id="rId6"/>
    <p:sldId id="273" r:id="rId7"/>
    <p:sldId id="302" r:id="rId8"/>
    <p:sldId id="303" r:id="rId9"/>
    <p:sldId id="260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01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FF"/>
    <a:srgbClr val="66FFFF"/>
    <a:srgbClr val="FAFDD7"/>
    <a:srgbClr val="F2F999"/>
    <a:srgbClr val="4EE4DD"/>
    <a:srgbClr val="EFF87C"/>
    <a:srgbClr val="E7EFF9"/>
    <a:srgbClr val="FF6600"/>
    <a:srgbClr val="ECF763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 varScale="1">
        <p:scale>
          <a:sx n="82" d="100"/>
          <a:sy n="82" d="100"/>
        </p:scale>
        <p:origin x="876" y="10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liên</a:t>
            </a:r>
            <a:r>
              <a:rPr lang="en-US" baseline="0" smtClean="0"/>
              <a:t> hệ thực tế thi đua trong lớp, khuyến khích HS chăm ngoan để đc thưởng nhiều sao.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2.wdp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389466"/>
            <a:ext cx="1824276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119" y="145864"/>
            <a:ext cx="1073539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33603" y="1336641"/>
            <a:ext cx="1418881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3603" y="650841"/>
            <a:ext cx="1317532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61919" y="838200"/>
            <a:ext cx="1722927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9507" y="138373"/>
            <a:ext cx="1297481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052719" y="346041"/>
            <a:ext cx="1621578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5417" y="269840"/>
            <a:ext cx="1317532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227048" y="941489"/>
            <a:ext cx="152023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6205" y="685800"/>
            <a:ext cx="1089010" cy="1199039"/>
          </a:xfrm>
          <a:prstGeom prst="rect">
            <a:avLst/>
          </a:prstGeom>
        </p:spPr>
      </p:pic>
      <p:sp>
        <p:nvSpPr>
          <p:cNvPr id="12" name="Right Arrow 11">
            <a:hlinkClick r:id="rId1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Dặn dò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253E-6 -2.94798E-6 L -0.00026 0.64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929E-6 4.44444E-6 L -0.00131 0.5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-1.85185E-6 L 0.13127 0.6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7" y="3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93E-7 -4.07407E-6 L 0.08595 0.68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344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742E-6 -2.02312E-6 L -0.06225 0.578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" y="289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4046" y="-990600"/>
            <a:ext cx="12161838" cy="8610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728" y="2384518"/>
            <a:ext cx="1474414" cy="2682098"/>
            <a:chOff x="5407592" y="1573385"/>
            <a:chExt cx="1474414" cy="2682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9" t="18833" r="50500" b="31145"/>
            <a:stretch/>
          </p:blipFill>
          <p:spPr>
            <a:xfrm>
              <a:off x="5441723" y="1923147"/>
              <a:ext cx="1266906" cy="23323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76873" y="3099815"/>
              <a:ext cx="632845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1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7592" y="1573385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Tèo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4" name="Group 3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?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72056" y="1447800"/>
            <a:ext cx="1994132" cy="3671137"/>
            <a:chOff x="7472056" y="1098039"/>
            <a:chExt cx="1994132" cy="3671137"/>
          </a:xfrm>
        </p:grpSpPr>
        <p:grpSp>
          <p:nvGrpSpPr>
            <p:cNvPr id="8" name="Group 7"/>
            <p:cNvGrpSpPr/>
            <p:nvPr/>
          </p:nvGrpSpPr>
          <p:grpSpPr>
            <a:xfrm>
              <a:off x="7472056" y="1098039"/>
              <a:ext cx="1994132" cy="3671137"/>
              <a:chOff x="7528718" y="741204"/>
              <a:chExt cx="1994132" cy="367113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49" t="18315" r="6880" b="31663"/>
              <a:stretch/>
            </p:blipFill>
            <p:spPr>
              <a:xfrm>
                <a:off x="7528718" y="741204"/>
                <a:ext cx="1994132" cy="367113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05661" y="2873026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3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47264" y="1311101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tí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20" name="Group 19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2</a:t>
                </a:r>
                <a:endParaRPr lang="en-US" sz="390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9441" y="-1295400"/>
            <a:ext cx="12161838" cy="9753600"/>
          </a:xfrm>
          <a:prstGeom prst="rect">
            <a:avLst/>
          </a:prstGeom>
        </p:spPr>
      </p:pic>
      <p:sp>
        <p:nvSpPr>
          <p:cNvPr id="32" name="Right Arrow 31">
            <a:hlinkClick r:id="rId6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019" y="228600"/>
            <a:ext cx="5471319" cy="5049542"/>
            <a:chOff x="23019" y="228600"/>
            <a:chExt cx="5471319" cy="50495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17537" r="70994" b="32441"/>
            <a:stretch/>
          </p:blipFill>
          <p:spPr>
            <a:xfrm>
              <a:off x="3776890" y="2476885"/>
              <a:ext cx="1717448" cy="280125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23019" y="228600"/>
              <a:ext cx="3810000" cy="2667000"/>
            </a:xfrm>
            <a:prstGeom prst="cloudCallout">
              <a:avLst>
                <a:gd name="adj1" fmla="val 55167"/>
                <a:gd name="adj2" fmla="val 5749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412553" y="1058999"/>
              <a:ext cx="668734" cy="6497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430141" y="703818"/>
              <a:ext cx="668734" cy="649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285405" y="720804"/>
              <a:ext cx="668734" cy="6497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041130" y="1441031"/>
              <a:ext cx="668734" cy="6497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081287" y="1708762"/>
              <a:ext cx="668734" cy="6497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74990" y="0"/>
            <a:ext cx="5465467" cy="5416968"/>
            <a:chOff x="6474990" y="0"/>
            <a:chExt cx="5465467" cy="5416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9" t="18315" r="6880" b="31663"/>
            <a:stretch/>
          </p:blipFill>
          <p:spPr>
            <a:xfrm>
              <a:off x="6474990" y="1745831"/>
              <a:ext cx="1994132" cy="3671137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8130457" y="0"/>
              <a:ext cx="3810000" cy="2667000"/>
            </a:xfrm>
            <a:prstGeom prst="cloudCallout">
              <a:avLst>
                <a:gd name="adj1" fmla="val -57333"/>
                <a:gd name="adj2" fmla="val 4678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77086" y="468574"/>
              <a:ext cx="664957" cy="6218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748686"/>
              <a:ext cx="664957" cy="6218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1562100"/>
              <a:ext cx="664957" cy="6218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42955" y="1562100"/>
              <a:ext cx="664957" cy="6218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9" y="228600"/>
              <a:ext cx="664957" cy="6218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8" y="940219"/>
              <a:ext cx="664957" cy="6218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55929" y="5416968"/>
            <a:ext cx="84063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nào được cô giáo tặng nhiều sao hơn?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>
            <a:hlinkClick r:id="rId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6" name="Picture 5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0789" y="-228600"/>
            <a:ext cx="12263187" cy="5562599"/>
          </a:xfrm>
          <a:prstGeom prst="rect">
            <a:avLst/>
          </a:prstGeom>
        </p:spPr>
      </p:pic>
      <p:sp>
        <p:nvSpPr>
          <p:cNvPr id="37" name="Right Arrow 36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1811196"/>
            <a:ext cx="1548050" cy="1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645855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890377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693855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1241435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Pictures\Hình ảnh soạn giáo án\khởi động 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28" y="2645229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Pictures\Hình ảnh soạn giáo án\nền động khởi độ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216456"/>
            <a:ext cx="4572000" cy="31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477500"/>
            <a:ext cx="6629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2267" y="1324092"/>
            <a:ext cx="47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VN Hoa Dao" pitchFamily="2" charset="0"/>
              </a:rPr>
              <a:t>KHỞI ĐỘNG</a:t>
            </a:r>
            <a:endParaRPr lang="en-US" sz="6000">
              <a:solidFill>
                <a:srgbClr val="FF0000"/>
              </a:solidFill>
              <a:latin typeface="UVN Hoa Dao" pitchFamily="2" charset="0"/>
            </a:endParaRPr>
          </a:p>
        </p:txBody>
      </p:sp>
      <p:pic>
        <p:nvPicPr>
          <p:cNvPr id="102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62651"/>
            <a:ext cx="1996011" cy="19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919" y="176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b="17883"/>
          <a:stretch/>
        </p:blipFill>
        <p:spPr>
          <a:xfrm>
            <a:off x="2258502" y="25214"/>
            <a:ext cx="1244033" cy="11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" y="715734"/>
            <a:ext cx="11877543" cy="61154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4214" y="3114504"/>
            <a:ext cx="3043330" cy="731520"/>
            <a:chOff x="2334214" y="3041934"/>
            <a:chExt cx="3043330" cy="731520"/>
          </a:xfrm>
        </p:grpSpPr>
        <p:sp>
          <p:nvSpPr>
            <p:cNvPr id="114" name="Rounded Rectangle 113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19700" y="4916712"/>
            <a:ext cx="3043330" cy="731520"/>
            <a:chOff x="2334214" y="3041934"/>
            <a:chExt cx="3043330" cy="731520"/>
          </a:xfrm>
        </p:grpSpPr>
        <p:sp>
          <p:nvSpPr>
            <p:cNvPr id="54" name="Rounded Rectangle 53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490119" y="3041934"/>
              <a:ext cx="731520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68391" y="4947917"/>
            <a:ext cx="3043330" cy="731520"/>
            <a:chOff x="2334214" y="3041934"/>
            <a:chExt cx="3043330" cy="731520"/>
          </a:xfrm>
        </p:grpSpPr>
        <p:sp>
          <p:nvSpPr>
            <p:cNvPr id="58" name="Rounded Rectangle 57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161133" y="3129018"/>
            <a:ext cx="3043330" cy="731520"/>
            <a:chOff x="2334214" y="3041934"/>
            <a:chExt cx="3043330" cy="731520"/>
          </a:xfrm>
        </p:grpSpPr>
        <p:sp>
          <p:nvSpPr>
            <p:cNvPr id="62" name="Rounded Rectangle 61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875" y="1405710"/>
            <a:ext cx="3043330" cy="731520"/>
            <a:chOff x="2334214" y="3041934"/>
            <a:chExt cx="3043330" cy="731520"/>
          </a:xfrm>
        </p:grpSpPr>
        <p:sp>
          <p:nvSpPr>
            <p:cNvPr id="66" name="Rounded Rectangle 65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04619" y="1397203"/>
            <a:ext cx="3043330" cy="731520"/>
            <a:chOff x="2334214" y="3041934"/>
            <a:chExt cx="3043330" cy="731520"/>
          </a:xfrm>
        </p:grpSpPr>
        <p:sp>
          <p:nvSpPr>
            <p:cNvPr id="70" name="Rounded Rectangle 69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9309780" y="1405710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480594" y="3119493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315019" y="3114504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 flipV="1">
            <a:off x="3510939" y="4888862"/>
            <a:ext cx="588780" cy="79057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326563" y="4947917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45714" r="3882" b="6032"/>
          <a:stretch/>
        </p:blipFill>
        <p:spPr>
          <a:xfrm>
            <a:off x="2728119" y="497446"/>
            <a:ext cx="7304090" cy="605575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889388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37919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39560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56746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94787" y="5949814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37919" y="5951787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639560" y="5953760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456746" y="5955733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1067525"/>
            <a:ext cx="9893895" cy="556115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261234" y="333046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66633" y="332848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70320" y="449777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75719" y="449580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95360" y="554808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0759" y="554611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13606" y="37201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19005" y="371819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79179" y="489017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84578" y="48882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742520" y="527251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747919" y="52705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28829" y="1317174"/>
            <a:ext cx="4114800" cy="5029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361805" y="1336198"/>
            <a:ext cx="3733800" cy="4937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50000" r="13119" b="30653"/>
          <a:stretch/>
        </p:blipFill>
        <p:spPr>
          <a:xfrm>
            <a:off x="2756581" y="4114800"/>
            <a:ext cx="7326720" cy="2595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Cốc nào có nhiều hạt sen nhất?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50000" r="13119" b="30653"/>
          <a:stretch/>
        </p:blipFill>
        <p:spPr>
          <a:xfrm>
            <a:off x="2575719" y="937468"/>
            <a:ext cx="7326720" cy="25959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005547" y="307622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71319" y="625355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81733" y="3510132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Cốc nào có ít hạt sen nhất?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r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-22860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219" y="262592"/>
            <a:ext cx="31242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60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265</Words>
  <Application>Microsoft Office PowerPoint</Application>
  <PresentationFormat>Custom</PresentationFormat>
  <Paragraphs>108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Aachen</vt:lpstr>
      <vt:lpstr>Arial</vt:lpstr>
      <vt:lpstr>Calibri</vt:lpstr>
      <vt:lpstr>Kids</vt:lpstr>
      <vt:lpstr>Times New Roman</vt:lpstr>
      <vt:lpstr>UTM Showcard</vt:lpstr>
      <vt:lpstr>UVN Hoa Dao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218</cp:revision>
  <dcterms:created xsi:type="dcterms:W3CDTF">2021-05-23T10:25:42Z</dcterms:created>
  <dcterms:modified xsi:type="dcterms:W3CDTF">2023-10-13T08:15:53Z</dcterms:modified>
</cp:coreProperties>
</file>