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69" r:id="rId3"/>
    <p:sldId id="308" r:id="rId4"/>
    <p:sldId id="309" r:id="rId5"/>
    <p:sldId id="310" r:id="rId6"/>
    <p:sldId id="311" r:id="rId7"/>
    <p:sldId id="312" r:id="rId8"/>
    <p:sldId id="313" r:id="rId9"/>
    <p:sldId id="304" r:id="rId10"/>
    <p:sldId id="305" r:id="rId11"/>
    <p:sldId id="289" r:id="rId12"/>
    <p:sldId id="273" r:id="rId13"/>
    <p:sldId id="302" r:id="rId14"/>
    <p:sldId id="306" r:id="rId15"/>
    <p:sldId id="307" r:id="rId16"/>
    <p:sldId id="301" r:id="rId17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BC5"/>
    <a:srgbClr val="F8FCC4"/>
    <a:srgbClr val="FF6600"/>
    <a:srgbClr val="ECF763"/>
    <a:srgbClr val="EFF87C"/>
    <a:srgbClr val="EABBEF"/>
    <a:srgbClr val="9A57CD"/>
    <a:srgbClr val="F8F856"/>
    <a:srgbClr val="C368CA"/>
    <a:srgbClr val="4EE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34" autoAdjust="0"/>
  </p:normalViewPr>
  <p:slideViewPr>
    <p:cSldViewPr>
      <p:cViewPr varScale="1">
        <p:scale>
          <a:sx n="81" d="100"/>
          <a:sy n="81" d="100"/>
        </p:scale>
        <p:origin x="912" y="78"/>
      </p:cViewPr>
      <p:guideLst>
        <p:guide orient="horz" pos="2160"/>
        <p:guide pos="3831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cây ở góc để đi tới bài học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15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Ngôi</a:t>
            </a:r>
            <a:r>
              <a:rPr lang="en-US" baseline="0" smtClean="0"/>
              <a:t> sao may mắn, HS đc quà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47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9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6.xml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10" Type="http://schemas.openxmlformats.org/officeDocument/2006/relationships/slide" Target="slide7.xml"/><Relationship Id="rId4" Type="http://schemas.openxmlformats.org/officeDocument/2006/relationships/image" Target="../media/image4.jpeg"/><Relationship Id="rId9" Type="http://schemas.openxmlformats.org/officeDocument/2006/relationships/slide" Target="slide8.xm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441856" y="3886200"/>
            <a:ext cx="5153663" cy="268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36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065" y="1295401"/>
            <a:ext cx="7207238" cy="361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8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7914" y="265699"/>
            <a:ext cx="10924605" cy="855884"/>
            <a:chOff x="559883" y="346364"/>
            <a:chExt cx="10924605" cy="855884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31273" cy="8312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50352" y="432807"/>
              <a:ext cx="99341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20" y="446485"/>
            <a:ext cx="6397019" cy="5816338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4357347" y="2852058"/>
            <a:ext cx="1418772" cy="1194836"/>
            <a:chOff x="4371861" y="895222"/>
            <a:chExt cx="1418772" cy="1194836"/>
          </a:xfrm>
        </p:grpSpPr>
        <p:sp>
          <p:nvSpPr>
            <p:cNvPr id="72" name="Rounded Rectangle 71"/>
            <p:cNvSpPr/>
            <p:nvPr/>
          </p:nvSpPr>
          <p:spPr>
            <a:xfrm>
              <a:off x="4371861" y="895222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4371861" y="1632858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5333433" y="1251859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342833" y="4852436"/>
            <a:ext cx="1418772" cy="1194836"/>
            <a:chOff x="4371861" y="895222"/>
            <a:chExt cx="1418772" cy="1194836"/>
          </a:xfrm>
        </p:grpSpPr>
        <p:sp>
          <p:nvSpPr>
            <p:cNvPr id="76" name="Rounded Rectangle 75"/>
            <p:cNvSpPr/>
            <p:nvPr/>
          </p:nvSpPr>
          <p:spPr>
            <a:xfrm>
              <a:off x="4371861" y="895222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4371861" y="1632858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5333433" y="1251859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8276205" y="2910114"/>
            <a:ext cx="1418772" cy="1194836"/>
            <a:chOff x="4371861" y="895222"/>
            <a:chExt cx="1418772" cy="1194836"/>
          </a:xfrm>
        </p:grpSpPr>
        <p:sp>
          <p:nvSpPr>
            <p:cNvPr id="84" name="Rounded Rectangle 83"/>
            <p:cNvSpPr/>
            <p:nvPr/>
          </p:nvSpPr>
          <p:spPr>
            <a:xfrm>
              <a:off x="4371861" y="895222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4371861" y="1632858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5333433" y="1251859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8290719" y="938764"/>
            <a:ext cx="1418772" cy="1194836"/>
            <a:chOff x="4371861" y="895222"/>
            <a:chExt cx="1418772" cy="1194836"/>
          </a:xfrm>
        </p:grpSpPr>
        <p:sp>
          <p:nvSpPr>
            <p:cNvPr id="88" name="Rounded Rectangle 87"/>
            <p:cNvSpPr/>
            <p:nvPr/>
          </p:nvSpPr>
          <p:spPr>
            <a:xfrm>
              <a:off x="4371861" y="895222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4371861" y="1632858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5333433" y="1251859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8290719" y="4874208"/>
            <a:ext cx="1418772" cy="1194836"/>
            <a:chOff x="4371861" y="895222"/>
            <a:chExt cx="1418772" cy="1194836"/>
          </a:xfrm>
        </p:grpSpPr>
        <p:sp>
          <p:nvSpPr>
            <p:cNvPr id="95" name="Rounded Rectangle 94"/>
            <p:cNvSpPr/>
            <p:nvPr/>
          </p:nvSpPr>
          <p:spPr>
            <a:xfrm>
              <a:off x="4371861" y="895222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4371861" y="1632858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5333433" y="1251859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371296" y="881224"/>
            <a:ext cx="1418772" cy="1194836"/>
            <a:chOff x="4371861" y="895222"/>
            <a:chExt cx="1418772" cy="1194836"/>
          </a:xfrm>
        </p:grpSpPr>
        <p:sp>
          <p:nvSpPr>
            <p:cNvPr id="103" name="Rounded Rectangle 102"/>
            <p:cNvSpPr/>
            <p:nvPr/>
          </p:nvSpPr>
          <p:spPr>
            <a:xfrm>
              <a:off x="4371861" y="895222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4371861" y="1632858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5333433" y="1266373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6" name="Rounded Rectangle 105"/>
          <p:cNvSpPr/>
          <p:nvPr/>
        </p:nvSpPr>
        <p:spPr>
          <a:xfrm>
            <a:off x="4371296" y="868372"/>
            <a:ext cx="4572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4374357" y="1618860"/>
            <a:ext cx="4572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5332868" y="1251229"/>
            <a:ext cx="4572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8290719" y="941572"/>
            <a:ext cx="4572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8293780" y="1677546"/>
            <a:ext cx="4572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9252291" y="1295401"/>
            <a:ext cx="4572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4356782" y="2854866"/>
            <a:ext cx="4572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4359843" y="3590840"/>
            <a:ext cx="4572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5318354" y="3208695"/>
            <a:ext cx="4572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8276205" y="2912922"/>
            <a:ext cx="4572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8279266" y="3648896"/>
            <a:ext cx="4572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9237777" y="3266751"/>
            <a:ext cx="4572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4342833" y="4855244"/>
            <a:ext cx="4572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4345894" y="5591218"/>
            <a:ext cx="4572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5304405" y="5209073"/>
            <a:ext cx="4572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8281194" y="4872890"/>
            <a:ext cx="4572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8279719" y="5618389"/>
            <a:ext cx="4572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9242766" y="5236244"/>
            <a:ext cx="4572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70554"/>
            <a:chOff x="597668" y="449759"/>
            <a:chExt cx="11658600" cy="770554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12427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4339" r="43057" b="6243"/>
          <a:stretch/>
        </p:blipFill>
        <p:spPr>
          <a:xfrm>
            <a:off x="1737519" y="1219200"/>
            <a:ext cx="4473118" cy="46482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79770" y="1961932"/>
            <a:ext cx="1005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9770" y="4419600"/>
            <a:ext cx="1005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995319" y="1995835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671719" y="1995835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927239" y="1995835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52091" y="1961932"/>
            <a:ext cx="1005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66879" y="1968621"/>
            <a:ext cx="1525524" cy="821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ược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978627" y="4605903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8655027" y="4605903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0910547" y="4605903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99607" y="4572000"/>
            <a:ext cx="1874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gồm</a:t>
            </a:r>
            <a:endParaRPr lang="en-US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350187" y="4578689"/>
            <a:ext cx="1525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endParaRPr lang="en-US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995319" y="1995835"/>
            <a:ext cx="640080" cy="640080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671719" y="1995835"/>
            <a:ext cx="640080" cy="640080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0927239" y="1995835"/>
            <a:ext cx="640080" cy="640080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978627" y="4605903"/>
            <a:ext cx="640080" cy="640080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8655027" y="4605903"/>
            <a:ext cx="640080" cy="640080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0910547" y="4605903"/>
            <a:ext cx="640080" cy="640080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41" y="156029"/>
            <a:ext cx="10057355" cy="6428707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596273" y="1795860"/>
            <a:ext cx="515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0308" y="1795860"/>
            <a:ext cx="469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6370" y="2714172"/>
            <a:ext cx="515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80405" y="2714172"/>
            <a:ext cx="469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05970" y="2678593"/>
            <a:ext cx="515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00005" y="2678593"/>
            <a:ext cx="469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01152" y="4753428"/>
            <a:ext cx="515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95187" y="4753428"/>
            <a:ext cx="469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28314" y="5910942"/>
            <a:ext cx="515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22349" y="5910942"/>
            <a:ext cx="469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71381" y="5881914"/>
            <a:ext cx="515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65416" y="5881914"/>
            <a:ext cx="469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0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941" descr="1-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992" y="-102668"/>
            <a:ext cx="12616511" cy="69606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39940" descr="1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9" y="4328522"/>
            <a:ext cx="3843384" cy="22402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994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519" y="1090398"/>
            <a:ext cx="4457393" cy="58127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7585869" y="1948916"/>
            <a:ext cx="2819400" cy="22711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43019" y="2324100"/>
            <a:ext cx="2678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CỦNG CỐ</a:t>
            </a:r>
            <a:endParaRPr lang="en-US" sz="5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06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964" descr="1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519" y="4495800"/>
            <a:ext cx="3417663" cy="2514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1" y="-186013"/>
            <a:ext cx="2814801" cy="69611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19" y="1853451"/>
            <a:ext cx="10045890" cy="28440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00382" y="2716878"/>
            <a:ext cx="223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8930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Hoàn thành</a:t>
            </a:r>
          </a:p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 …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00319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bài mới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454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645855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890377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693855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</a:t>
            </a:r>
            <a:r>
              <a:rPr lang="en-US" sz="2000" smtClean="0">
                <a:hlinkClick r:id="rId3"/>
              </a:rPr>
              <a:t>/</a:t>
            </a:r>
            <a:endParaRPr lang="en-US" sz="2000" smtClean="0"/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</a:t>
            </a:r>
            <a:r>
              <a:rPr lang="en-US" sz="2000" smtClean="0">
                <a:hlinkClick r:id="rId4"/>
              </a:rPr>
              <a:t>www.facebook.com/groups/443096903751589</a:t>
            </a:r>
            <a:endParaRPr lang="en-US" sz="2000" smtClean="0"/>
          </a:p>
          <a:p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  <a:endParaRPr lang="en-US" sz="20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0989" y="1241435"/>
            <a:ext cx="510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Trường TH và THCS FPT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53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62606" y="1066800"/>
            <a:ext cx="11032800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7200" smtClean="0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641" y="13856"/>
            <a:ext cx="4035889" cy="6234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165" t="57174" r="3771" b="36008"/>
          <a:stretch/>
        </p:blipFill>
        <p:spPr>
          <a:xfrm>
            <a:off x="2787302" y="5471886"/>
            <a:ext cx="5869647" cy="1112274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50" b="70261"/>
          <a:stretch/>
        </p:blipFill>
        <p:spPr>
          <a:xfrm>
            <a:off x="4112063" y="3923035"/>
            <a:ext cx="1022543" cy="1026984"/>
          </a:xfrm>
          <a:prstGeom prst="rect">
            <a:avLst/>
          </a:prstGeom>
        </p:spPr>
      </p:pic>
      <p:pic>
        <p:nvPicPr>
          <p:cNvPr id="9" name="Picture 8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5" r="34025" b="70261"/>
          <a:stretch/>
        </p:blipFill>
        <p:spPr>
          <a:xfrm>
            <a:off x="4284880" y="2749026"/>
            <a:ext cx="1001277" cy="1005625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5" t="-731" r="2075" b="70992"/>
          <a:stretch/>
        </p:blipFill>
        <p:spPr>
          <a:xfrm>
            <a:off x="5722125" y="3221251"/>
            <a:ext cx="1062188" cy="1066800"/>
          </a:xfrm>
          <a:prstGeom prst="rect">
            <a:avLst/>
          </a:prstGeom>
        </p:spPr>
      </p:pic>
      <p:pic>
        <p:nvPicPr>
          <p:cNvPr id="11" name="Picture 10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7" t="34029" r="2313" b="36232"/>
          <a:stretch/>
        </p:blipFill>
        <p:spPr>
          <a:xfrm>
            <a:off x="5803018" y="1560028"/>
            <a:ext cx="1049415" cy="1053972"/>
          </a:xfrm>
          <a:prstGeom prst="rect">
            <a:avLst/>
          </a:prstGeom>
        </p:spPr>
      </p:pic>
      <p:pic>
        <p:nvPicPr>
          <p:cNvPr id="12" name="Picture 11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3" t="57326" r="407" b="12935"/>
          <a:stretch/>
        </p:blipFill>
        <p:spPr>
          <a:xfrm>
            <a:off x="4785519" y="1560028"/>
            <a:ext cx="827605" cy="8311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290719" y="332848"/>
            <a:ext cx="3722274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FF0066"/>
                </a:solidFill>
                <a:latin typeface="UTM Isadora" pitchFamily="18" charset="0"/>
                <a:ea typeface="Kids" pitchFamily="2" charset="0"/>
                <a:cs typeface="Arial" pitchFamily="34" charset="0"/>
              </a:rPr>
              <a:t>Cây cà chua Hạnh phúc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61" t="19259" b="33575"/>
          <a:stretch/>
        </p:blipFill>
        <p:spPr>
          <a:xfrm>
            <a:off x="7514191" y="3456487"/>
            <a:ext cx="2755473" cy="3234599"/>
          </a:xfrm>
          <a:prstGeom prst="rect">
            <a:avLst/>
          </a:prstGeom>
        </p:spPr>
      </p:pic>
      <p:pic>
        <p:nvPicPr>
          <p:cNvPr id="19" name="Picture 18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2" t="27651" r="31573" b="32286"/>
          <a:stretch/>
        </p:blipFill>
        <p:spPr>
          <a:xfrm>
            <a:off x="10136207" y="3976283"/>
            <a:ext cx="1959429" cy="27474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615" b="64231" l="25400" r="3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34" t="43637" r="58293" b="36332"/>
          <a:stretch/>
        </p:blipFill>
        <p:spPr>
          <a:xfrm>
            <a:off x="2818937" y="5405408"/>
            <a:ext cx="1186937" cy="11122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9" y="4084292"/>
            <a:ext cx="2642159" cy="264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9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7374E-6 -1.56069E-6 L -0.30606 0.24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9" y="120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2683E-7 3.98844E-6 L -0.26299 0.414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56" y="20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9032E-6 -5.78035E-8 L -0.32211 0.566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5" y="28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9188E-7 3.75723E-6 L -0.37092 0.5394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6" y="269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6359E-6 -8.09249E-7 L -0.42757 0.2744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78" y="13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34" b="70159"/>
          <a:stretch/>
        </p:blipFill>
        <p:spPr>
          <a:xfrm>
            <a:off x="10631147" y="5519203"/>
            <a:ext cx="1317172" cy="12916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1919" y="2265402"/>
            <a:ext cx="6781800" cy="1107996"/>
          </a:xfrm>
          <a:prstGeom prst="rect">
            <a:avLst/>
          </a:prstGeom>
          <a:solidFill>
            <a:srgbClr val="EFFB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smtClean="0">
                <a:latin typeface="Arial" pitchFamily="34" charset="0"/>
                <a:cs typeface="Arial" pitchFamily="34" charset="0"/>
              </a:rPr>
              <a:t>5 gồm 2 và ?</a:t>
            </a:r>
            <a:endParaRPr lang="en-US" sz="6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1919" y="2265402"/>
            <a:ext cx="6781800" cy="1107996"/>
          </a:xfrm>
          <a:prstGeom prst="rect">
            <a:avLst/>
          </a:prstGeom>
          <a:solidFill>
            <a:srgbClr val="EFFB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smtClean="0">
                <a:latin typeface="Arial" pitchFamily="34" charset="0"/>
                <a:cs typeface="Arial" pitchFamily="34" charset="0"/>
              </a:rPr>
              <a:t>5 gồm 2 và 3.</a:t>
            </a:r>
            <a:endParaRPr lang="en-US" sz="6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56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r="31934" b="70159"/>
          <a:stretch/>
        </p:blipFill>
        <p:spPr>
          <a:xfrm>
            <a:off x="10500519" y="5410200"/>
            <a:ext cx="1309922" cy="12845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319" y="990600"/>
            <a:ext cx="3390106" cy="423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147072" y="4293235"/>
            <a:ext cx="9906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6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47072" y="4293235"/>
            <a:ext cx="9906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6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1" t="59682" r="1763" b="10477"/>
          <a:stretch/>
        </p:blipFill>
        <p:spPr>
          <a:xfrm>
            <a:off x="10424319" y="5363561"/>
            <a:ext cx="1524000" cy="149443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81" y="1066800"/>
            <a:ext cx="9717256" cy="41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18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382" y="1143000"/>
            <a:ext cx="795896" cy="86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8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069" y="1144587"/>
            <a:ext cx="795897" cy="86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8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782" y="1147762"/>
            <a:ext cx="798709" cy="86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8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94" y="1879444"/>
            <a:ext cx="795897" cy="86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8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19" y="1882619"/>
            <a:ext cx="795897" cy="86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8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614" y="1230766"/>
            <a:ext cx="795897" cy="86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8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40" y="1879441"/>
            <a:ext cx="795896" cy="86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8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661" y="1230766"/>
            <a:ext cx="798709" cy="86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8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847" y="1879442"/>
            <a:ext cx="795896" cy="86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804319" y="2971800"/>
            <a:ext cx="9144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6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151036" y="2971800"/>
            <a:ext cx="9144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671086" y="4441904"/>
            <a:ext cx="9144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6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71086" y="4441904"/>
            <a:ext cx="9144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6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2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4" t="30476" b="39683"/>
          <a:stretch/>
        </p:blipFill>
        <p:spPr>
          <a:xfrm>
            <a:off x="10576719" y="5430156"/>
            <a:ext cx="1469038" cy="1440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69" y="104775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8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4" t="3704" b="66455"/>
          <a:stretch/>
        </p:blipFill>
        <p:spPr>
          <a:xfrm>
            <a:off x="10424319" y="5446870"/>
            <a:ext cx="1418205" cy="1390696"/>
          </a:xfrm>
          <a:prstGeom prst="rect">
            <a:avLst/>
          </a:prstGeom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9" y="685800"/>
            <a:ext cx="9291588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3109119" y="2500086"/>
            <a:ext cx="9144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6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261691" y="2500086"/>
            <a:ext cx="9144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6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776119" y="3759200"/>
            <a:ext cx="9144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6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667261" y="3759200"/>
            <a:ext cx="118872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6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2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8980" y="2442287"/>
            <a:ext cx="1094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MẤY VÀ MẤY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8219" y="1460817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Arial" pitchFamily="34" charset="0"/>
                <a:cs typeface="Arial" pitchFamily="34" charset="0"/>
              </a:rPr>
              <a:t>Bài 5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0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2051</TotalTime>
  <Words>240</Words>
  <Application>Microsoft Office PowerPoint</Application>
  <PresentationFormat>Custom</PresentationFormat>
  <Paragraphs>116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Kids</vt:lpstr>
      <vt:lpstr>UTM Isadora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Techsi.vn</cp:lastModifiedBy>
  <cp:revision>197</cp:revision>
  <dcterms:created xsi:type="dcterms:W3CDTF">2021-05-23T10:25:42Z</dcterms:created>
  <dcterms:modified xsi:type="dcterms:W3CDTF">2023-10-09T03:53:06Z</dcterms:modified>
</cp:coreProperties>
</file>