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3" r:id="rId2"/>
    <p:sldId id="2707" r:id="rId3"/>
    <p:sldId id="2702" r:id="rId4"/>
    <p:sldId id="2695" r:id="rId5"/>
    <p:sldId id="2708" r:id="rId6"/>
    <p:sldId id="2630" r:id="rId7"/>
    <p:sldId id="2709" r:id="rId8"/>
    <p:sldId id="2711" r:id="rId9"/>
    <p:sldId id="2622" r:id="rId10"/>
    <p:sldId id="27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46038" y="488950"/>
            <a:ext cx="12238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28</a:t>
            </a:r>
            <a:endParaRPr lang="en-US" sz="4050" b="1" spc="-113" dirty="0"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038" y="2835275"/>
            <a:ext cx="1223803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/>
            </a:r>
            <a:b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</a:b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Tự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vẻ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đẹp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quê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hương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6632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1017915" y="2537247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670A68A6-54EC-4F3F-8E4C-65D43E1577FD}"/>
              </a:ext>
            </a:extLst>
          </p:cNvPr>
          <p:cNvGrpSpPr/>
          <p:nvPr/>
        </p:nvGrpSpPr>
        <p:grpSpPr>
          <a:xfrm>
            <a:off x="6793324" y="4118329"/>
            <a:ext cx="4086960" cy="2608564"/>
            <a:chOff x="5736735" y="2728183"/>
            <a:chExt cx="5516445" cy="3428646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F215CCD7-B251-4D77-9615-D296FB86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>
                <a:ext uri="{FF2B5EF4-FFF2-40B4-BE49-F238E27FC236}">
                  <a16:creationId xmlns:a16="http://schemas.microsoft.com/office/drawing/2014/main" id="{940B9754-5399-4EC6-86FC-6A1A58A8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29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hào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vẻ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aphic 4">
            <a:extLst>
              <a:ext uri="{FF2B5EF4-FFF2-40B4-BE49-F238E27FC236}">
                <a16:creationId xmlns:a16="http://schemas.microsoft.com/office/drawing/2014/main" id="{FCF793AC-098B-4FE1-868B-5E9E41F50DC4}"/>
              </a:ext>
            </a:extLst>
          </p:cNvPr>
          <p:cNvGrpSpPr/>
          <p:nvPr/>
        </p:nvGrpSpPr>
        <p:grpSpPr>
          <a:xfrm>
            <a:off x="1264519" y="1831292"/>
            <a:ext cx="8613776" cy="4276906"/>
            <a:chOff x="5610688" y="1031736"/>
            <a:chExt cx="5879305" cy="39805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BA398C9-BC1B-48C2-A162-3B5DE666D9A2}"/>
                </a:ext>
              </a:extLst>
            </p:cNvPr>
            <p:cNvSpPr/>
            <p:nvPr/>
          </p:nvSpPr>
          <p:spPr>
            <a:xfrm>
              <a:off x="5629165" y="1052247"/>
              <a:ext cx="5842103" cy="3941397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7E222BA-9D8A-4411-96A5-2FF53811C6B2}"/>
                </a:ext>
              </a:extLst>
            </p:cNvPr>
            <p:cNvSpPr/>
            <p:nvPr/>
          </p:nvSpPr>
          <p:spPr>
            <a:xfrm>
              <a:off x="5837208" y="1309924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82C93FDD-1C4F-4A92-BF5E-C17EA623A232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B5CEB7-871B-4537-A1B7-8435EA689704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33D0F72-AC13-486D-8552-D42CBFDF3CE2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AB4F55-6C89-428E-B7AB-08A00B079757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F6F77D-2520-4D2B-A6B7-B6CBDF10819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72913E-6757-4540-AF19-3A7E6B2F659B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DF4650-5142-4388-8DA9-080E0A73107F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843ECC-BC45-473B-857D-5E70E136D3EB}"/>
              </a:ext>
            </a:extLst>
          </p:cNvPr>
          <p:cNvGrpSpPr/>
          <p:nvPr/>
        </p:nvGrpSpPr>
        <p:grpSpPr>
          <a:xfrm>
            <a:off x="9406782" y="4112343"/>
            <a:ext cx="2876149" cy="2745657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186693" y="7817"/>
            <a:ext cx="10969892" cy="1079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Chia sẻ những điều em mới tìm hiểu được về cảnh quan thiên nhiên ở địa 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663" y="2760360"/>
            <a:ext cx="7704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2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0" lvl="0" indent="0" algn="just" defTabSz="1219170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nghe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hát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sưu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tầm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dao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ngợi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cảnh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quê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đất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808" y="608502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228</Words>
  <Application>Microsoft Office PowerPoint</Application>
  <PresentationFormat>Widescreen</PresentationFormat>
  <Paragraphs>33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微软雅黑</vt:lpstr>
      <vt:lpstr>宋体</vt:lpstr>
      <vt:lpstr>Arial</vt:lpstr>
      <vt:lpstr>AvantGarde</vt:lpstr>
      <vt:lpstr>Bookman Old Style</vt:lpstr>
      <vt:lpstr>Calibri</vt:lpstr>
      <vt:lpstr>Cambria</vt:lpstr>
      <vt:lpstr>等线</vt:lpstr>
      <vt:lpstr>LNTH-Kids  Chinese Font 1</vt:lpstr>
      <vt:lpstr>Montserrat-Bold</vt:lpstr>
      <vt:lpstr>Symbol</vt:lpstr>
      <vt:lpstr>Times New Roman</vt:lpstr>
      <vt:lpstr>Wingdings</vt:lpstr>
      <vt:lpstr>Zilla Slab</vt:lpstr>
      <vt:lpstr>字魂35号-经典雅黑</vt:lpstr>
      <vt:lpstr>思源黑体 Light</vt:lpstr>
      <vt:lpstr>思源黑体 Normal</vt:lpstr>
      <vt:lpstr>方正黑体简体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15</cp:revision>
  <dcterms:created xsi:type="dcterms:W3CDTF">2022-11-27T01:41:11Z</dcterms:created>
  <dcterms:modified xsi:type="dcterms:W3CDTF">2023-03-23T02:20:59Z</dcterms:modified>
</cp:coreProperties>
</file>