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8" r:id="rId2"/>
    <p:sldMasterId id="2147483690" r:id="rId3"/>
    <p:sldMasterId id="2147483696" r:id="rId4"/>
  </p:sldMasterIdLst>
  <p:notesMasterIdLst>
    <p:notesMasterId r:id="rId37"/>
  </p:notesMasterIdLst>
  <p:sldIdLst>
    <p:sldId id="8695" r:id="rId5"/>
    <p:sldId id="258" r:id="rId6"/>
    <p:sldId id="3952" r:id="rId7"/>
    <p:sldId id="3953" r:id="rId8"/>
    <p:sldId id="3954" r:id="rId9"/>
    <p:sldId id="8692" r:id="rId10"/>
    <p:sldId id="3351" r:id="rId11"/>
    <p:sldId id="910" r:id="rId12"/>
    <p:sldId id="8694" r:id="rId13"/>
    <p:sldId id="925" r:id="rId14"/>
    <p:sldId id="3354" r:id="rId15"/>
    <p:sldId id="922" r:id="rId16"/>
    <p:sldId id="914" r:id="rId17"/>
    <p:sldId id="8700" r:id="rId18"/>
    <p:sldId id="8696" r:id="rId19"/>
    <p:sldId id="8701" r:id="rId20"/>
    <p:sldId id="912" r:id="rId21"/>
    <p:sldId id="8702" r:id="rId22"/>
    <p:sldId id="8697" r:id="rId23"/>
    <p:sldId id="913" r:id="rId24"/>
    <p:sldId id="479" r:id="rId25"/>
    <p:sldId id="314" r:id="rId26"/>
    <p:sldId id="3356" r:id="rId27"/>
    <p:sldId id="3346" r:id="rId28"/>
    <p:sldId id="3342" r:id="rId29"/>
    <p:sldId id="3343" r:id="rId30"/>
    <p:sldId id="3347" r:id="rId31"/>
    <p:sldId id="3355" r:id="rId32"/>
    <p:sldId id="313" r:id="rId33"/>
    <p:sldId id="939" r:id="rId34"/>
    <p:sldId id="8703" r:id="rId35"/>
    <p:sldId id="8693"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0013" autoAdjust="0"/>
  </p:normalViewPr>
  <p:slideViewPr>
    <p:cSldViewPr snapToGrid="0">
      <p:cViewPr varScale="1">
        <p:scale>
          <a:sx n="82" d="100"/>
          <a:sy n="82" d="100"/>
        </p:scale>
        <p:origin x="89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7348F6-3F58-4F66-9F2E-BFE398788B69}" type="datetimeFigureOut">
              <a:rPr lang="en-US" smtClean="0"/>
              <a:t>3/29/2023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130EF91-A3C3-4C34-BD58-4566D3A1CA92}" type="slidenum">
              <a:rPr lang="en-US" smtClean="0"/>
              <a:t>‹#›</a:t>
            </a:fld>
            <a:endParaRPr lang="en-US"/>
          </a:p>
        </p:txBody>
      </p:sp>
    </p:spTree>
    <p:extLst>
      <p:ext uri="{BB962C8B-B14F-4D97-AF65-F5344CB8AC3E}">
        <p14:creationId xmlns:p14="http://schemas.microsoft.com/office/powerpoint/2010/main" val="32443748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093484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幻灯片图像占位符 1"/>
          <p:cNvSpPr>
            <a:spLocks noGrp="1" noRot="1" noChangeAspect="1"/>
          </p:cNvSpPr>
          <p:nvPr>
            <p:ph type="sldImg"/>
          </p:nvPr>
        </p:nvSpPr>
        <p:spPr bwMode="auto">
          <a:noFill/>
          <a:ln>
            <a:solidFill>
              <a:srgbClr val="000000"/>
            </a:solidFill>
            <a:miter lim="800000"/>
            <a:headEnd/>
            <a:tailEnd/>
          </a:ln>
        </p:spPr>
      </p:sp>
      <p:sp>
        <p:nvSpPr>
          <p:cNvPr id="74754" name="备注占位符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zh-CN" altLang="en-US"/>
          </a:p>
        </p:txBody>
      </p:sp>
      <p:sp>
        <p:nvSpPr>
          <p:cNvPr id="76803"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C6D4A97-B3A9-4347-872E-EDB9A7358FD1}" type="slidenum">
              <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zh-CN"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04509D-BEB1-46BE-BA4E-82A12FF6F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109530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048259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fld id="{9130EF91-A3C3-4C34-BD58-4566D3A1CA92}" type="slidenum">
              <a:rPr lang="en-US" smtClean="0"/>
              <a:t>20</a:t>
            </a:fld>
            <a:endParaRPr lang="en-US"/>
          </a:p>
        </p:txBody>
      </p:sp>
    </p:spTree>
    <p:extLst>
      <p:ext uri="{BB962C8B-B14F-4D97-AF65-F5344CB8AC3E}">
        <p14:creationId xmlns:p14="http://schemas.microsoft.com/office/powerpoint/2010/main" val="20701018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77338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chemeClr val="tx1"/>
                </a:solidFill>
              </a:rPr>
              <a:t>“</a:t>
            </a: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mỗi</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thống</a:t>
            </a:r>
            <a:r>
              <a:rPr lang="en-US" sz="1200" b="1" dirty="0">
                <a:solidFill>
                  <a:schemeClr val="tx1"/>
                </a:solidFill>
              </a:rPr>
              <a:t> </a:t>
            </a:r>
            <a:r>
              <a:rPr lang="en-US" sz="1200" b="1" dirty="0" err="1">
                <a:solidFill>
                  <a:schemeClr val="tx1"/>
                </a:solidFill>
              </a:rPr>
              <a:t>nhất</a:t>
            </a:r>
            <a:r>
              <a:rPr lang="en-US" sz="1200" b="1" dirty="0">
                <a:solidFill>
                  <a:schemeClr val="tx1"/>
                </a:solidFill>
              </a:rPr>
              <a:t> 1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riêng</a:t>
            </a:r>
            <a:r>
              <a:rPr lang="en-US" sz="1200" b="1" dirty="0">
                <a:solidFill>
                  <a:schemeClr val="tx1"/>
                </a:solidFill>
              </a:rPr>
              <a:t>, ý </a:t>
            </a:r>
            <a:r>
              <a:rPr lang="en-US" sz="1200" b="1" dirty="0" err="1">
                <a:solidFill>
                  <a:schemeClr val="tx1"/>
                </a:solidFill>
              </a:rPr>
              <a:t>tưởng</a:t>
            </a:r>
            <a:r>
              <a:rPr lang="en-US" sz="1200" b="1" dirty="0">
                <a:solidFill>
                  <a:schemeClr val="tx1"/>
                </a:solidFill>
              </a:rPr>
              <a:t> </a:t>
            </a:r>
            <a:r>
              <a:rPr lang="en-US" sz="1200" b="1" dirty="0" err="1">
                <a:solidFill>
                  <a:schemeClr val="tx1"/>
                </a:solidFill>
              </a:rPr>
              <a:t>dạy</a:t>
            </a:r>
            <a:r>
              <a:rPr lang="en-US" sz="1200" b="1" dirty="0">
                <a:solidFill>
                  <a:schemeClr val="tx1"/>
                </a:solidFill>
              </a:rPr>
              <a:t> </a:t>
            </a:r>
            <a:r>
              <a:rPr lang="en-US" sz="1200" b="1" dirty="0" err="1">
                <a:solidFill>
                  <a:schemeClr val="tx1"/>
                </a:solidFill>
              </a:rPr>
              <a:t>riêng</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sau</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nhé</a:t>
            </a:r>
            <a:r>
              <a:rPr lang="en-US" sz="1200" b="1" dirty="0">
                <a:solidFill>
                  <a:schemeClr val="tx1"/>
                </a:solidFill>
              </a:rPr>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00671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553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zh-CN"/>
          </a:p>
        </p:txBody>
      </p:sp>
      <p:sp>
        <p:nvSpPr>
          <p:cNvPr id="65539" name="Header Placeholder 3"/>
          <p:cNvSpPr>
            <a:spLocks noGrp="1"/>
          </p:cNvSpPr>
          <p:nvPr>
            <p:ph type="hdr" sz="quarter"/>
          </p:nvPr>
        </p:nvSpPr>
        <p:spPr bwMode="auto">
          <a:ln>
            <a:miter lim="800000"/>
            <a:headEnd/>
            <a:tailEnd/>
          </a:ln>
        </p:spPr>
        <p:txBody>
          <a:bodyPr wrap="square" numCol="1" anchor="t" anchorCtr="0" compatLnSpc="1">
            <a:prstTxWarp prst="textNoShape">
              <a:avLst/>
            </a:prstTxWarp>
          </a:bodyPr>
          <a:lstStyle/>
          <a:p>
            <a:pPr marL="0" marR="0" lvl="0" indent="0" algn="l" defTabSz="1030288"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rPr>
              <a:t>My First Template</a:t>
            </a:r>
          </a:p>
        </p:txBody>
      </p:sp>
    </p:spTree>
    <p:extLst>
      <p:ext uri="{BB962C8B-B14F-4D97-AF65-F5344CB8AC3E}">
        <p14:creationId xmlns:p14="http://schemas.microsoft.com/office/powerpoint/2010/main" val="38453914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8E8EDC-1225-47E3-9680-C9FAF722F7A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896081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95A699-AB68-4A20-99FB-6F69DC266D4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7887372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E62F313-D051-4284-95AD-6163FA1286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099313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689017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C6A3E7-7B0A-43E6-AF50-B970C3A8BCF7}" type="slidenum">
              <a:rPr kumimoji="0" lang="id-ID" sz="1200" b="0" i="0" u="none" strike="noStrike" kern="1200" cap="none" spc="0" normalizeH="0" baseline="0" noProof="0" smtClean="0">
                <a:ln>
                  <a:noFill/>
                </a:ln>
                <a:solidFill>
                  <a:prstClr val="black"/>
                </a:solidFill>
                <a:effectLst/>
                <a:uLnTx/>
                <a:uFillTx/>
                <a:latin typeface="等线"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id-ID" sz="1200" b="0" i="0" u="none" strike="noStrike" kern="1200" cap="none" spc="0" normalizeH="0" baseline="0" noProof="0">
              <a:ln>
                <a:noFill/>
              </a:ln>
              <a:solidFill>
                <a:prstClr val="black"/>
              </a:solidFill>
              <a:effectLst/>
              <a:uLnTx/>
              <a:uFillTx/>
              <a:latin typeface="等线" panose="020F0502020204030204"/>
              <a:ea typeface="+mn-ea"/>
              <a:cs typeface="+mn-cs"/>
            </a:endParaRPr>
          </a:p>
        </p:txBody>
      </p:sp>
    </p:spTree>
    <p:extLst>
      <p:ext uri="{BB962C8B-B14F-4D97-AF65-F5344CB8AC3E}">
        <p14:creationId xmlns:p14="http://schemas.microsoft.com/office/powerpoint/2010/main" val="24715068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76C856-3D15-442F-A18D-55D8BA878C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94867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066DFD-D77D-44AB-A44B-39D08D789409}"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759850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04509D-BEB1-46BE-BA4E-82A12FF6F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917555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679601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1FC198-2D83-4DFC-8CDD-7D23AF44D41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942207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92795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04509D-BEB1-46BE-BA4E-82A12FF6F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873279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C5934F-EAF2-4BA1-98D1-AB7BE00B8F7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521326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04509D-BEB1-46BE-BA4E-82A12FF6F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096519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A2CAD8-F91A-409A-B778-AA74111763F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457773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04509D-BEB1-46BE-BA4E-82A12FF6F9BB}"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8347767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69E6307-B339-4BB6-917D-3C23473274C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E2072071-EDC3-4497-9CF5-D380D82635D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60F51E2-6110-42B6-AD1C-2A061E700915}"/>
              </a:ext>
            </a:extLst>
          </p:cNvPr>
          <p:cNvSpPr>
            <a:spLocks noGrp="1"/>
          </p:cNvSpPr>
          <p:nvPr>
            <p:ph type="dt" sz="half" idx="10"/>
          </p:nvPr>
        </p:nvSpPr>
        <p:spPr/>
        <p:txBody>
          <a:bodyPr/>
          <a:lstStyle/>
          <a:p>
            <a:fld id="{851456EF-EDA7-466D-90A9-97D47B7037CB}" type="datetimeFigureOut">
              <a:rPr lang="zh-CN" altLang="en-US" smtClean="0"/>
              <a:t>2023/3/29</a:t>
            </a:fld>
            <a:endParaRPr lang="zh-CN" altLang="en-US"/>
          </a:p>
        </p:txBody>
      </p:sp>
      <p:sp>
        <p:nvSpPr>
          <p:cNvPr id="5" name="页脚占位符 4">
            <a:extLst>
              <a:ext uri="{FF2B5EF4-FFF2-40B4-BE49-F238E27FC236}">
                <a16:creationId xmlns:a16="http://schemas.microsoft.com/office/drawing/2014/main" id="{0FB077BF-E70D-46F2-806A-019D5E9D853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190F3DE-A7B7-4C33-862E-179405C3ACF5}"/>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70206944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8DF56CA-60B2-41D2-9BC1-9F491180B7CD}"/>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4D036413-0D1F-49C6-ABC3-E88B00AA9D19}"/>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990967AC-5B2E-4CE5-B02B-28F41E919F81}"/>
              </a:ext>
            </a:extLst>
          </p:cNvPr>
          <p:cNvSpPr>
            <a:spLocks noGrp="1"/>
          </p:cNvSpPr>
          <p:nvPr>
            <p:ph type="dt" sz="half" idx="10"/>
          </p:nvPr>
        </p:nvSpPr>
        <p:spPr/>
        <p:txBody>
          <a:bodyPr/>
          <a:lstStyle/>
          <a:p>
            <a:fld id="{851456EF-EDA7-466D-90A9-97D47B7037CB}" type="datetimeFigureOut">
              <a:rPr lang="zh-CN" altLang="en-US" smtClean="0"/>
              <a:t>2023/3/29</a:t>
            </a:fld>
            <a:endParaRPr lang="zh-CN" altLang="en-US"/>
          </a:p>
        </p:txBody>
      </p:sp>
      <p:sp>
        <p:nvSpPr>
          <p:cNvPr id="5" name="页脚占位符 4">
            <a:extLst>
              <a:ext uri="{FF2B5EF4-FFF2-40B4-BE49-F238E27FC236}">
                <a16:creationId xmlns:a16="http://schemas.microsoft.com/office/drawing/2014/main" id="{8E7432D6-B28E-4415-90A8-1491910D2A2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FD1B169-DE41-4C59-B264-6376E14F05E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4027670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F2B3E7E-5BF0-4A59-8E75-85A611782CBE}"/>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8194D29-58BB-4975-B376-EF1A5BC29E8C}"/>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808C711-39DA-4EF0-8F62-5B958554AD34}"/>
              </a:ext>
            </a:extLst>
          </p:cNvPr>
          <p:cNvSpPr>
            <a:spLocks noGrp="1"/>
          </p:cNvSpPr>
          <p:nvPr>
            <p:ph type="dt" sz="half" idx="10"/>
          </p:nvPr>
        </p:nvSpPr>
        <p:spPr/>
        <p:txBody>
          <a:bodyPr/>
          <a:lstStyle/>
          <a:p>
            <a:fld id="{851456EF-EDA7-466D-90A9-97D47B7037CB}" type="datetimeFigureOut">
              <a:rPr lang="zh-CN" altLang="en-US" smtClean="0"/>
              <a:t>2023/3/29</a:t>
            </a:fld>
            <a:endParaRPr lang="zh-CN" altLang="en-US"/>
          </a:p>
        </p:txBody>
      </p:sp>
      <p:sp>
        <p:nvSpPr>
          <p:cNvPr id="5" name="页脚占位符 4">
            <a:extLst>
              <a:ext uri="{FF2B5EF4-FFF2-40B4-BE49-F238E27FC236}">
                <a16:creationId xmlns:a16="http://schemas.microsoft.com/office/drawing/2014/main" id="{E334A974-65FE-4464-B01A-02E8F7EFEA5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5120632-8296-4676-AD40-600AE63B59EE}"/>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2317394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88119F5A-AD65-4B0E-9FC3-A3BA1274ECD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5" name="矩形 4">
            <a:extLst>
              <a:ext uri="{FF2B5EF4-FFF2-40B4-BE49-F238E27FC236}">
                <a16:creationId xmlns:a16="http://schemas.microsoft.com/office/drawing/2014/main" id="{F592397F-5CF4-41CA-BFBF-162359753C44}"/>
              </a:ext>
            </a:extLst>
          </p:cNvPr>
          <p:cNvSpPr/>
          <p:nvPr userDrawn="1"/>
        </p:nvSpPr>
        <p:spPr>
          <a:xfrm>
            <a:off x="335279" y="238124"/>
            <a:ext cx="11521442" cy="6410325"/>
          </a:xfrm>
          <a:prstGeom prst="rect">
            <a:avLst/>
          </a:prstGeom>
          <a:solidFill>
            <a:schemeClr val="bg1"/>
          </a:solidFill>
          <a:ln>
            <a:noFill/>
          </a:ln>
          <a:effectLst>
            <a:outerShdw blurRad="393700" sx="102000" sy="102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433661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322712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7C25B2B0-692A-46A2-956F-D87A1A3CFB5B}" type="datetimeFigureOut">
              <a:rPr lang="zh-CN" altLang="en-US"/>
              <a:pPr>
                <a:defRPr/>
              </a:pPr>
              <a:t>2023/3/29</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CCE584FB-8213-408C-973A-0BFE315A5B2C}" type="slidenum">
              <a:rPr lang="zh-CN" altLang="en-US"/>
              <a:pPr>
                <a:defRPr/>
              </a:pPr>
              <a:t>‹#›</a:t>
            </a:fld>
            <a:endParaRPr lang="zh-CN" altLang="en-US"/>
          </a:p>
        </p:txBody>
      </p:sp>
    </p:spTree>
    <p:extLst>
      <p:ext uri="{BB962C8B-B14F-4D97-AF65-F5344CB8AC3E}">
        <p14:creationId xmlns:p14="http://schemas.microsoft.com/office/powerpoint/2010/main" val="22816199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9" name="矩形 8"/>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4527166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90205908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34224358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F63E011B-7CC6-4939-851B-6CA56146200C}" type="datetimeFigureOut">
              <a:rPr lang="en-US" smtClean="0"/>
              <a:t>3/29/2023</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01A0558C-DB40-4C49-A012-897C8BDB6873}" type="slidenum">
              <a:rPr lang="en-US" smtClean="0"/>
              <a:t>‹#›</a:t>
            </a:fld>
            <a:endParaRPr lang="en-US"/>
          </a:p>
        </p:txBody>
      </p:sp>
    </p:spTree>
    <p:extLst>
      <p:ext uri="{BB962C8B-B14F-4D97-AF65-F5344CB8AC3E}">
        <p14:creationId xmlns:p14="http://schemas.microsoft.com/office/powerpoint/2010/main" val="13002989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F63E011B-7CC6-4939-851B-6CA56146200C}" type="datetimeFigureOut">
              <a:rPr lang="en-US" smtClean="0"/>
              <a:t>3/29/2023</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01A0558C-DB40-4C49-A012-897C8BDB6873}" type="slidenum">
              <a:rPr lang="en-US" smtClean="0"/>
              <a:t>‹#›</a:t>
            </a:fld>
            <a:endParaRPr lang="en-US"/>
          </a:p>
        </p:txBody>
      </p:sp>
    </p:spTree>
    <p:extLst>
      <p:ext uri="{BB962C8B-B14F-4D97-AF65-F5344CB8AC3E}">
        <p14:creationId xmlns:p14="http://schemas.microsoft.com/office/powerpoint/2010/main" val="21540197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EF77EB-7B1C-4797-B807-1B765A21622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2F7EB334-C061-42FA-A5AE-07BFA35371E8}"/>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147535A-CA5C-4FEB-8741-595DAEBF8813}"/>
              </a:ext>
            </a:extLst>
          </p:cNvPr>
          <p:cNvSpPr>
            <a:spLocks noGrp="1"/>
          </p:cNvSpPr>
          <p:nvPr>
            <p:ph type="dt" sz="half" idx="10"/>
          </p:nvPr>
        </p:nvSpPr>
        <p:spPr/>
        <p:txBody>
          <a:bodyPr/>
          <a:lstStyle/>
          <a:p>
            <a:fld id="{851456EF-EDA7-466D-90A9-97D47B7037CB}" type="datetimeFigureOut">
              <a:rPr lang="zh-CN" altLang="en-US" smtClean="0"/>
              <a:t>2023/3/29</a:t>
            </a:fld>
            <a:endParaRPr lang="zh-CN" altLang="en-US"/>
          </a:p>
        </p:txBody>
      </p:sp>
      <p:sp>
        <p:nvSpPr>
          <p:cNvPr id="5" name="页脚占位符 4">
            <a:extLst>
              <a:ext uri="{FF2B5EF4-FFF2-40B4-BE49-F238E27FC236}">
                <a16:creationId xmlns:a16="http://schemas.microsoft.com/office/drawing/2014/main" id="{0E5168A3-DC42-4431-B2A4-33DDF8F9422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8EB0B5-8941-4C75-B707-5940D44EDB0D}"/>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8423582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F63E011B-7CC6-4939-851B-6CA56146200C}" type="datetimeFigureOut">
              <a:rPr lang="en-US" smtClean="0"/>
              <a:t>3/29/2023</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01A0558C-DB40-4C49-A012-897C8BDB6873}" type="slidenum">
              <a:rPr lang="en-US" smtClean="0"/>
              <a:t>‹#›</a:t>
            </a:fld>
            <a:endParaRPr lang="en-US"/>
          </a:p>
        </p:txBody>
      </p:sp>
    </p:spTree>
    <p:extLst>
      <p:ext uri="{BB962C8B-B14F-4D97-AF65-F5344CB8AC3E}">
        <p14:creationId xmlns:p14="http://schemas.microsoft.com/office/powerpoint/2010/main" val="145914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F63E011B-7CC6-4939-851B-6CA56146200C}" type="datetimeFigureOut">
              <a:rPr lang="en-US" smtClean="0"/>
              <a:t>3/29/2023</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01A0558C-DB40-4C49-A012-897C8BDB6873}" type="slidenum">
              <a:rPr lang="en-US" smtClean="0"/>
              <a:t>‹#›</a:t>
            </a:fld>
            <a:endParaRPr lang="en-US"/>
          </a:p>
        </p:txBody>
      </p:sp>
    </p:spTree>
    <p:extLst>
      <p:ext uri="{BB962C8B-B14F-4D97-AF65-F5344CB8AC3E}">
        <p14:creationId xmlns:p14="http://schemas.microsoft.com/office/powerpoint/2010/main" val="35377367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0" y="6356351"/>
            <a:ext cx="2844800" cy="365125"/>
          </a:xfrm>
          <a:prstGeom prst="rect">
            <a:avLst/>
          </a:prstGeom>
        </p:spPr>
        <p:txBody>
          <a:bodyPr/>
          <a:lstStyle/>
          <a:p>
            <a:fld id="{F63E011B-7CC6-4939-851B-6CA56146200C}" type="datetimeFigureOut">
              <a:rPr lang="en-US" smtClean="0"/>
              <a:t>3/29/2023</a:t>
            </a:fld>
            <a:endParaRPr lang="en-US"/>
          </a:p>
        </p:txBody>
      </p:sp>
      <p:sp>
        <p:nvSpPr>
          <p:cNvPr id="8" name="Footer Placeholder 7"/>
          <p:cNvSpPr>
            <a:spLocks noGrp="1"/>
          </p:cNvSpPr>
          <p:nvPr>
            <p:ph type="ftr" sz="quarter" idx="11"/>
          </p:nvPr>
        </p:nvSpPr>
        <p:spPr>
          <a:xfrm>
            <a:off x="4165600" y="6356351"/>
            <a:ext cx="3860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737600" y="6356351"/>
            <a:ext cx="2844800" cy="365125"/>
          </a:xfrm>
          <a:prstGeom prst="rect">
            <a:avLst/>
          </a:prstGeom>
        </p:spPr>
        <p:txBody>
          <a:bodyPr/>
          <a:lstStyle/>
          <a:p>
            <a:fld id="{01A0558C-DB40-4C49-A012-897C8BDB6873}" type="slidenum">
              <a:rPr lang="en-US" smtClean="0"/>
              <a:t>‹#›</a:t>
            </a:fld>
            <a:endParaRPr lang="en-US"/>
          </a:p>
        </p:txBody>
      </p:sp>
    </p:spTree>
    <p:extLst>
      <p:ext uri="{BB962C8B-B14F-4D97-AF65-F5344CB8AC3E}">
        <p14:creationId xmlns:p14="http://schemas.microsoft.com/office/powerpoint/2010/main" val="36508980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609600" y="6356351"/>
            <a:ext cx="2844800" cy="365125"/>
          </a:xfrm>
          <a:prstGeom prst="rect">
            <a:avLst/>
          </a:prstGeom>
        </p:spPr>
        <p:txBody>
          <a:bodyPr/>
          <a:lstStyle/>
          <a:p>
            <a:fld id="{F63E011B-7CC6-4939-851B-6CA56146200C}" type="datetimeFigureOut">
              <a:rPr lang="en-US" smtClean="0"/>
              <a:t>3/29/2023</a:t>
            </a:fld>
            <a:endParaRPr lang="en-US"/>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737600" y="6356351"/>
            <a:ext cx="2844800" cy="365125"/>
          </a:xfrm>
          <a:prstGeom prst="rect">
            <a:avLst/>
          </a:prstGeom>
        </p:spPr>
        <p:txBody>
          <a:bodyPr/>
          <a:lstStyle/>
          <a:p>
            <a:fld id="{01A0558C-DB40-4C49-A012-897C8BDB6873}" type="slidenum">
              <a:rPr lang="en-US" smtClean="0"/>
              <a:t>‹#›</a:t>
            </a:fld>
            <a:endParaRPr lang="en-US"/>
          </a:p>
        </p:txBody>
      </p:sp>
    </p:spTree>
    <p:extLst>
      <p:ext uri="{BB962C8B-B14F-4D97-AF65-F5344CB8AC3E}">
        <p14:creationId xmlns:p14="http://schemas.microsoft.com/office/powerpoint/2010/main" val="12292839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0" y="6356351"/>
            <a:ext cx="2844800" cy="365125"/>
          </a:xfrm>
          <a:prstGeom prst="rect">
            <a:avLst/>
          </a:prstGeom>
        </p:spPr>
        <p:txBody>
          <a:bodyPr/>
          <a:lstStyle/>
          <a:p>
            <a:fld id="{F63E011B-7CC6-4939-851B-6CA56146200C}" type="datetimeFigureOut">
              <a:rPr lang="en-US" smtClean="0"/>
              <a:t>3/29/2023</a:t>
            </a:fld>
            <a:endParaRPr lang="en-US"/>
          </a:p>
        </p:txBody>
      </p:sp>
      <p:sp>
        <p:nvSpPr>
          <p:cNvPr id="3" name="Footer Placeholder 2"/>
          <p:cNvSpPr>
            <a:spLocks noGrp="1"/>
          </p:cNvSpPr>
          <p:nvPr>
            <p:ph type="ftr" sz="quarter" idx="11"/>
          </p:nvPr>
        </p:nvSpPr>
        <p:spPr>
          <a:xfrm>
            <a:off x="4165600" y="6356351"/>
            <a:ext cx="3860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737600" y="6356351"/>
            <a:ext cx="2844800" cy="365125"/>
          </a:xfrm>
          <a:prstGeom prst="rect">
            <a:avLst/>
          </a:prstGeom>
        </p:spPr>
        <p:txBody>
          <a:bodyPr/>
          <a:lstStyle/>
          <a:p>
            <a:fld id="{01A0558C-DB40-4C49-A012-897C8BDB6873}" type="slidenum">
              <a:rPr lang="en-US" smtClean="0"/>
              <a:t>‹#›</a:t>
            </a:fld>
            <a:endParaRPr lang="en-US"/>
          </a:p>
        </p:txBody>
      </p:sp>
    </p:spTree>
    <p:extLst>
      <p:ext uri="{BB962C8B-B14F-4D97-AF65-F5344CB8AC3E}">
        <p14:creationId xmlns:p14="http://schemas.microsoft.com/office/powerpoint/2010/main" val="16976536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F63E011B-7CC6-4939-851B-6CA56146200C}" type="datetimeFigureOut">
              <a:rPr lang="en-US" smtClean="0"/>
              <a:t>3/29/2023</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01A0558C-DB40-4C49-A012-897C8BDB6873}" type="slidenum">
              <a:rPr lang="en-US" smtClean="0"/>
              <a:t>‹#›</a:t>
            </a:fld>
            <a:endParaRPr lang="en-US"/>
          </a:p>
        </p:txBody>
      </p:sp>
    </p:spTree>
    <p:extLst>
      <p:ext uri="{BB962C8B-B14F-4D97-AF65-F5344CB8AC3E}">
        <p14:creationId xmlns:p14="http://schemas.microsoft.com/office/powerpoint/2010/main" val="94826370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0" y="6356351"/>
            <a:ext cx="2844800" cy="365125"/>
          </a:xfrm>
          <a:prstGeom prst="rect">
            <a:avLst/>
          </a:prstGeom>
        </p:spPr>
        <p:txBody>
          <a:bodyPr/>
          <a:lstStyle/>
          <a:p>
            <a:fld id="{F63E011B-7CC6-4939-851B-6CA56146200C}" type="datetimeFigureOut">
              <a:rPr lang="en-US" smtClean="0"/>
              <a:t>3/29/2023</a:t>
            </a:fld>
            <a:endParaRPr lang="en-US"/>
          </a:p>
        </p:txBody>
      </p:sp>
      <p:sp>
        <p:nvSpPr>
          <p:cNvPr id="6" name="Footer Placeholder 5"/>
          <p:cNvSpPr>
            <a:spLocks noGrp="1"/>
          </p:cNvSpPr>
          <p:nvPr>
            <p:ph type="ftr" sz="quarter" idx="11"/>
          </p:nvPr>
        </p:nvSpPr>
        <p:spPr>
          <a:xfrm>
            <a:off x="4165600" y="6356351"/>
            <a:ext cx="3860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737600" y="6356351"/>
            <a:ext cx="2844800" cy="365125"/>
          </a:xfrm>
          <a:prstGeom prst="rect">
            <a:avLst/>
          </a:prstGeom>
        </p:spPr>
        <p:txBody>
          <a:bodyPr/>
          <a:lstStyle/>
          <a:p>
            <a:fld id="{01A0558C-DB40-4C49-A012-897C8BDB6873}" type="slidenum">
              <a:rPr lang="en-US" smtClean="0"/>
              <a:t>‹#›</a:t>
            </a:fld>
            <a:endParaRPr lang="en-US"/>
          </a:p>
        </p:txBody>
      </p:sp>
    </p:spTree>
    <p:extLst>
      <p:ext uri="{BB962C8B-B14F-4D97-AF65-F5344CB8AC3E}">
        <p14:creationId xmlns:p14="http://schemas.microsoft.com/office/powerpoint/2010/main" val="18885752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F63E011B-7CC6-4939-851B-6CA56146200C}" type="datetimeFigureOut">
              <a:rPr lang="en-US" smtClean="0"/>
              <a:t>3/29/2023</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01A0558C-DB40-4C49-A012-897C8BDB6873}" type="slidenum">
              <a:rPr lang="en-US" smtClean="0"/>
              <a:t>‹#›</a:t>
            </a:fld>
            <a:endParaRPr lang="en-US"/>
          </a:p>
        </p:txBody>
      </p:sp>
    </p:spTree>
    <p:extLst>
      <p:ext uri="{BB962C8B-B14F-4D97-AF65-F5344CB8AC3E}">
        <p14:creationId xmlns:p14="http://schemas.microsoft.com/office/powerpoint/2010/main" val="19542263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F63E011B-7CC6-4939-851B-6CA56146200C}" type="datetimeFigureOut">
              <a:rPr lang="en-US" smtClean="0"/>
              <a:t>3/29/2023</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01A0558C-DB40-4C49-A012-897C8BDB6873}" type="slidenum">
              <a:rPr lang="en-US" smtClean="0"/>
              <a:t>‹#›</a:t>
            </a:fld>
            <a:endParaRPr lang="en-US"/>
          </a:p>
        </p:txBody>
      </p:sp>
    </p:spTree>
    <p:extLst>
      <p:ext uri="{BB962C8B-B14F-4D97-AF65-F5344CB8AC3E}">
        <p14:creationId xmlns:p14="http://schemas.microsoft.com/office/powerpoint/2010/main" val="13909991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3/29/2023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24116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05127F-20D8-4068-878F-48890575BF37}"/>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EB98F518-0D22-4132-8C68-ED1D54680E2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A1F2D2F-B897-46FD-A83C-A03ED06B7A11}"/>
              </a:ext>
            </a:extLst>
          </p:cNvPr>
          <p:cNvSpPr>
            <a:spLocks noGrp="1"/>
          </p:cNvSpPr>
          <p:nvPr>
            <p:ph type="dt" sz="half" idx="10"/>
          </p:nvPr>
        </p:nvSpPr>
        <p:spPr/>
        <p:txBody>
          <a:bodyPr/>
          <a:lstStyle/>
          <a:p>
            <a:fld id="{851456EF-EDA7-466D-90A9-97D47B7037CB}" type="datetimeFigureOut">
              <a:rPr lang="zh-CN" altLang="en-US" smtClean="0"/>
              <a:t>2023/3/29</a:t>
            </a:fld>
            <a:endParaRPr lang="zh-CN" altLang="en-US"/>
          </a:p>
        </p:txBody>
      </p:sp>
      <p:sp>
        <p:nvSpPr>
          <p:cNvPr id="5" name="页脚占位符 4">
            <a:extLst>
              <a:ext uri="{FF2B5EF4-FFF2-40B4-BE49-F238E27FC236}">
                <a16:creationId xmlns:a16="http://schemas.microsoft.com/office/drawing/2014/main" id="{BE6671F4-D60B-47B4-BB35-3100C47437F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E45399D-A2E8-4CAD-B3BB-26E911D8EAC7}"/>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7527099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3/29/2023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256709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3/29/2023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24400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3/29/2023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144671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3/29/2023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255063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3/29/2023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91900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3/29/2023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404839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3/29/2023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772722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3/29/2023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971693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3/29/2023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807438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94A8BC-975A-4B24-8DA5-BFD4085B51A4}"/>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1B4331B-1258-49A7-A448-BA619BD2CBFB}"/>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832F10-E7A1-4918-9586-614F89310C75}"/>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6315400-E657-44A6-9431-0775D1338014}"/>
              </a:ext>
            </a:extLst>
          </p:cNvPr>
          <p:cNvSpPr>
            <a:spLocks noGrp="1"/>
          </p:cNvSpPr>
          <p:nvPr>
            <p:ph type="dt" sz="half" idx="10"/>
          </p:nvPr>
        </p:nvSpPr>
        <p:spPr/>
        <p:txBody>
          <a:bodyPr/>
          <a:lstStyle/>
          <a:p>
            <a:fld id="{851456EF-EDA7-466D-90A9-97D47B7037CB}" type="datetimeFigureOut">
              <a:rPr lang="zh-CN" altLang="en-US" smtClean="0"/>
              <a:t>2023/3/29</a:t>
            </a:fld>
            <a:endParaRPr lang="zh-CN" altLang="en-US"/>
          </a:p>
        </p:txBody>
      </p:sp>
      <p:sp>
        <p:nvSpPr>
          <p:cNvPr id="6" name="页脚占位符 5">
            <a:extLst>
              <a:ext uri="{FF2B5EF4-FFF2-40B4-BE49-F238E27FC236}">
                <a16:creationId xmlns:a16="http://schemas.microsoft.com/office/drawing/2014/main" id="{894BE32A-A4EE-4002-9DA3-2E867BA7937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905ECE8-9536-4F2A-A2C6-F24A7E3A8A3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21881909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3728D4C-61C7-4860-85A6-A3F6A9C47BBB}"/>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5DC5404-67DA-47BC-BDC7-CFE0371E0D5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DC7319B-9EFD-4F2B-AFB4-6F8FF9B70EC3}"/>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0BA08BC7-5813-4F8F-A400-9C517B3D3C9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D2A17C35-FA6D-40CF-817E-CED56FC4744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6C908C43-40B8-47E0-BEE5-4D569B395DA2}"/>
              </a:ext>
            </a:extLst>
          </p:cNvPr>
          <p:cNvSpPr>
            <a:spLocks noGrp="1"/>
          </p:cNvSpPr>
          <p:nvPr>
            <p:ph type="dt" sz="half" idx="10"/>
          </p:nvPr>
        </p:nvSpPr>
        <p:spPr/>
        <p:txBody>
          <a:bodyPr/>
          <a:lstStyle/>
          <a:p>
            <a:fld id="{851456EF-EDA7-466D-90A9-97D47B7037CB}" type="datetimeFigureOut">
              <a:rPr lang="zh-CN" altLang="en-US" smtClean="0"/>
              <a:t>2023/3/29</a:t>
            </a:fld>
            <a:endParaRPr lang="zh-CN" altLang="en-US"/>
          </a:p>
        </p:txBody>
      </p:sp>
      <p:sp>
        <p:nvSpPr>
          <p:cNvPr id="8" name="页脚占位符 7">
            <a:extLst>
              <a:ext uri="{FF2B5EF4-FFF2-40B4-BE49-F238E27FC236}">
                <a16:creationId xmlns:a16="http://schemas.microsoft.com/office/drawing/2014/main" id="{5B9C5204-5B7E-43D5-BD5A-EE4E20494E9A}"/>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C9D37292-8C9A-410B-BA66-F18700020CD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34831547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4D604C9-D928-41DE-A839-3EAEC1FAB621}"/>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5DAC134-AFFB-4EBC-8577-3763C77156F6}"/>
              </a:ext>
            </a:extLst>
          </p:cNvPr>
          <p:cNvSpPr>
            <a:spLocks noGrp="1"/>
          </p:cNvSpPr>
          <p:nvPr>
            <p:ph type="dt" sz="half" idx="10"/>
          </p:nvPr>
        </p:nvSpPr>
        <p:spPr/>
        <p:txBody>
          <a:bodyPr/>
          <a:lstStyle/>
          <a:p>
            <a:fld id="{851456EF-EDA7-466D-90A9-97D47B7037CB}" type="datetimeFigureOut">
              <a:rPr lang="zh-CN" altLang="en-US" smtClean="0"/>
              <a:t>2023/3/29</a:t>
            </a:fld>
            <a:endParaRPr lang="zh-CN" altLang="en-US"/>
          </a:p>
        </p:txBody>
      </p:sp>
      <p:sp>
        <p:nvSpPr>
          <p:cNvPr id="4" name="页脚占位符 3">
            <a:extLst>
              <a:ext uri="{FF2B5EF4-FFF2-40B4-BE49-F238E27FC236}">
                <a16:creationId xmlns:a16="http://schemas.microsoft.com/office/drawing/2014/main" id="{65D0B644-513C-4606-84A6-087331DB599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AF4FFAE-F259-4982-A5E1-51E875184446}"/>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4717234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B8FB671-D110-4C75-BC20-D71012F4A82D}"/>
              </a:ext>
            </a:extLst>
          </p:cNvPr>
          <p:cNvSpPr>
            <a:spLocks noGrp="1"/>
          </p:cNvSpPr>
          <p:nvPr>
            <p:ph type="dt" sz="half" idx="10"/>
          </p:nvPr>
        </p:nvSpPr>
        <p:spPr/>
        <p:txBody>
          <a:bodyPr/>
          <a:lstStyle/>
          <a:p>
            <a:fld id="{851456EF-EDA7-466D-90A9-97D47B7037CB}" type="datetimeFigureOut">
              <a:rPr lang="zh-CN" altLang="en-US" smtClean="0"/>
              <a:t>2023/3/29</a:t>
            </a:fld>
            <a:endParaRPr lang="zh-CN" altLang="en-US"/>
          </a:p>
        </p:txBody>
      </p:sp>
      <p:sp>
        <p:nvSpPr>
          <p:cNvPr id="3" name="页脚占位符 2">
            <a:extLst>
              <a:ext uri="{FF2B5EF4-FFF2-40B4-BE49-F238E27FC236}">
                <a16:creationId xmlns:a16="http://schemas.microsoft.com/office/drawing/2014/main" id="{14D5A602-2A66-4B9D-AC99-DCA045FC370A}"/>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EAFDC037-E85D-4B1C-AAF2-707E200379B3}"/>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340132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68E56B-88A9-4A63-AA39-EEC66F4BBF1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DAD1967-9EA4-49D8-B47A-A4928B9BDA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B30B7C7-9F69-405B-A724-A56FFE8CF0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15A3FB0E-9CF1-484B-B4E7-EDED727E82EA}"/>
              </a:ext>
            </a:extLst>
          </p:cNvPr>
          <p:cNvSpPr>
            <a:spLocks noGrp="1"/>
          </p:cNvSpPr>
          <p:nvPr>
            <p:ph type="dt" sz="half" idx="10"/>
          </p:nvPr>
        </p:nvSpPr>
        <p:spPr/>
        <p:txBody>
          <a:bodyPr/>
          <a:lstStyle/>
          <a:p>
            <a:fld id="{851456EF-EDA7-466D-90A9-97D47B7037CB}" type="datetimeFigureOut">
              <a:rPr lang="zh-CN" altLang="en-US" smtClean="0"/>
              <a:t>2023/3/29</a:t>
            </a:fld>
            <a:endParaRPr lang="zh-CN" altLang="en-US"/>
          </a:p>
        </p:txBody>
      </p:sp>
      <p:sp>
        <p:nvSpPr>
          <p:cNvPr id="6" name="页脚占位符 5">
            <a:extLst>
              <a:ext uri="{FF2B5EF4-FFF2-40B4-BE49-F238E27FC236}">
                <a16:creationId xmlns:a16="http://schemas.microsoft.com/office/drawing/2014/main" id="{A0058464-C1D5-4E69-91AB-FEEADBE5E5FB}"/>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FD4698F-D47F-464C-8A82-581E076C7912}"/>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4388772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ACE7E5-5001-424A-AA19-22C73E29242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D37281FE-6EDA-43D6-9015-553BF16EDF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30C39A6-BBC0-4016-B558-EF17FDE349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9C7275C6-0447-48E4-871A-D2274E6D9624}"/>
              </a:ext>
            </a:extLst>
          </p:cNvPr>
          <p:cNvSpPr>
            <a:spLocks noGrp="1"/>
          </p:cNvSpPr>
          <p:nvPr>
            <p:ph type="dt" sz="half" idx="10"/>
          </p:nvPr>
        </p:nvSpPr>
        <p:spPr/>
        <p:txBody>
          <a:bodyPr/>
          <a:lstStyle/>
          <a:p>
            <a:fld id="{851456EF-EDA7-466D-90A9-97D47B7037CB}" type="datetimeFigureOut">
              <a:rPr lang="zh-CN" altLang="en-US" smtClean="0"/>
              <a:t>2023/3/29</a:t>
            </a:fld>
            <a:endParaRPr lang="zh-CN" altLang="en-US"/>
          </a:p>
        </p:txBody>
      </p:sp>
      <p:sp>
        <p:nvSpPr>
          <p:cNvPr id="6" name="页脚占位符 5">
            <a:extLst>
              <a:ext uri="{FF2B5EF4-FFF2-40B4-BE49-F238E27FC236}">
                <a16:creationId xmlns:a16="http://schemas.microsoft.com/office/drawing/2014/main" id="{4EAF0A44-B67C-432B-AF7A-A261D75E71C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54500BC-68D8-47FB-87BF-3CAD99BFFBC4}"/>
              </a:ext>
            </a:extLst>
          </p:cNvPr>
          <p:cNvSpPr>
            <a:spLocks noGrp="1"/>
          </p:cNvSpPr>
          <p:nvPr>
            <p:ph type="sldNum" sz="quarter" idx="12"/>
          </p:nvPr>
        </p:nvSpPr>
        <p:spPr/>
        <p:txBody>
          <a:bodyPr/>
          <a:lstStyle/>
          <a:p>
            <a:fld id="{1A7D73ED-7EBB-4E11-B60B-79773C5177D3}" type="slidenum">
              <a:rPr lang="zh-CN" altLang="en-US" smtClean="0"/>
              <a:t>‹#›</a:t>
            </a:fld>
            <a:endParaRPr lang="zh-CN" altLang="en-US"/>
          </a:p>
        </p:txBody>
      </p:sp>
    </p:spTree>
    <p:extLst>
      <p:ext uri="{BB962C8B-B14F-4D97-AF65-F5344CB8AC3E}">
        <p14:creationId xmlns:p14="http://schemas.microsoft.com/office/powerpoint/2010/main" val="10341570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1.xml"/><Relationship Id="rId7" Type="http://schemas.openxmlformats.org/officeDocument/2006/relationships/tags" Target="../tags/tag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theme" Target="../theme/theme3.xml"/><Relationship Id="rId5" Type="http://schemas.openxmlformats.org/officeDocument/2006/relationships/slideLayout" Target="../slideLayouts/slideLayout33.xml"/><Relationship Id="rId10" Type="http://schemas.openxmlformats.org/officeDocument/2006/relationships/image" Target="../media/image3.jpeg"/><Relationship Id="rId4" Type="http://schemas.openxmlformats.org/officeDocument/2006/relationships/slideLayout" Target="../slideLayouts/slideLayout32.xml"/><Relationship Id="rId9" Type="http://schemas.openxmlformats.org/officeDocument/2006/relationships/tags" Target="../tags/tag3.xml"/></Relationships>
</file>

<file path=ppt/slideMasters/_rels/slideMaster4.xml.rels><?xml version="1.0" encoding="UTF-8" standalone="yes"?>
<Relationships xmlns="http://schemas.openxmlformats.org/package/2006/relationships"><Relationship Id="rId8" Type="http://schemas.openxmlformats.org/officeDocument/2006/relationships/tags" Target="../tags/tag5.xml"/><Relationship Id="rId3" Type="http://schemas.openxmlformats.org/officeDocument/2006/relationships/slideLayout" Target="../slideLayouts/slideLayout36.xml"/><Relationship Id="rId7" Type="http://schemas.openxmlformats.org/officeDocument/2006/relationships/tags" Target="../tags/tag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theme" Target="../theme/theme4.xml"/><Relationship Id="rId11" Type="http://schemas.openxmlformats.org/officeDocument/2006/relationships/image" Target="../media/image5.jpeg"/><Relationship Id="rId5" Type="http://schemas.openxmlformats.org/officeDocument/2006/relationships/slideLayout" Target="../slideLayouts/slideLayout38.xml"/><Relationship Id="rId10" Type="http://schemas.openxmlformats.org/officeDocument/2006/relationships/image" Target="../media/image4.jpg"/><Relationship Id="rId4" Type="http://schemas.openxmlformats.org/officeDocument/2006/relationships/slideLayout" Target="../slideLayouts/slideLayout37.xml"/><Relationship Id="rId9" Type="http://schemas.openxmlformats.org/officeDocument/2006/relationships/tags" Target="../tags/tag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8F7264FB-0618-4E18-959B-77CB113B87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56F56141-EDC8-4561-B210-A15B1651A4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DB2B7860-1501-44BF-BDA2-4ECAC48F4C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1456EF-EDA7-466D-90A9-97D47B7037CB}" type="datetimeFigureOut">
              <a:rPr lang="zh-CN" altLang="en-US" smtClean="0"/>
              <a:t>2023/3/29</a:t>
            </a:fld>
            <a:endParaRPr lang="zh-CN" altLang="en-US"/>
          </a:p>
        </p:txBody>
      </p:sp>
      <p:sp>
        <p:nvSpPr>
          <p:cNvPr id="5" name="页脚占位符 4">
            <a:extLst>
              <a:ext uri="{FF2B5EF4-FFF2-40B4-BE49-F238E27FC236}">
                <a16:creationId xmlns:a16="http://schemas.microsoft.com/office/drawing/2014/main" id="{E21586E5-F721-4A39-860D-941C9E93EA1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93DB4B5-A198-4FFC-8349-20B0234F0F7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7D73ED-7EBB-4E11-B60B-79773C5177D3}" type="slidenum">
              <a:rPr lang="zh-CN" altLang="en-US" smtClean="0"/>
              <a:t>‹#›</a:t>
            </a:fld>
            <a:endParaRPr lang="zh-CN" altLang="en-US"/>
          </a:p>
        </p:txBody>
      </p:sp>
      <p:pic>
        <p:nvPicPr>
          <p:cNvPr id="8" name="Picture 7" descr="A picture containing shape&#10;&#10;Description automatically generated">
            <a:extLst>
              <a:ext uri="{FF2B5EF4-FFF2-40B4-BE49-F238E27FC236}">
                <a16:creationId xmlns:a16="http://schemas.microsoft.com/office/drawing/2014/main" id="{8F199311-2F22-4024-B46E-94F6D75B5ACC}"/>
              </a:ext>
            </a:extLst>
          </p:cNvPr>
          <p:cNvPicPr>
            <a:picLocks noChangeAspect="1"/>
          </p:cNvPicPr>
          <p:nvPr userDrawn="1"/>
        </p:nvPicPr>
        <p:blipFill>
          <a:blip r:embed="rId19" cstate="hqprint">
            <a:extLst>
              <a:ext uri="{28A0092B-C50C-407E-A947-70E740481C1C}">
                <a14:useLocalDpi xmlns:a14="http://schemas.microsoft.com/office/drawing/2010/main" val="0"/>
              </a:ext>
            </a:extLst>
          </a:blip>
          <a:stretch>
            <a:fillRect/>
          </a:stretch>
        </p:blipFill>
        <p:spPr>
          <a:xfrm>
            <a:off x="-1476376" y="266699"/>
            <a:ext cx="1133475" cy="1133475"/>
          </a:xfrm>
          <a:prstGeom prst="rect">
            <a:avLst/>
          </a:prstGeom>
        </p:spPr>
      </p:pic>
    </p:spTree>
    <p:extLst>
      <p:ext uri="{BB962C8B-B14F-4D97-AF65-F5344CB8AC3E}">
        <p14:creationId xmlns:p14="http://schemas.microsoft.com/office/powerpoint/2010/main" val="251780840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24517915"/>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shape&#10;&#10;Description automatically generated">
            <a:extLst>
              <a:ext uri="{FF2B5EF4-FFF2-40B4-BE49-F238E27FC236}">
                <a16:creationId xmlns:a16="http://schemas.microsoft.com/office/drawing/2014/main" id="{4ADBF6CA-6897-40B2-B273-B517F3659E13}"/>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1730829" y="250371"/>
            <a:ext cx="1357993" cy="1357993"/>
          </a:xfrm>
          <a:prstGeom prst="rect">
            <a:avLst/>
          </a:prstGeom>
        </p:spPr>
      </p:pic>
    </p:spTree>
    <p:extLst>
      <p:ext uri="{BB962C8B-B14F-4D97-AF65-F5344CB8AC3E}">
        <p14:creationId xmlns:p14="http://schemas.microsoft.com/office/powerpoint/2010/main" val="851686878"/>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7D178EE8-F66C-1CF5-BCAB-A45612AB7D13}"/>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3/29/2023</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icture containing shape&#10;&#10;Description automatically generated">
            <a:extLst>
              <a:ext uri="{FF2B5EF4-FFF2-40B4-BE49-F238E27FC236}">
                <a16:creationId xmlns:a16="http://schemas.microsoft.com/office/drawing/2014/main" id="{9070BED5-AE08-4908-8EFE-4DF6D75E07FA}"/>
              </a:ext>
            </a:extLst>
          </p:cNvPr>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1565172" y="322005"/>
            <a:ext cx="1211211" cy="1211211"/>
          </a:xfrm>
          <a:prstGeom prst="rect">
            <a:avLst/>
          </a:prstGeom>
        </p:spPr>
      </p:pic>
    </p:spTree>
    <p:extLst>
      <p:ext uri="{BB962C8B-B14F-4D97-AF65-F5344CB8AC3E}">
        <p14:creationId xmlns:p14="http://schemas.microsoft.com/office/powerpoint/2010/main" val="327509845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2.xml"/><Relationship Id="rId5" Type="http://schemas.microsoft.com/office/2007/relationships/hdphoto" Target="../media/hdphoto2.wdp"/><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7.png"/><Relationship Id="rId5" Type="http://schemas.microsoft.com/office/2007/relationships/hdphoto" Target="../media/hdphoto3.wdp"/><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slideLayout" Target="../slideLayouts/slideLayout24.xml"/><Relationship Id="rId7" Type="http://schemas.openxmlformats.org/officeDocument/2006/relationships/image" Target="../media/image11.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png"/><Relationship Id="rId11" Type="http://schemas.openxmlformats.org/officeDocument/2006/relationships/slide" Target="slide6.xml"/><Relationship Id="rId5" Type="http://schemas.openxmlformats.org/officeDocument/2006/relationships/image" Target="../media/image9.jpg"/><Relationship Id="rId10" Type="http://schemas.openxmlformats.org/officeDocument/2006/relationships/slide" Target="slide4.xml"/><Relationship Id="rId4" Type="http://schemas.openxmlformats.org/officeDocument/2006/relationships/image" Target="../media/image8.jpg"/><Relationship Id="rId9" Type="http://schemas.openxmlformats.org/officeDocument/2006/relationships/slide" Target="slide5.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4.emf"/><Relationship Id="rId2" Type="http://schemas.openxmlformats.org/officeDocument/2006/relationships/notesSlide" Target="../notesSlides/notesSlide13.xml"/><Relationship Id="rId1" Type="http://schemas.openxmlformats.org/officeDocument/2006/relationships/slideLayout" Target="../slideLayouts/slideLayout12.xml"/><Relationship Id="rId6" Type="http://schemas.openxmlformats.org/officeDocument/2006/relationships/image" Target="../media/image39.svg"/><Relationship Id="rId5" Type="http://schemas.openxmlformats.org/officeDocument/2006/relationships/image" Target="../media/image33.png"/><Relationship Id="rId4" Type="http://schemas.openxmlformats.org/officeDocument/2006/relationships/image" Target="../media/image37.svg"/></Relationships>
</file>

<file path=ppt/slides/_rels/slide2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4.emf"/><Relationship Id="rId2" Type="http://schemas.openxmlformats.org/officeDocument/2006/relationships/notesSlide" Target="../notesSlides/notesSlide14.xml"/><Relationship Id="rId1" Type="http://schemas.openxmlformats.org/officeDocument/2006/relationships/slideLayout" Target="../slideLayouts/slideLayout29.xml"/><Relationship Id="rId6" Type="http://schemas.openxmlformats.org/officeDocument/2006/relationships/image" Target="../media/image37.png"/><Relationship Id="rId5" Type="http://schemas.openxmlformats.org/officeDocument/2006/relationships/image" Target="../media/image43.svg"/><Relationship Id="rId4" Type="http://schemas.openxmlformats.org/officeDocument/2006/relationships/image" Target="../media/image36.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4.emf"/><Relationship Id="rId2" Type="http://schemas.openxmlformats.org/officeDocument/2006/relationships/notesSlide" Target="../notesSlides/notesSlide15.xml"/><Relationship Id="rId1" Type="http://schemas.openxmlformats.org/officeDocument/2006/relationships/slideLayout" Target="../slideLayouts/slideLayout29.xml"/><Relationship Id="rId6" Type="http://schemas.openxmlformats.org/officeDocument/2006/relationships/image" Target="../media/image37.png"/><Relationship Id="rId5" Type="http://schemas.openxmlformats.org/officeDocument/2006/relationships/image" Target="../media/image43.sv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38.emf"/><Relationship Id="rId7" Type="http://schemas.openxmlformats.org/officeDocument/2006/relationships/image" Target="../media/image34.emf"/><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41.emf"/><Relationship Id="rId5" Type="http://schemas.openxmlformats.org/officeDocument/2006/relationships/image" Target="../media/image40.emf"/><Relationship Id="rId4" Type="http://schemas.openxmlformats.org/officeDocument/2006/relationships/image" Target="../media/image39.emf"/></Relationships>
</file>

<file path=ppt/slides/_rels/slide24.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7" Type="http://schemas.openxmlformats.org/officeDocument/2006/relationships/image" Target="../media/image54.svg"/><Relationship Id="rId2" Type="http://schemas.openxmlformats.org/officeDocument/2006/relationships/notesSlide" Target="../notesSlides/notesSlide22.xml"/><Relationship Id="rId1" Type="http://schemas.openxmlformats.org/officeDocument/2006/relationships/slideLayout" Target="../slideLayouts/slideLayout34.xml"/><Relationship Id="rId6" Type="http://schemas.openxmlformats.org/officeDocument/2006/relationships/image" Target="../media/image45.png"/><Relationship Id="rId5" Type="http://schemas.openxmlformats.org/officeDocument/2006/relationships/image" Target="../media/image44.emf"/><Relationship Id="rId4" Type="http://schemas.openxmlformats.org/officeDocument/2006/relationships/image" Target="../media/image51.svg"/></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4.xml"/><Relationship Id="rId6" Type="http://schemas.openxmlformats.org/officeDocument/2006/relationships/image" Target="../media/image12.jpg"/><Relationship Id="rId5" Type="http://schemas.openxmlformats.org/officeDocument/2006/relationships/slide" Target="slide2.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7" Type="http://schemas.openxmlformats.org/officeDocument/2006/relationships/image" Target="../media/image49.jpe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34.emf"/></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50.pn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4.xml"/><Relationship Id="rId6" Type="http://schemas.openxmlformats.org/officeDocument/2006/relationships/image" Target="../media/image12.jpg"/><Relationship Id="rId5" Type="http://schemas.openxmlformats.org/officeDocument/2006/relationships/slide" Target="slide2.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4.xml"/><Relationship Id="rId6" Type="http://schemas.openxmlformats.org/officeDocument/2006/relationships/image" Target="../media/image12.jpg"/><Relationship Id="rId5" Type="http://schemas.openxmlformats.org/officeDocument/2006/relationships/slide" Target="slide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75C0D-621D-402B-8D71-31DCFBB46F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12" name="矩形 11">
            <a:extLst>
              <a:ext uri="{FF2B5EF4-FFF2-40B4-BE49-F238E27FC236}">
                <a16:creationId xmlns:a16="http://schemas.microsoft.com/office/drawing/2014/main" id="{C87B4F19-8E90-404F-BDF3-0A53CF75F962}"/>
              </a:ext>
            </a:extLst>
          </p:cNvPr>
          <p:cNvSpPr/>
          <p:nvPr/>
        </p:nvSpPr>
        <p:spPr>
          <a:xfrm>
            <a:off x="1697014" y="1520732"/>
            <a:ext cx="8801224" cy="3825002"/>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sp>
        <p:nvSpPr>
          <p:cNvPr id="2" name="矩形 1">
            <a:extLst>
              <a:ext uri="{FF2B5EF4-FFF2-40B4-BE49-F238E27FC236}">
                <a16:creationId xmlns:a16="http://schemas.microsoft.com/office/drawing/2014/main" id="{20CF277F-1A09-4D98-BA95-93E9FC8D168F}"/>
              </a:ext>
            </a:extLst>
          </p:cNvPr>
          <p:cNvSpPr/>
          <p:nvPr/>
        </p:nvSpPr>
        <p:spPr>
          <a:xfrm>
            <a:off x="2271081" y="983848"/>
            <a:ext cx="7649836" cy="4896092"/>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pic>
        <p:nvPicPr>
          <p:cNvPr id="8" name="Picture 6" descr="Happy woman teacher in government uniform holding colorful pom poms character cartoon art illustration">
            <a:extLst>
              <a:ext uri="{FF2B5EF4-FFF2-40B4-BE49-F238E27FC236}">
                <a16:creationId xmlns:a16="http://schemas.microsoft.com/office/drawing/2014/main" id="{D038F404-0D12-4C1E-A214-A74106023CD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80" b="96208" l="9904" r="89936">
                        <a14:foregroundMark x1="44409" y1="44311" x2="44409" y2="44311"/>
                      </a14:backgroundRemoval>
                    </a14:imgEffect>
                  </a14:imgLayer>
                </a14:imgProps>
              </a:ext>
              <a:ext uri="{28A0092B-C50C-407E-A947-70E740481C1C}">
                <a14:useLocalDpi xmlns:a14="http://schemas.microsoft.com/office/drawing/2010/main" val="0"/>
              </a:ext>
            </a:extLst>
          </a:blip>
          <a:srcRect/>
          <a:stretch>
            <a:fillRect/>
          </a:stretch>
        </p:blipFill>
        <p:spPr bwMode="auto">
          <a:xfrm>
            <a:off x="6522807" y="1430841"/>
            <a:ext cx="4947490" cy="395957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2982C17E-CC33-4F3D-9E84-73D638023E79}"/>
              </a:ext>
            </a:extLst>
          </p:cNvPr>
          <p:cNvPicPr>
            <a:picLocks noChangeAspect="1"/>
          </p:cNvPicPr>
          <p:nvPr/>
        </p:nvPicPr>
        <p:blipFill>
          <a:blip r:embed="rId6"/>
          <a:stretch>
            <a:fillRect/>
          </a:stretch>
        </p:blipFill>
        <p:spPr>
          <a:xfrm>
            <a:off x="1638300" y="742102"/>
            <a:ext cx="6746766" cy="3754723"/>
          </a:xfrm>
          <a:prstGeom prst="rect">
            <a:avLst/>
          </a:prstGeom>
        </p:spPr>
      </p:pic>
    </p:spTree>
    <p:extLst>
      <p:ext uri="{BB962C8B-B14F-4D97-AF65-F5344CB8AC3E}">
        <p14:creationId xmlns:p14="http://schemas.microsoft.com/office/powerpoint/2010/main" val="3352739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4">
            <a:extLst>
              <a:ext uri="{FF2B5EF4-FFF2-40B4-BE49-F238E27FC236}">
                <a16:creationId xmlns:a16="http://schemas.microsoft.com/office/drawing/2014/main" id="{7AC9A0E6-4563-466E-940A-45079A58DD4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sp>
        <p:nvSpPr>
          <p:cNvPr id="33" name="Rectangle 32">
            <a:extLst>
              <a:ext uri="{FF2B5EF4-FFF2-40B4-BE49-F238E27FC236}">
                <a16:creationId xmlns:a16="http://schemas.microsoft.com/office/drawing/2014/main" id="{160A77EC-2B32-4D19-9062-60FDBF587D63}"/>
              </a:ext>
            </a:extLst>
          </p:cNvPr>
          <p:cNvSpPr/>
          <p:nvPr/>
        </p:nvSpPr>
        <p:spPr>
          <a:xfrm>
            <a:off x="2177551" y="496197"/>
            <a:ext cx="7817848" cy="830997"/>
          </a:xfrm>
          <a:prstGeom prst="rect">
            <a:avLst/>
          </a:prstGeom>
          <a:noFill/>
        </p:spPr>
        <p:txBody>
          <a:bodyPr wrap="square" lIns="91440" tIns="45720" rIns="91440" bIns="45720">
            <a:spAutoFit/>
          </a:bodyPr>
          <a:lstStyle/>
          <a:p>
            <a:pPr algn="ctr">
              <a:defRPr/>
            </a:pPr>
            <a:r>
              <a:rPr lang="en-US" sz="4800" b="1"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Times New Roman" panose="02020603050405020304" pitchFamily="18" charset="0"/>
                <a:ea typeface="Arial-Rounded" panose="020B0500000000000000" pitchFamily="34" charset="0"/>
                <a:cs typeface="Times New Roman" panose="02020603050405020304" pitchFamily="18" charset="0"/>
              </a:rPr>
              <a:t>Lắng</a:t>
            </a:r>
            <a:r>
              <a:rPr lang="en-US" sz="4800" b="1"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Times New Roman" panose="02020603050405020304" pitchFamily="18" charset="0"/>
                <a:ea typeface="Arial-Rounded" panose="020B0500000000000000" pitchFamily="34" charset="0"/>
                <a:cs typeface="Times New Roman" panose="02020603050405020304" pitchFamily="18" charset="0"/>
              </a:rPr>
              <a:t>nghe</a:t>
            </a:r>
            <a:r>
              <a:rPr lang="en-US" sz="4800" b="1"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Times New Roman" panose="02020603050405020304" pitchFamily="18" charset="0"/>
                <a:ea typeface="Arial-Rounded" panose="020B0500000000000000" pitchFamily="34" charset="0"/>
                <a:cs typeface="Times New Roman" panose="02020603050405020304" pitchFamily="18" charset="0"/>
              </a:rPr>
              <a:t>đọc</a:t>
            </a:r>
            <a:r>
              <a:rPr lang="en-US" sz="4800" b="1"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Times New Roman" panose="02020603050405020304" pitchFamily="18" charset="0"/>
                <a:ea typeface="Arial-Rounded" panose="020B0500000000000000" pitchFamily="34" charset="0"/>
                <a:cs typeface="Times New Roman" panose="02020603050405020304" pitchFamily="18" charset="0"/>
              </a:rPr>
              <a:t>mẫu</a:t>
            </a:r>
            <a:endParaRPr lang="en-US" sz="4800" b="1" dirty="0">
              <a:ln w="6600">
                <a:solidFill>
                  <a:srgbClr val="5FE0FF"/>
                </a:solidFill>
                <a:prstDash val="solid"/>
              </a:ln>
              <a:solidFill>
                <a:srgbClr val="000000"/>
              </a:solidFill>
              <a:effectLst>
                <a:glow rad="101600">
                  <a:srgbClr val="5FE0FF">
                    <a:satMod val="175000"/>
                    <a:alpha val="40000"/>
                  </a:srgbClr>
                </a:glow>
                <a:outerShdw blurRad="60007" dist="200025" dir="15000000" sy="30000" kx="-1800000" algn="bl" rotWithShape="0">
                  <a:prstClr val="black">
                    <a:alpha val="32000"/>
                  </a:prstClr>
                </a:outerShdw>
              </a:effectLst>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4" name="TextBox 28">
            <a:extLst>
              <a:ext uri="{FF2B5EF4-FFF2-40B4-BE49-F238E27FC236}">
                <a16:creationId xmlns:a16="http://schemas.microsoft.com/office/drawing/2014/main" id="{3BF2B770-F750-490C-A5BB-C13F39A5D404}"/>
              </a:ext>
            </a:extLst>
          </p:cNvPr>
          <p:cNvSpPr txBox="1"/>
          <p:nvPr/>
        </p:nvSpPr>
        <p:spPr>
          <a:xfrm>
            <a:off x="4453173" y="4843402"/>
            <a:ext cx="3062569" cy="2014597"/>
          </a:xfrm>
          <a:prstGeom prst="cloud">
            <a:avLst/>
          </a:prstGeom>
          <a:solidFill>
            <a:srgbClr val="70AD47">
              <a:lumMod val="60000"/>
              <a:lumOff val="40000"/>
            </a:srgbClr>
          </a:solidFill>
          <a:ln>
            <a:solidFill>
              <a:srgbClr val="C00000"/>
            </a:solidFill>
          </a:ln>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MẮT DÕI</a:t>
            </a:r>
            <a:endParaRPr kumimoji="0" lang="zh-CN" altLang="en-US" sz="4000" b="1" i="0" u="none" strike="noStrike" kern="0" cap="none" spc="0" normalizeH="0" baseline="0" noProof="0" dirty="0">
              <a:ln>
                <a:noFill/>
              </a:ln>
              <a:solidFill>
                <a:srgbClr val="FFFFFF"/>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5" name="TextBox 28">
            <a:extLst>
              <a:ext uri="{FF2B5EF4-FFF2-40B4-BE49-F238E27FC236}">
                <a16:creationId xmlns:a16="http://schemas.microsoft.com/office/drawing/2014/main" id="{BB8F47E0-3D24-4833-A9B2-D830A297E29C}"/>
              </a:ext>
            </a:extLst>
          </p:cNvPr>
          <p:cNvSpPr txBox="1"/>
          <p:nvPr/>
        </p:nvSpPr>
        <p:spPr>
          <a:xfrm>
            <a:off x="8264626" y="1684254"/>
            <a:ext cx="3161025" cy="2014597"/>
          </a:xfrm>
          <a:prstGeom prst="cloud">
            <a:avLst/>
          </a:prstGeom>
          <a:solidFill>
            <a:srgbClr val="FFE2AF"/>
          </a:solidFill>
        </p:spPr>
        <p:txBody>
          <a:bodyPr wrap="square" rtlCol="0">
            <a:spAutoFit/>
          </a:bodyPr>
          <a:lstStyle/>
          <a:p>
            <a:pPr algn="ctr">
              <a:defRPr/>
            </a:pPr>
            <a:r>
              <a:rPr lang="en-US" altLang="zh-CN" sz="4000" b="1"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TAI NGHE</a:t>
            </a:r>
            <a:endParaRPr lang="zh-CN" altLang="en-US" sz="4000" b="1"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36" name="TextBox 28">
            <a:extLst>
              <a:ext uri="{FF2B5EF4-FFF2-40B4-BE49-F238E27FC236}">
                <a16:creationId xmlns:a16="http://schemas.microsoft.com/office/drawing/2014/main" id="{C3C0D231-EAD2-4C7B-8903-6E1A2BFA5729}"/>
              </a:ext>
            </a:extLst>
          </p:cNvPr>
          <p:cNvSpPr txBox="1"/>
          <p:nvPr/>
        </p:nvSpPr>
        <p:spPr>
          <a:xfrm>
            <a:off x="1316621" y="1806525"/>
            <a:ext cx="2313101" cy="2014597"/>
          </a:xfrm>
          <a:prstGeom prst="cloud">
            <a:avLst/>
          </a:prstGeom>
          <a:solidFill>
            <a:srgbClr val="FFFF00"/>
          </a:solidFill>
        </p:spPr>
        <p:txBody>
          <a:bodyPr wrap="square" rtlCol="0">
            <a:spAutoFit/>
          </a:bodyPr>
          <a:lstStyle/>
          <a:p>
            <a:pPr algn="ctr">
              <a:defRPr/>
            </a:pPr>
            <a:r>
              <a:rPr lang="en-US" altLang="zh-CN" sz="4000" b="1"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TAY DÒ</a:t>
            </a:r>
            <a:endParaRPr lang="zh-CN" altLang="en-US" sz="4000" b="1" kern="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7" name="Picture 4" descr="Check out Arrow icon created by 4B Icons | Graphic design posters, Mini  drawings, Desktop wallpaper art">
            <a:extLst>
              <a:ext uri="{FF2B5EF4-FFF2-40B4-BE49-F238E27FC236}">
                <a16:creationId xmlns:a16="http://schemas.microsoft.com/office/drawing/2014/main" id="{5A3A610F-EBAA-46EA-8786-4EA31D7EEF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Check out Arrow icon created by 4B Icons | Graphic design posters, Mini  drawings, Desktop wallpaper art">
            <a:extLst>
              <a:ext uri="{FF2B5EF4-FFF2-40B4-BE49-F238E27FC236}">
                <a16:creationId xmlns:a16="http://schemas.microsoft.com/office/drawing/2014/main" id="{DC20EA65-32D5-4C3B-956D-76B9DF30ED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4" descr="Check out Arrow icon created by 4B Icons | Graphic design posters, Mini  drawings, Desktop wallpaper art">
            <a:extLst>
              <a:ext uri="{FF2B5EF4-FFF2-40B4-BE49-F238E27FC236}">
                <a16:creationId xmlns:a16="http://schemas.microsoft.com/office/drawing/2014/main" id="{1AF0604A-722B-49CF-BBC6-B82305C60F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a:extLst>
              <a:ext uri="{FF2B5EF4-FFF2-40B4-BE49-F238E27FC236}">
                <a16:creationId xmlns:a16="http://schemas.microsoft.com/office/drawing/2014/main" id="{70B8FE3A-0A87-43FA-959E-E25AC4238A7A}"/>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5823" b="89922" l="10000" r="90000">
                        <a14:foregroundMark x1="45400" y1="12542" x2="51900" y2="42329"/>
                        <a14:foregroundMark x1="51900" y1="42329" x2="51900" y2="42329"/>
                        <a14:foregroundMark x1="52100" y1="11646" x2="55300" y2="23180"/>
                        <a14:foregroundMark x1="48800" y1="22060" x2="52700" y2="22284"/>
                        <a14:foregroundMark x1="48900" y1="66293" x2="50800" y2="67301"/>
                        <a14:foregroundMark x1="44100" y1="52968" x2="43000" y2="61478"/>
                        <a14:foregroundMark x1="56900" y1="53527" x2="58100" y2="62710"/>
                        <a14:foregroundMark x1="58200" y1="62486" x2="59200" y2="63942"/>
                        <a14:foregroundMark x1="61000" y1="38074" x2="61000" y2="38074"/>
                        <a14:foregroundMark x1="48200" y1="5823" x2="52700" y2="6495"/>
                        <a14:foregroundMark x1="42100" y1="66293" x2="42100" y2="66293"/>
                        <a14:foregroundMark x1="59200" y1="66629" x2="59200" y2="66629"/>
                        <a14:foregroundMark x1="42100" y1="68085" x2="42100" y2="68085"/>
                        <a14:foregroundMark x1="41100" y1="29003" x2="43600" y2="29787"/>
                        <a14:foregroundMark x1="57900" y1="30011" x2="59200" y2="29339"/>
                        <a14:backgroundMark x1="28900" y1="48376" x2="39300" y2="76484"/>
                        <a14:backgroundMark x1="42200" y1="52296" x2="42339" y2="53304"/>
                        <a14:backgroundMark x1="60284" y1="63145" x2="60900" y2="66069"/>
                        <a14:backgroundMark x1="59208" y1="58034" x2="60060" y2="62079"/>
                        <a14:backgroundMark x1="57500" y1="52744" x2="57575" y2="53418"/>
                        <a14:backgroundMark x1="31600" y1="68533" x2="66500" y2="83203"/>
                        <a14:backgroundMark x1="66500" y1="83203" x2="76900" y2="84546"/>
                        <a14:backgroundMark x1="29600" y1="75252" x2="69600" y2="77940"/>
                        <a14:backgroundMark x1="41390" y1="68085" x2="58400" y2="73908"/>
                        <a14:backgroundMark x1="39100" y1="67301" x2="41390" y2="68085"/>
                      </a14:backgroundRemoval>
                    </a14:imgEffect>
                  </a14:imgLayer>
                </a14:imgProps>
              </a:ext>
              <a:ext uri="{28A0092B-C50C-407E-A947-70E740481C1C}">
                <a14:useLocalDpi xmlns:a14="http://schemas.microsoft.com/office/drawing/2010/main" val="0"/>
              </a:ext>
            </a:extLst>
          </a:blip>
          <a:srcRect l="19551" t="3334" r="30144" b="52235"/>
          <a:stretch/>
        </p:blipFill>
        <p:spPr>
          <a:xfrm>
            <a:off x="3618780" y="1349616"/>
            <a:ext cx="3712779" cy="2928414"/>
          </a:xfrm>
          <a:prstGeom prst="rect">
            <a:avLst/>
          </a:prstGeom>
        </p:spPr>
      </p:pic>
    </p:spTree>
    <p:extLst>
      <p:ext uri="{BB962C8B-B14F-4D97-AF65-F5344CB8AC3E}">
        <p14:creationId xmlns:p14="http://schemas.microsoft.com/office/powerpoint/2010/main" val="4667316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250"/>
                                        <p:tgtEl>
                                          <p:spTgt spid="32"/>
                                        </p:tgtEl>
                                      </p:cBhvr>
                                    </p:animEffect>
                                    <p:anim calcmode="lin" valueType="num">
                                      <p:cBhvr>
                                        <p:cTn id="8" dur="1250" fill="hold"/>
                                        <p:tgtEl>
                                          <p:spTgt spid="32"/>
                                        </p:tgtEl>
                                        <p:attrNameLst>
                                          <p:attrName>ppt_x</p:attrName>
                                        </p:attrNameLst>
                                      </p:cBhvr>
                                      <p:tavLst>
                                        <p:tav tm="0">
                                          <p:val>
                                            <p:strVal val="#ppt_x"/>
                                          </p:val>
                                        </p:tav>
                                        <p:tav tm="100000">
                                          <p:val>
                                            <p:strVal val="#ppt_x"/>
                                          </p:val>
                                        </p:tav>
                                      </p:tavLst>
                                    </p:anim>
                                    <p:anim calcmode="lin" valueType="num">
                                      <p:cBhvr>
                                        <p:cTn id="9" dur="125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fade">
                                      <p:cBhvr>
                                        <p:cTn id="12" dur="1000"/>
                                        <p:tgtEl>
                                          <p:spTgt spid="33"/>
                                        </p:tgtEl>
                                      </p:cBhvr>
                                    </p:animEffect>
                                    <p:anim calcmode="lin" valueType="num">
                                      <p:cBhvr>
                                        <p:cTn id="13" dur="1000" fill="hold"/>
                                        <p:tgtEl>
                                          <p:spTgt spid="33"/>
                                        </p:tgtEl>
                                        <p:attrNameLst>
                                          <p:attrName>ppt_x</p:attrName>
                                        </p:attrNameLst>
                                      </p:cBhvr>
                                      <p:tavLst>
                                        <p:tav tm="0">
                                          <p:val>
                                            <p:strVal val="#ppt_x"/>
                                          </p:val>
                                        </p:tav>
                                        <p:tav tm="100000">
                                          <p:val>
                                            <p:strVal val="#ppt_x"/>
                                          </p:val>
                                        </p:tav>
                                      </p:tavLst>
                                    </p:anim>
                                    <p:anim calcmode="lin" valueType="num">
                                      <p:cBhvr>
                                        <p:cTn id="14" dur="1000" fill="hold"/>
                                        <p:tgtEl>
                                          <p:spTgt spid="33"/>
                                        </p:tgtEl>
                                        <p:attrNameLst>
                                          <p:attrName>ppt_y</p:attrName>
                                        </p:attrNameLst>
                                      </p:cBhvr>
                                      <p:tavLst>
                                        <p:tav tm="0">
                                          <p:val>
                                            <p:strVal val="#ppt_y+.1"/>
                                          </p:val>
                                        </p:tav>
                                        <p:tav tm="100000">
                                          <p:val>
                                            <p:strVal val="#ppt_y"/>
                                          </p:val>
                                        </p:tav>
                                      </p:tavLst>
                                    </p:anim>
                                  </p:childTnLst>
                                </p:cTn>
                              </p:par>
                            </p:childTnLst>
                          </p:cTn>
                        </p:par>
                        <p:par>
                          <p:cTn id="15" fill="hold">
                            <p:stCondLst>
                              <p:cond delay="1250"/>
                            </p:stCondLst>
                            <p:childTnLst>
                              <p:par>
                                <p:cTn id="16" presetID="55" presetClass="entr" presetSubtype="0" fill="hold" grpId="0" nodeType="afterEffect">
                                  <p:stCondLst>
                                    <p:cond delay="0"/>
                                  </p:stCondLst>
                                  <p:iterate type="lt">
                                    <p:tmPct val="10000"/>
                                  </p:iterate>
                                  <p:childTnLst>
                                    <p:set>
                                      <p:cBhvr>
                                        <p:cTn id="17" dur="1" fill="hold">
                                          <p:stCondLst>
                                            <p:cond delay="0"/>
                                          </p:stCondLst>
                                        </p:cTn>
                                        <p:tgtEl>
                                          <p:spTgt spid="34"/>
                                        </p:tgtEl>
                                        <p:attrNameLst>
                                          <p:attrName>style.visibility</p:attrName>
                                        </p:attrNameLst>
                                      </p:cBhvr>
                                      <p:to>
                                        <p:strVal val="visible"/>
                                      </p:to>
                                    </p:set>
                                    <p:anim calcmode="lin" valueType="num">
                                      <p:cBhvr>
                                        <p:cTn id="18" dur="500" fill="hold"/>
                                        <p:tgtEl>
                                          <p:spTgt spid="34"/>
                                        </p:tgtEl>
                                        <p:attrNameLst>
                                          <p:attrName>ppt_w</p:attrName>
                                        </p:attrNameLst>
                                      </p:cBhvr>
                                      <p:tavLst>
                                        <p:tav tm="0">
                                          <p:val>
                                            <p:strVal val="#ppt_w*0.70"/>
                                          </p:val>
                                        </p:tav>
                                        <p:tav tm="100000">
                                          <p:val>
                                            <p:strVal val="#ppt_w"/>
                                          </p:val>
                                        </p:tav>
                                      </p:tavLst>
                                    </p:anim>
                                    <p:anim calcmode="lin" valueType="num">
                                      <p:cBhvr>
                                        <p:cTn id="19" dur="500" fill="hold"/>
                                        <p:tgtEl>
                                          <p:spTgt spid="34"/>
                                        </p:tgtEl>
                                        <p:attrNameLst>
                                          <p:attrName>ppt_h</p:attrName>
                                        </p:attrNameLst>
                                      </p:cBhvr>
                                      <p:tavLst>
                                        <p:tav tm="0">
                                          <p:val>
                                            <p:strVal val="#ppt_h"/>
                                          </p:val>
                                        </p:tav>
                                        <p:tav tm="100000">
                                          <p:val>
                                            <p:strVal val="#ppt_h"/>
                                          </p:val>
                                        </p:tav>
                                      </p:tavLst>
                                    </p:anim>
                                    <p:animEffect transition="in" filter="fade">
                                      <p:cBhvr>
                                        <p:cTn id="20" dur="500"/>
                                        <p:tgtEl>
                                          <p:spTgt spid="34"/>
                                        </p:tgtEl>
                                      </p:cBhvr>
                                    </p:animEffect>
                                  </p:childTnLst>
                                </p:cTn>
                              </p:par>
                              <p:par>
                                <p:cTn id="21" presetID="22" presetClass="entr" presetSubtype="8" fill="hold" nodeType="with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wipe(left)">
                                      <p:cBhvr>
                                        <p:cTn id="23" dur="500"/>
                                        <p:tgtEl>
                                          <p:spTgt spid="37"/>
                                        </p:tgtEl>
                                      </p:cBhvr>
                                    </p:animEffect>
                                  </p:childTnLst>
                                </p:cTn>
                              </p:par>
                            </p:childTnLst>
                          </p:cTn>
                        </p:par>
                        <p:par>
                          <p:cTn id="24" fill="hold">
                            <p:stCondLst>
                              <p:cond delay="2000"/>
                            </p:stCondLst>
                            <p:childTnLst>
                              <p:par>
                                <p:cTn id="25" presetID="55" presetClass="entr" presetSubtype="0" fill="hold" grpId="0" nodeType="afterEffect">
                                  <p:stCondLst>
                                    <p:cond delay="0"/>
                                  </p:stCondLst>
                                  <p:iterate type="lt">
                                    <p:tmPct val="10000"/>
                                  </p:iterate>
                                  <p:childTnLst>
                                    <p:set>
                                      <p:cBhvr>
                                        <p:cTn id="26" dur="1" fill="hold">
                                          <p:stCondLst>
                                            <p:cond delay="0"/>
                                          </p:stCondLst>
                                        </p:cTn>
                                        <p:tgtEl>
                                          <p:spTgt spid="35"/>
                                        </p:tgtEl>
                                        <p:attrNameLst>
                                          <p:attrName>style.visibility</p:attrName>
                                        </p:attrNameLst>
                                      </p:cBhvr>
                                      <p:to>
                                        <p:strVal val="visible"/>
                                      </p:to>
                                    </p:set>
                                    <p:anim calcmode="lin" valueType="num">
                                      <p:cBhvr>
                                        <p:cTn id="27" dur="500" fill="hold"/>
                                        <p:tgtEl>
                                          <p:spTgt spid="35"/>
                                        </p:tgtEl>
                                        <p:attrNameLst>
                                          <p:attrName>ppt_w</p:attrName>
                                        </p:attrNameLst>
                                      </p:cBhvr>
                                      <p:tavLst>
                                        <p:tav tm="0">
                                          <p:val>
                                            <p:strVal val="#ppt_w*0.70"/>
                                          </p:val>
                                        </p:tav>
                                        <p:tav tm="100000">
                                          <p:val>
                                            <p:strVal val="#ppt_w"/>
                                          </p:val>
                                        </p:tav>
                                      </p:tavLst>
                                    </p:anim>
                                    <p:anim calcmode="lin" valueType="num">
                                      <p:cBhvr>
                                        <p:cTn id="28" dur="500" fill="hold"/>
                                        <p:tgtEl>
                                          <p:spTgt spid="35"/>
                                        </p:tgtEl>
                                        <p:attrNameLst>
                                          <p:attrName>ppt_h</p:attrName>
                                        </p:attrNameLst>
                                      </p:cBhvr>
                                      <p:tavLst>
                                        <p:tav tm="0">
                                          <p:val>
                                            <p:strVal val="#ppt_h"/>
                                          </p:val>
                                        </p:tav>
                                        <p:tav tm="100000">
                                          <p:val>
                                            <p:strVal val="#ppt_h"/>
                                          </p:val>
                                        </p:tav>
                                      </p:tavLst>
                                    </p:anim>
                                    <p:animEffect transition="in" filter="fade">
                                      <p:cBhvr>
                                        <p:cTn id="29" dur="500"/>
                                        <p:tgtEl>
                                          <p:spTgt spid="35"/>
                                        </p:tgtEl>
                                      </p:cBhvr>
                                    </p:animEffect>
                                  </p:childTnLst>
                                </p:cTn>
                              </p:par>
                              <p:par>
                                <p:cTn id="30" presetID="22" presetClass="entr" presetSubtype="8" fill="hold" nodeType="with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wipe(left)">
                                      <p:cBhvr>
                                        <p:cTn id="32" dur="500"/>
                                        <p:tgtEl>
                                          <p:spTgt spid="38"/>
                                        </p:tgtEl>
                                      </p:cBhvr>
                                    </p:animEffect>
                                  </p:childTnLst>
                                </p:cTn>
                              </p:par>
                            </p:childTnLst>
                          </p:cTn>
                        </p:par>
                        <p:par>
                          <p:cTn id="33" fill="hold">
                            <p:stCondLst>
                              <p:cond delay="2800"/>
                            </p:stCondLst>
                            <p:childTnLst>
                              <p:par>
                                <p:cTn id="34" presetID="55" presetClass="entr" presetSubtype="0" fill="hold" grpId="0" nodeType="afterEffect">
                                  <p:stCondLst>
                                    <p:cond delay="0"/>
                                  </p:stCondLst>
                                  <p:iterate type="lt">
                                    <p:tmPct val="10000"/>
                                  </p:iterate>
                                  <p:childTnLst>
                                    <p:set>
                                      <p:cBhvr>
                                        <p:cTn id="35" dur="1" fill="hold">
                                          <p:stCondLst>
                                            <p:cond delay="0"/>
                                          </p:stCondLst>
                                        </p:cTn>
                                        <p:tgtEl>
                                          <p:spTgt spid="36"/>
                                        </p:tgtEl>
                                        <p:attrNameLst>
                                          <p:attrName>style.visibility</p:attrName>
                                        </p:attrNameLst>
                                      </p:cBhvr>
                                      <p:to>
                                        <p:strVal val="visible"/>
                                      </p:to>
                                    </p:set>
                                    <p:anim calcmode="lin" valueType="num">
                                      <p:cBhvr>
                                        <p:cTn id="36" dur="500" fill="hold"/>
                                        <p:tgtEl>
                                          <p:spTgt spid="36"/>
                                        </p:tgtEl>
                                        <p:attrNameLst>
                                          <p:attrName>ppt_w</p:attrName>
                                        </p:attrNameLst>
                                      </p:cBhvr>
                                      <p:tavLst>
                                        <p:tav tm="0">
                                          <p:val>
                                            <p:strVal val="#ppt_w*0.70"/>
                                          </p:val>
                                        </p:tav>
                                        <p:tav tm="100000">
                                          <p:val>
                                            <p:strVal val="#ppt_w"/>
                                          </p:val>
                                        </p:tav>
                                      </p:tavLst>
                                    </p:anim>
                                    <p:anim calcmode="lin" valueType="num">
                                      <p:cBhvr>
                                        <p:cTn id="37" dur="500" fill="hold"/>
                                        <p:tgtEl>
                                          <p:spTgt spid="36"/>
                                        </p:tgtEl>
                                        <p:attrNameLst>
                                          <p:attrName>ppt_h</p:attrName>
                                        </p:attrNameLst>
                                      </p:cBhvr>
                                      <p:tavLst>
                                        <p:tav tm="0">
                                          <p:val>
                                            <p:strVal val="#ppt_h"/>
                                          </p:val>
                                        </p:tav>
                                        <p:tav tm="100000">
                                          <p:val>
                                            <p:strVal val="#ppt_h"/>
                                          </p:val>
                                        </p:tav>
                                      </p:tavLst>
                                    </p:anim>
                                    <p:animEffect transition="in" filter="fade">
                                      <p:cBhvr>
                                        <p:cTn id="38" dur="500"/>
                                        <p:tgtEl>
                                          <p:spTgt spid="36"/>
                                        </p:tgtEl>
                                      </p:cBhvr>
                                    </p:animEffect>
                                  </p:childTnLst>
                                </p:cTn>
                              </p:par>
                              <p:par>
                                <p:cTn id="39" presetID="22" presetClass="entr" presetSubtype="8" fill="hold" nodeType="withEffect">
                                  <p:stCondLst>
                                    <p:cond delay="0"/>
                                  </p:stCondLst>
                                  <p:childTnLst>
                                    <p:set>
                                      <p:cBhvr>
                                        <p:cTn id="40" dur="1" fill="hold">
                                          <p:stCondLst>
                                            <p:cond delay="0"/>
                                          </p:stCondLst>
                                        </p:cTn>
                                        <p:tgtEl>
                                          <p:spTgt spid="39"/>
                                        </p:tgtEl>
                                        <p:attrNameLst>
                                          <p:attrName>style.visibility</p:attrName>
                                        </p:attrNameLst>
                                      </p:cBhvr>
                                      <p:to>
                                        <p:strVal val="visible"/>
                                      </p:to>
                                    </p:set>
                                    <p:animEffect transition="in" filter="wipe(left)">
                                      <p:cBhvr>
                                        <p:cTn id="41"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animBg="1"/>
      <p:bldP spid="35" grpId="0" animBg="1"/>
      <p:bldP spid="3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A0EC98C5-F19F-4917-A7AA-C70085C02810}"/>
              </a:ext>
            </a:extLst>
          </p:cNvPr>
          <p:cNvPicPr>
            <a:picLocks noChangeAspect="1"/>
          </p:cNvPicPr>
          <p:nvPr/>
        </p:nvPicPr>
        <p:blipFill>
          <a:blip r:embed="rId3"/>
          <a:stretch>
            <a:fillRect/>
          </a:stretch>
        </p:blipFill>
        <p:spPr>
          <a:xfrm>
            <a:off x="6867525" y="3990001"/>
            <a:ext cx="4991100" cy="2639737"/>
          </a:xfrm>
          <a:prstGeom prst="rect">
            <a:avLst/>
          </a:prstGeom>
        </p:spPr>
      </p:pic>
      <p:sp>
        <p:nvSpPr>
          <p:cNvPr id="51" name="TextBox 50">
            <a:extLst>
              <a:ext uri="{FF2B5EF4-FFF2-40B4-BE49-F238E27FC236}">
                <a16:creationId xmlns:a16="http://schemas.microsoft.com/office/drawing/2014/main" id="{D1E47644-719E-4E3A-AD10-40DB5C2B33D3}"/>
              </a:ext>
            </a:extLst>
          </p:cNvPr>
          <p:cNvSpPr txBox="1"/>
          <p:nvPr/>
        </p:nvSpPr>
        <p:spPr>
          <a:xfrm>
            <a:off x="4442791" y="264215"/>
            <a:ext cx="3260035" cy="769441"/>
          </a:xfrm>
          <a:prstGeom prst="rect">
            <a:avLst/>
          </a:prstGeom>
          <a:noFill/>
        </p:spPr>
        <p:txBody>
          <a:bodyPr wrap="square" rtlCol="0">
            <a:spAutoFit/>
          </a:bodyPr>
          <a:lstStyle/>
          <a:p>
            <a:r>
              <a:rPr lang="en-US" sz="4400" b="1" dirty="0" err="1">
                <a:solidFill>
                  <a:srgbClr val="FF0000"/>
                </a:solidFill>
                <a:latin typeface="UTM Edwardian" panose="02040603050506020204" pitchFamily="18" charset="0"/>
              </a:rPr>
              <a:t>Núi</a:t>
            </a:r>
            <a:r>
              <a:rPr lang="en-US" sz="4400" b="1" dirty="0">
                <a:solidFill>
                  <a:srgbClr val="FF0000"/>
                </a:solidFill>
                <a:latin typeface="UTM Edwardian" panose="02040603050506020204" pitchFamily="18" charset="0"/>
              </a:rPr>
              <a:t> </a:t>
            </a:r>
            <a:r>
              <a:rPr lang="en-US" sz="4400" b="1" dirty="0" err="1">
                <a:solidFill>
                  <a:srgbClr val="FF0000"/>
                </a:solidFill>
                <a:latin typeface="UTM Edwardian" panose="02040603050506020204" pitchFamily="18" charset="0"/>
              </a:rPr>
              <a:t>quê</a:t>
            </a:r>
            <a:r>
              <a:rPr lang="en-US" sz="4400" b="1" dirty="0">
                <a:solidFill>
                  <a:srgbClr val="FF0000"/>
                </a:solidFill>
                <a:latin typeface="UTM Edwardian" panose="02040603050506020204" pitchFamily="18" charset="0"/>
              </a:rPr>
              <a:t> </a:t>
            </a:r>
            <a:r>
              <a:rPr lang="en-US" sz="4400" b="1" dirty="0" err="1">
                <a:solidFill>
                  <a:srgbClr val="FF0000"/>
                </a:solidFill>
                <a:latin typeface="UTM Edwardian" panose="02040603050506020204" pitchFamily="18" charset="0"/>
              </a:rPr>
              <a:t>tôi</a:t>
            </a:r>
            <a:endParaRPr lang="en-US" sz="4400" b="1" dirty="0">
              <a:solidFill>
                <a:srgbClr val="FF0000"/>
              </a:solidFill>
              <a:latin typeface="UTM Edwardian" panose="02040603050506020204" pitchFamily="18" charset="0"/>
            </a:endParaRPr>
          </a:p>
        </p:txBody>
      </p:sp>
      <p:sp>
        <p:nvSpPr>
          <p:cNvPr id="52" name="TextBox 51">
            <a:extLst>
              <a:ext uri="{FF2B5EF4-FFF2-40B4-BE49-F238E27FC236}">
                <a16:creationId xmlns:a16="http://schemas.microsoft.com/office/drawing/2014/main" id="{5BADAFD4-B6D3-4730-99A4-BA3A2E36F789}"/>
              </a:ext>
            </a:extLst>
          </p:cNvPr>
          <p:cNvSpPr txBox="1"/>
          <p:nvPr/>
        </p:nvSpPr>
        <p:spPr>
          <a:xfrm>
            <a:off x="561975" y="952500"/>
            <a:ext cx="11239500" cy="5632311"/>
          </a:xfrm>
          <a:prstGeom prst="rect">
            <a:avLst/>
          </a:prstGeom>
          <a:noFill/>
        </p:spPr>
        <p:txBody>
          <a:bodyPr wrap="square" rtlCol="0">
            <a:spAutoFit/>
          </a:bodyPr>
          <a:lstStyle/>
          <a:p>
            <a:pPr algn="just"/>
            <a:r>
              <a:rPr lang="en-US" sz="24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24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Từ xa xa, trên con đường đất đỏ chạy về làng, tôi đã trông thấy bóng núi quê tôi xanh thẫm trên nền trời mây trắng.</a:t>
            </a:r>
          </a:p>
          <a:p>
            <a:pPr algn="just"/>
            <a:r>
              <a:rPr lang="en-US" sz="24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24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Về cuối thu sang đông, trên đỉnh núi có mây trắng bay như tấm khăn mỏng. Còn về mùa hè, trong ánh chớp sáng lóa của cơn dông, cả ngọn núi hiện ra xanh mướt. Lá cây bay như làn tóc của một bà tiên đang hướng mặt về phía biển. Còn cả người bà thì ẩn dưới những cánh đồng lúa chín vàng.</a:t>
            </a:r>
          </a:p>
          <a:p>
            <a:pPr algn="just"/>
            <a:r>
              <a:rPr lang="en-US" sz="24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24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Núi hiện lên trong mưa có nhiều màu lá. Lá bạch đàn, lá tre xanh tươi che rợp những con đường mòn quanh co lên đỉnh núi. Những vườn chè, vườn sắn xanh tốt bao quanh sườn núi. Thỉnh thoảng, giữa những mảnh vườn là bóng xanh um của một cây mít, và thênh thang rười rượi là màu xanh của cỏ, dứa dại và sim, mua.</a:t>
            </a:r>
          </a:p>
          <a:p>
            <a:pPr algn="just"/>
            <a:r>
              <a:rPr lang="en-US" sz="24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vi-VN" sz="24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Ở lưng chừng núi có một khe nhỏ, nướ chảy ra trong vắt, đọng xuống một giếng đá...</a:t>
            </a:r>
          </a:p>
          <a:p>
            <a:pPr algn="just"/>
            <a:r>
              <a:rPr lang="vi-VN" sz="24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Từ xa xa, tôi nghe thấy tiếng lá bạch đàn và lá tre reo. Từ xa xa, tôi đã cảm thấy hương thơm của chè xanh, của bếp nhà ai tỏa khói. </a:t>
            </a:r>
          </a:p>
          <a:p>
            <a:pPr algn="r"/>
            <a:r>
              <a:rPr lang="vi-VN" sz="24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(Theo Lê Phương Liên)</a:t>
            </a:r>
          </a:p>
          <a:p>
            <a:endParaRPr lang="en-US" sz="24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7108444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additive="base">
                                        <p:cTn id="7" dur="500" fill="hold"/>
                                        <p:tgtEl>
                                          <p:spTgt spid="52"/>
                                        </p:tgtEl>
                                        <p:attrNameLst>
                                          <p:attrName>ppt_x</p:attrName>
                                        </p:attrNameLst>
                                      </p:cBhvr>
                                      <p:tavLst>
                                        <p:tav tm="0">
                                          <p:val>
                                            <p:strVal val="#ppt_x"/>
                                          </p:val>
                                        </p:tav>
                                        <p:tav tm="100000">
                                          <p:val>
                                            <p:strVal val="#ppt_x"/>
                                          </p:val>
                                        </p:tav>
                                      </p:tavLst>
                                    </p:anim>
                                    <p:anim calcmode="lin" valueType="num">
                                      <p:cBhvr additive="base">
                                        <p:cTn id="8" dur="500" fill="hold"/>
                                        <p:tgtEl>
                                          <p:spTgt spid="5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1"/>
                                        </p:tgtEl>
                                        <p:attrNameLst>
                                          <p:attrName>style.visibility</p:attrName>
                                        </p:attrNameLst>
                                      </p:cBhvr>
                                      <p:to>
                                        <p:strVal val="visible"/>
                                      </p:to>
                                    </p:set>
                                    <p:anim calcmode="lin" valueType="num">
                                      <p:cBhvr additive="base">
                                        <p:cTn id="11" dur="500" fill="hold"/>
                                        <p:tgtEl>
                                          <p:spTgt spid="51"/>
                                        </p:tgtEl>
                                        <p:attrNameLst>
                                          <p:attrName>ppt_x</p:attrName>
                                        </p:attrNameLst>
                                      </p:cBhvr>
                                      <p:tavLst>
                                        <p:tav tm="0">
                                          <p:val>
                                            <p:strVal val="#ppt_x"/>
                                          </p:val>
                                        </p:tav>
                                        <p:tav tm="100000">
                                          <p:val>
                                            <p:strVal val="#ppt_x"/>
                                          </p:val>
                                        </p:tav>
                                      </p:tavLst>
                                    </p:anim>
                                    <p:anim calcmode="lin" valueType="num">
                                      <p:cBhvr additive="base">
                                        <p:cTn id="12" dur="500" fill="hold"/>
                                        <p:tgtEl>
                                          <p:spTgt spid="5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anim calcmode="lin" valueType="num">
                                      <p:cBhvr additive="base">
                                        <p:cTn id="15" dur="500" fill="hold"/>
                                        <p:tgtEl>
                                          <p:spTgt spid="50"/>
                                        </p:tgtEl>
                                        <p:attrNameLst>
                                          <p:attrName>ppt_x</p:attrName>
                                        </p:attrNameLst>
                                      </p:cBhvr>
                                      <p:tavLst>
                                        <p:tav tm="0">
                                          <p:val>
                                            <p:strVal val="#ppt_x"/>
                                          </p:val>
                                        </p:tav>
                                        <p:tav tm="100000">
                                          <p:val>
                                            <p:strVal val="#ppt_x"/>
                                          </p:val>
                                        </p:tav>
                                      </p:tavLst>
                                    </p:anim>
                                    <p:anim calcmode="lin" valueType="num">
                                      <p:cBhvr additive="base">
                                        <p:cTn id="16" dur="500" fill="hold"/>
                                        <p:tgtEl>
                                          <p:spTgt spid="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P spid="5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组合 47">
            <a:extLst>
              <a:ext uri="{FF2B5EF4-FFF2-40B4-BE49-F238E27FC236}">
                <a16:creationId xmlns:a16="http://schemas.microsoft.com/office/drawing/2014/main" id="{885C111A-D74B-497F-8940-A7D4B583E93D}"/>
              </a:ext>
            </a:extLst>
          </p:cNvPr>
          <p:cNvGrpSpPr/>
          <p:nvPr/>
        </p:nvGrpSpPr>
        <p:grpSpPr>
          <a:xfrm>
            <a:off x="1762126" y="2216790"/>
            <a:ext cx="4146306" cy="1144268"/>
            <a:chOff x="3151567" y="4106353"/>
            <a:chExt cx="4182027" cy="1023787"/>
          </a:xfrm>
        </p:grpSpPr>
        <p:grpSp>
          <p:nvGrpSpPr>
            <p:cNvPr id="37" name="组合 31">
              <a:extLst>
                <a:ext uri="{FF2B5EF4-FFF2-40B4-BE49-F238E27FC236}">
                  <a16:creationId xmlns:a16="http://schemas.microsoft.com/office/drawing/2014/main" id="{668ACB64-A66F-49EB-8812-F6A932DB75A8}"/>
                </a:ext>
              </a:extLst>
            </p:cNvPr>
            <p:cNvGrpSpPr/>
            <p:nvPr/>
          </p:nvGrpSpPr>
          <p:grpSpPr>
            <a:xfrm>
              <a:off x="3151567" y="4106353"/>
              <a:ext cx="4182027" cy="1023787"/>
              <a:chOff x="1346199" y="3302000"/>
              <a:chExt cx="3636545" cy="1136153"/>
            </a:xfrm>
            <a:effectLst>
              <a:outerShdw blurRad="254000" sx="102000" sy="102000" algn="ctr" rotWithShape="0">
                <a:prstClr val="black">
                  <a:alpha val="25000"/>
                </a:prstClr>
              </a:outerShdw>
            </a:effectLst>
          </p:grpSpPr>
          <p:sp>
            <p:nvSpPr>
              <p:cNvPr id="39" name="圆角矩形 32">
                <a:extLst>
                  <a:ext uri="{FF2B5EF4-FFF2-40B4-BE49-F238E27FC236}">
                    <a16:creationId xmlns:a16="http://schemas.microsoft.com/office/drawing/2014/main" id="{C4649BEB-EACF-4A25-9B1A-5D9FB6633BE9}"/>
                  </a:ext>
                </a:extLst>
              </p:cNvPr>
              <p:cNvSpPr/>
              <p:nvPr/>
            </p:nvSpPr>
            <p:spPr>
              <a:xfrm>
                <a:off x="1346199" y="3302000"/>
                <a:ext cx="3636545" cy="113615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ea typeface="思源黑体 CN"/>
                  <a:cs typeface="+mn-cs"/>
                </a:endParaRPr>
              </a:p>
            </p:txBody>
          </p:sp>
          <p:sp>
            <p:nvSpPr>
              <p:cNvPr id="40" name="圆角矩形 33">
                <a:extLst>
                  <a:ext uri="{FF2B5EF4-FFF2-40B4-BE49-F238E27FC236}">
                    <a16:creationId xmlns:a16="http://schemas.microsoft.com/office/drawing/2014/main" id="{9F04DB0A-E658-4D00-9B6A-C088810EE474}"/>
                  </a:ext>
                </a:extLst>
              </p:cNvPr>
              <p:cNvSpPr/>
              <p:nvPr/>
            </p:nvSpPr>
            <p:spPr>
              <a:xfrm>
                <a:off x="1425654" y="3451354"/>
                <a:ext cx="3477633"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38" name="文本框 41">
              <a:extLst>
                <a:ext uri="{FF2B5EF4-FFF2-40B4-BE49-F238E27FC236}">
                  <a16:creationId xmlns:a16="http://schemas.microsoft.com/office/drawing/2014/main" id="{408599EF-550C-4537-B715-6CF38EB84517}"/>
                </a:ext>
              </a:extLst>
            </p:cNvPr>
            <p:cNvSpPr txBox="1"/>
            <p:nvPr/>
          </p:nvSpPr>
          <p:spPr>
            <a:xfrm>
              <a:off x="3995052" y="4338604"/>
              <a:ext cx="2495066"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xanh</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thẫm</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41" name="组合 47">
            <a:extLst>
              <a:ext uri="{FF2B5EF4-FFF2-40B4-BE49-F238E27FC236}">
                <a16:creationId xmlns:a16="http://schemas.microsoft.com/office/drawing/2014/main" id="{1B8F4E81-2934-4B53-87F9-934D12FACB06}"/>
              </a:ext>
            </a:extLst>
          </p:cNvPr>
          <p:cNvGrpSpPr/>
          <p:nvPr/>
        </p:nvGrpSpPr>
        <p:grpSpPr>
          <a:xfrm>
            <a:off x="7137990" y="2300699"/>
            <a:ext cx="4158659" cy="997675"/>
            <a:chOff x="3151568" y="4106352"/>
            <a:chExt cx="2774950" cy="892629"/>
          </a:xfrm>
        </p:grpSpPr>
        <p:grpSp>
          <p:nvGrpSpPr>
            <p:cNvPr id="42" name="组合 31">
              <a:extLst>
                <a:ext uri="{FF2B5EF4-FFF2-40B4-BE49-F238E27FC236}">
                  <a16:creationId xmlns:a16="http://schemas.microsoft.com/office/drawing/2014/main" id="{A68A9917-FF6F-4282-84CF-C1BCD57A21BE}"/>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44" name="圆角矩形 32">
                <a:extLst>
                  <a:ext uri="{FF2B5EF4-FFF2-40B4-BE49-F238E27FC236}">
                    <a16:creationId xmlns:a16="http://schemas.microsoft.com/office/drawing/2014/main" id="{EFCA1981-AA8D-4D70-A95C-0D687F6978EF}"/>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45" name="圆角矩形 33">
                <a:extLst>
                  <a:ext uri="{FF2B5EF4-FFF2-40B4-BE49-F238E27FC236}">
                    <a16:creationId xmlns:a16="http://schemas.microsoft.com/office/drawing/2014/main" id="{6EE916A5-4918-4048-9ACA-9BF8DB97EA4E}"/>
                  </a:ext>
                </a:extLst>
              </p:cNvPr>
              <p:cNvSpPr/>
              <p:nvPr/>
            </p:nvSpPr>
            <p:spPr>
              <a:xfrm>
                <a:off x="1402080" y="3378202"/>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3" name="文本框 41">
              <a:extLst>
                <a:ext uri="{FF2B5EF4-FFF2-40B4-BE49-F238E27FC236}">
                  <a16:creationId xmlns:a16="http://schemas.microsoft.com/office/drawing/2014/main" id="{FD61423F-2FA8-4B17-B873-5027595D7A5A}"/>
                </a:ext>
              </a:extLst>
            </p:cNvPr>
            <p:cNvSpPr txBox="1"/>
            <p:nvPr/>
          </p:nvSpPr>
          <p:spPr>
            <a:xfrm>
              <a:off x="3937480" y="4258601"/>
              <a:ext cx="1245056"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che</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rợp</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46" name="组合 47">
            <a:extLst>
              <a:ext uri="{FF2B5EF4-FFF2-40B4-BE49-F238E27FC236}">
                <a16:creationId xmlns:a16="http://schemas.microsoft.com/office/drawing/2014/main" id="{AC4204B9-BC55-432C-898F-BDFA42F7549F}"/>
              </a:ext>
            </a:extLst>
          </p:cNvPr>
          <p:cNvGrpSpPr/>
          <p:nvPr/>
        </p:nvGrpSpPr>
        <p:grpSpPr>
          <a:xfrm>
            <a:off x="7065855" y="4262171"/>
            <a:ext cx="4373670" cy="997675"/>
            <a:chOff x="3151568" y="4106352"/>
            <a:chExt cx="2774950" cy="892629"/>
          </a:xfrm>
        </p:grpSpPr>
        <p:grpSp>
          <p:nvGrpSpPr>
            <p:cNvPr id="47" name="组合 31">
              <a:extLst>
                <a:ext uri="{FF2B5EF4-FFF2-40B4-BE49-F238E27FC236}">
                  <a16:creationId xmlns:a16="http://schemas.microsoft.com/office/drawing/2014/main" id="{06D858AE-29A2-49A5-82FA-A1771A24D51F}"/>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49" name="圆角矩形 32">
                <a:extLst>
                  <a:ext uri="{FF2B5EF4-FFF2-40B4-BE49-F238E27FC236}">
                    <a16:creationId xmlns:a16="http://schemas.microsoft.com/office/drawing/2014/main" id="{234084C3-34AC-4CD6-A76C-B8008295E18E}"/>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50" name="圆角矩形 33">
                <a:extLst>
                  <a:ext uri="{FF2B5EF4-FFF2-40B4-BE49-F238E27FC236}">
                    <a16:creationId xmlns:a16="http://schemas.microsoft.com/office/drawing/2014/main" id="{D3BAFF9D-3B65-44E6-9BAC-E0BC1D56E9A6}"/>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48" name="文本框 41">
              <a:extLst>
                <a:ext uri="{FF2B5EF4-FFF2-40B4-BE49-F238E27FC236}">
                  <a16:creationId xmlns:a16="http://schemas.microsoft.com/office/drawing/2014/main" id="{DAF3A826-1B5D-4CA6-99C8-557C2BF4F660}"/>
                </a:ext>
              </a:extLst>
            </p:cNvPr>
            <p:cNvSpPr txBox="1"/>
            <p:nvPr/>
          </p:nvSpPr>
          <p:spPr>
            <a:xfrm>
              <a:off x="3892010" y="4237060"/>
              <a:ext cx="1438723"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rười</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rượi</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grpSp>
        <p:nvGrpSpPr>
          <p:cNvPr id="51" name="组合 47">
            <a:extLst>
              <a:ext uri="{FF2B5EF4-FFF2-40B4-BE49-F238E27FC236}">
                <a16:creationId xmlns:a16="http://schemas.microsoft.com/office/drawing/2014/main" id="{8033DDDA-6CB6-438B-A175-63BFB7E094B3}"/>
              </a:ext>
            </a:extLst>
          </p:cNvPr>
          <p:cNvGrpSpPr/>
          <p:nvPr/>
        </p:nvGrpSpPr>
        <p:grpSpPr>
          <a:xfrm>
            <a:off x="1790700" y="4244129"/>
            <a:ext cx="3911304" cy="997675"/>
            <a:chOff x="3151568" y="4106352"/>
            <a:chExt cx="2774950" cy="892629"/>
          </a:xfrm>
        </p:grpSpPr>
        <p:grpSp>
          <p:nvGrpSpPr>
            <p:cNvPr id="52" name="组合 31">
              <a:extLst>
                <a:ext uri="{FF2B5EF4-FFF2-40B4-BE49-F238E27FC236}">
                  <a16:creationId xmlns:a16="http://schemas.microsoft.com/office/drawing/2014/main" id="{748EDFEC-D604-4443-8983-F9D0AC73665C}"/>
                </a:ext>
              </a:extLst>
            </p:cNvPr>
            <p:cNvGrpSpPr/>
            <p:nvPr/>
          </p:nvGrpSpPr>
          <p:grpSpPr>
            <a:xfrm>
              <a:off x="3151568" y="4106352"/>
              <a:ext cx="2774950" cy="892629"/>
              <a:chOff x="1346200" y="3302000"/>
              <a:chExt cx="2413000" cy="990600"/>
            </a:xfrm>
            <a:effectLst>
              <a:outerShdw blurRad="254000" sx="102000" sy="102000" algn="ctr" rotWithShape="0">
                <a:prstClr val="black">
                  <a:alpha val="25000"/>
                </a:prstClr>
              </a:outerShdw>
            </a:effectLst>
          </p:grpSpPr>
          <p:sp>
            <p:nvSpPr>
              <p:cNvPr id="54" name="圆角矩形 32">
                <a:extLst>
                  <a:ext uri="{FF2B5EF4-FFF2-40B4-BE49-F238E27FC236}">
                    <a16:creationId xmlns:a16="http://schemas.microsoft.com/office/drawing/2014/main" id="{390DE6E2-58D1-4F4B-87C8-80EBDD0DD283}"/>
                  </a:ext>
                </a:extLst>
              </p:cNvPr>
              <p:cNvSpPr/>
              <p:nvPr/>
            </p:nvSpPr>
            <p:spPr>
              <a:xfrm>
                <a:off x="1346200" y="3302000"/>
                <a:ext cx="2413000" cy="990600"/>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sp>
            <p:nvSpPr>
              <p:cNvPr id="55" name="圆角矩形 33">
                <a:extLst>
                  <a:ext uri="{FF2B5EF4-FFF2-40B4-BE49-F238E27FC236}">
                    <a16:creationId xmlns:a16="http://schemas.microsoft.com/office/drawing/2014/main" id="{429E8F29-E492-4003-8D22-E156D3BDED5F}"/>
                  </a:ext>
                </a:extLst>
              </p:cNvPr>
              <p:cNvSpPr/>
              <p:nvPr/>
            </p:nvSpPr>
            <p:spPr>
              <a:xfrm>
                <a:off x="1402080" y="3378199"/>
                <a:ext cx="2293620" cy="858521"/>
              </a:xfrm>
              <a:prstGeom prst="roundRect">
                <a:avLst>
                  <a:gd name="adj" fmla="val 50000"/>
                </a:avLst>
              </a:prstGeom>
              <a:solidFill>
                <a:schemeClr val="bg1"/>
              </a:solidFill>
              <a:ln w="28575">
                <a:solidFill>
                  <a:srgbClr val="12736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ea typeface="思源黑体 CN"/>
                  <a:cs typeface="+mn-cs"/>
                </a:endParaRPr>
              </a:p>
            </p:txBody>
          </p:sp>
        </p:grpSp>
        <p:sp>
          <p:nvSpPr>
            <p:cNvPr id="53" name="文本框 41">
              <a:extLst>
                <a:ext uri="{FF2B5EF4-FFF2-40B4-BE49-F238E27FC236}">
                  <a16:creationId xmlns:a16="http://schemas.microsoft.com/office/drawing/2014/main" id="{B85817F2-00FF-40B1-BC13-69BFBF721B3B}"/>
                </a:ext>
              </a:extLst>
            </p:cNvPr>
            <p:cNvSpPr txBox="1"/>
            <p:nvPr/>
          </p:nvSpPr>
          <p:spPr>
            <a:xfrm>
              <a:off x="4079382" y="4279671"/>
              <a:ext cx="918923" cy="578278"/>
            </a:xfrm>
            <a:prstGeom prst="rect">
              <a:avLst/>
            </a:prstGeom>
            <a:noFill/>
          </p:spPr>
          <p:txBody>
            <a:bodyPr wrap="non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lá</a:t>
              </a:r>
              <a:r>
                <a:rPr lang="en-US" altLang="zh-CN" sz="3600" b="1" dirty="0">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 </a:t>
              </a:r>
              <a:r>
                <a:rPr lang="en-US" altLang="zh-CN" sz="3600" b="1" dirty="0" err="1">
                  <a:solidFill>
                    <a:prstClr val="black"/>
                  </a:solidFill>
                  <a:latin typeface="Cambria" panose="02040503050406030204" pitchFamily="18" charset="0"/>
                  <a:ea typeface="字魂131号-酷乐潮玩体" panose="00000500000000000000" pitchFamily="2" charset="-122"/>
                  <a:cs typeface="+mn-ea"/>
                  <a:sym typeface="思源黑体 CN" panose="020B0500000000000000" pitchFamily="34" charset="-122"/>
                </a:rPr>
                <a:t>tre</a:t>
              </a:r>
              <a:endParaRPr kumimoji="0" lang="en-US" altLang="zh-CN" sz="3600" b="1" i="0" u="none" strike="noStrike" kern="1200" cap="none" spc="0" normalizeH="0" baseline="0" noProof="0" dirty="0">
                <a:ln>
                  <a:noFill/>
                </a:ln>
                <a:solidFill>
                  <a:prstClr val="black"/>
                </a:solidFill>
                <a:effectLst/>
                <a:uLnTx/>
                <a:uFillTx/>
                <a:latin typeface="Cambria" panose="02040503050406030204" pitchFamily="18" charset="0"/>
                <a:ea typeface="字魂131号-酷乐潮玩体" panose="00000500000000000000" pitchFamily="2" charset="-122"/>
                <a:cs typeface="+mn-ea"/>
                <a:sym typeface="思源黑体 CN" panose="020B0500000000000000" pitchFamily="34" charset="-122"/>
              </a:endParaRPr>
            </a:p>
          </p:txBody>
        </p:sp>
      </p:grpSp>
      <p:pic>
        <p:nvPicPr>
          <p:cNvPr id="56" name="Picture 55">
            <a:extLst>
              <a:ext uri="{FF2B5EF4-FFF2-40B4-BE49-F238E27FC236}">
                <a16:creationId xmlns:a16="http://schemas.microsoft.com/office/drawing/2014/main" id="{6E756B9C-FC1E-4362-BB5C-0415A7E4A142}"/>
              </a:ext>
            </a:extLst>
          </p:cNvPr>
          <p:cNvPicPr>
            <a:picLocks noChangeAspect="1"/>
          </p:cNvPicPr>
          <p:nvPr/>
        </p:nvPicPr>
        <p:blipFill>
          <a:blip r:embed="rId3"/>
          <a:stretch>
            <a:fillRect/>
          </a:stretch>
        </p:blipFill>
        <p:spPr>
          <a:xfrm>
            <a:off x="2606531" y="623048"/>
            <a:ext cx="7157324" cy="1694835"/>
          </a:xfrm>
          <a:prstGeom prst="rect">
            <a:avLst/>
          </a:prstGeom>
        </p:spPr>
      </p:pic>
    </p:spTree>
    <p:extLst>
      <p:ext uri="{BB962C8B-B14F-4D97-AF65-F5344CB8AC3E}">
        <p14:creationId xmlns:p14="http://schemas.microsoft.com/office/powerpoint/2010/main" val="92267883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barn(inVertical)">
                                      <p:cBhvr>
                                        <p:cTn id="7" dur="500"/>
                                        <p:tgtEl>
                                          <p:spTgt spid="5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wipe(down)">
                                      <p:cBhvr>
                                        <p:cTn id="12" dur="580">
                                          <p:stCondLst>
                                            <p:cond delay="0"/>
                                          </p:stCondLst>
                                        </p:cTn>
                                        <p:tgtEl>
                                          <p:spTgt spid="36"/>
                                        </p:tgtEl>
                                      </p:cBhvr>
                                    </p:animEffect>
                                    <p:anim calcmode="lin" valueType="num">
                                      <p:cBhvr>
                                        <p:cTn id="13"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18" dur="26">
                                          <p:stCondLst>
                                            <p:cond delay="650"/>
                                          </p:stCondLst>
                                        </p:cTn>
                                        <p:tgtEl>
                                          <p:spTgt spid="36"/>
                                        </p:tgtEl>
                                      </p:cBhvr>
                                      <p:to x="100000" y="60000"/>
                                    </p:animScale>
                                    <p:animScale>
                                      <p:cBhvr>
                                        <p:cTn id="19" dur="166" decel="50000">
                                          <p:stCondLst>
                                            <p:cond delay="676"/>
                                          </p:stCondLst>
                                        </p:cTn>
                                        <p:tgtEl>
                                          <p:spTgt spid="36"/>
                                        </p:tgtEl>
                                      </p:cBhvr>
                                      <p:to x="100000" y="100000"/>
                                    </p:animScale>
                                    <p:animScale>
                                      <p:cBhvr>
                                        <p:cTn id="20" dur="26">
                                          <p:stCondLst>
                                            <p:cond delay="1312"/>
                                          </p:stCondLst>
                                        </p:cTn>
                                        <p:tgtEl>
                                          <p:spTgt spid="36"/>
                                        </p:tgtEl>
                                      </p:cBhvr>
                                      <p:to x="100000" y="80000"/>
                                    </p:animScale>
                                    <p:animScale>
                                      <p:cBhvr>
                                        <p:cTn id="21" dur="166" decel="50000">
                                          <p:stCondLst>
                                            <p:cond delay="1338"/>
                                          </p:stCondLst>
                                        </p:cTn>
                                        <p:tgtEl>
                                          <p:spTgt spid="36"/>
                                        </p:tgtEl>
                                      </p:cBhvr>
                                      <p:to x="100000" y="100000"/>
                                    </p:animScale>
                                    <p:animScale>
                                      <p:cBhvr>
                                        <p:cTn id="22" dur="26">
                                          <p:stCondLst>
                                            <p:cond delay="1642"/>
                                          </p:stCondLst>
                                        </p:cTn>
                                        <p:tgtEl>
                                          <p:spTgt spid="36"/>
                                        </p:tgtEl>
                                      </p:cBhvr>
                                      <p:to x="100000" y="90000"/>
                                    </p:animScale>
                                    <p:animScale>
                                      <p:cBhvr>
                                        <p:cTn id="23" dur="166" decel="50000">
                                          <p:stCondLst>
                                            <p:cond delay="1668"/>
                                          </p:stCondLst>
                                        </p:cTn>
                                        <p:tgtEl>
                                          <p:spTgt spid="36"/>
                                        </p:tgtEl>
                                      </p:cBhvr>
                                      <p:to x="100000" y="100000"/>
                                    </p:animScale>
                                    <p:animScale>
                                      <p:cBhvr>
                                        <p:cTn id="24" dur="26">
                                          <p:stCondLst>
                                            <p:cond delay="1808"/>
                                          </p:stCondLst>
                                        </p:cTn>
                                        <p:tgtEl>
                                          <p:spTgt spid="36"/>
                                        </p:tgtEl>
                                      </p:cBhvr>
                                      <p:to x="100000" y="95000"/>
                                    </p:animScale>
                                    <p:animScale>
                                      <p:cBhvr>
                                        <p:cTn id="25" dur="166" decel="50000">
                                          <p:stCondLst>
                                            <p:cond delay="1834"/>
                                          </p:stCondLst>
                                        </p:cTn>
                                        <p:tgtEl>
                                          <p:spTgt spid="36"/>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nodeType="click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wipe(down)">
                                      <p:cBhvr>
                                        <p:cTn id="30" dur="580">
                                          <p:stCondLst>
                                            <p:cond delay="0"/>
                                          </p:stCondLst>
                                        </p:cTn>
                                        <p:tgtEl>
                                          <p:spTgt spid="51"/>
                                        </p:tgtEl>
                                      </p:cBhvr>
                                    </p:animEffect>
                                    <p:anim calcmode="lin" valueType="num">
                                      <p:cBhvr>
                                        <p:cTn id="31" dur="1822" tmFilter="0,0; 0.14,0.36; 0.43,0.73; 0.71,0.91; 1.0,1.0">
                                          <p:stCondLst>
                                            <p:cond delay="0"/>
                                          </p:stCondLst>
                                        </p:cTn>
                                        <p:tgtEl>
                                          <p:spTgt spid="51"/>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51"/>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51"/>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51"/>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51"/>
                                        </p:tgtEl>
                                        <p:attrNameLst>
                                          <p:attrName>ppt_y</p:attrName>
                                        </p:attrNameLst>
                                      </p:cBhvr>
                                      <p:tavLst>
                                        <p:tav tm="0" fmla="#ppt_y-sin(pi*$)/81">
                                          <p:val>
                                            <p:fltVal val="0"/>
                                          </p:val>
                                        </p:tav>
                                        <p:tav tm="100000">
                                          <p:val>
                                            <p:fltVal val="1"/>
                                          </p:val>
                                        </p:tav>
                                      </p:tavLst>
                                    </p:anim>
                                    <p:animScale>
                                      <p:cBhvr>
                                        <p:cTn id="36" dur="26">
                                          <p:stCondLst>
                                            <p:cond delay="650"/>
                                          </p:stCondLst>
                                        </p:cTn>
                                        <p:tgtEl>
                                          <p:spTgt spid="51"/>
                                        </p:tgtEl>
                                      </p:cBhvr>
                                      <p:to x="100000" y="60000"/>
                                    </p:animScale>
                                    <p:animScale>
                                      <p:cBhvr>
                                        <p:cTn id="37" dur="166" decel="50000">
                                          <p:stCondLst>
                                            <p:cond delay="676"/>
                                          </p:stCondLst>
                                        </p:cTn>
                                        <p:tgtEl>
                                          <p:spTgt spid="51"/>
                                        </p:tgtEl>
                                      </p:cBhvr>
                                      <p:to x="100000" y="100000"/>
                                    </p:animScale>
                                    <p:animScale>
                                      <p:cBhvr>
                                        <p:cTn id="38" dur="26">
                                          <p:stCondLst>
                                            <p:cond delay="1312"/>
                                          </p:stCondLst>
                                        </p:cTn>
                                        <p:tgtEl>
                                          <p:spTgt spid="51"/>
                                        </p:tgtEl>
                                      </p:cBhvr>
                                      <p:to x="100000" y="80000"/>
                                    </p:animScale>
                                    <p:animScale>
                                      <p:cBhvr>
                                        <p:cTn id="39" dur="166" decel="50000">
                                          <p:stCondLst>
                                            <p:cond delay="1338"/>
                                          </p:stCondLst>
                                        </p:cTn>
                                        <p:tgtEl>
                                          <p:spTgt spid="51"/>
                                        </p:tgtEl>
                                      </p:cBhvr>
                                      <p:to x="100000" y="100000"/>
                                    </p:animScale>
                                    <p:animScale>
                                      <p:cBhvr>
                                        <p:cTn id="40" dur="26">
                                          <p:stCondLst>
                                            <p:cond delay="1642"/>
                                          </p:stCondLst>
                                        </p:cTn>
                                        <p:tgtEl>
                                          <p:spTgt spid="51"/>
                                        </p:tgtEl>
                                      </p:cBhvr>
                                      <p:to x="100000" y="90000"/>
                                    </p:animScale>
                                    <p:animScale>
                                      <p:cBhvr>
                                        <p:cTn id="41" dur="166" decel="50000">
                                          <p:stCondLst>
                                            <p:cond delay="1668"/>
                                          </p:stCondLst>
                                        </p:cTn>
                                        <p:tgtEl>
                                          <p:spTgt spid="51"/>
                                        </p:tgtEl>
                                      </p:cBhvr>
                                      <p:to x="100000" y="100000"/>
                                    </p:animScale>
                                    <p:animScale>
                                      <p:cBhvr>
                                        <p:cTn id="42" dur="26">
                                          <p:stCondLst>
                                            <p:cond delay="1808"/>
                                          </p:stCondLst>
                                        </p:cTn>
                                        <p:tgtEl>
                                          <p:spTgt spid="51"/>
                                        </p:tgtEl>
                                      </p:cBhvr>
                                      <p:to x="100000" y="95000"/>
                                    </p:animScale>
                                    <p:animScale>
                                      <p:cBhvr>
                                        <p:cTn id="43" dur="166" decel="50000">
                                          <p:stCondLst>
                                            <p:cond delay="1834"/>
                                          </p:stCondLst>
                                        </p:cTn>
                                        <p:tgtEl>
                                          <p:spTgt spid="51"/>
                                        </p:tgtEl>
                                      </p:cBhvr>
                                      <p:to x="100000" y="100000"/>
                                    </p:animScale>
                                  </p:childTnLst>
                                </p:cTn>
                              </p:par>
                            </p:childTnLst>
                          </p:cTn>
                        </p:par>
                      </p:childTnLst>
                    </p:cTn>
                  </p:par>
                  <p:par>
                    <p:cTn id="44" fill="hold">
                      <p:stCondLst>
                        <p:cond delay="indefinite"/>
                      </p:stCondLst>
                      <p:childTnLst>
                        <p:par>
                          <p:cTn id="45" fill="hold">
                            <p:stCondLst>
                              <p:cond delay="0"/>
                            </p:stCondLst>
                            <p:childTnLst>
                              <p:par>
                                <p:cTn id="46" presetID="26" presetClass="entr" presetSubtype="0" fill="hold" nodeType="clickEffect">
                                  <p:stCondLst>
                                    <p:cond delay="0"/>
                                  </p:stCondLst>
                                  <p:childTnLst>
                                    <p:set>
                                      <p:cBhvr>
                                        <p:cTn id="47" dur="1" fill="hold">
                                          <p:stCondLst>
                                            <p:cond delay="0"/>
                                          </p:stCondLst>
                                        </p:cTn>
                                        <p:tgtEl>
                                          <p:spTgt spid="41"/>
                                        </p:tgtEl>
                                        <p:attrNameLst>
                                          <p:attrName>style.visibility</p:attrName>
                                        </p:attrNameLst>
                                      </p:cBhvr>
                                      <p:to>
                                        <p:strVal val="visible"/>
                                      </p:to>
                                    </p:set>
                                    <p:animEffect transition="in" filter="wipe(down)">
                                      <p:cBhvr>
                                        <p:cTn id="48" dur="580">
                                          <p:stCondLst>
                                            <p:cond delay="0"/>
                                          </p:stCondLst>
                                        </p:cTn>
                                        <p:tgtEl>
                                          <p:spTgt spid="41"/>
                                        </p:tgtEl>
                                      </p:cBhvr>
                                    </p:animEffect>
                                    <p:anim calcmode="lin" valueType="num">
                                      <p:cBhvr>
                                        <p:cTn id="49" dur="1822" tmFilter="0,0; 0.14,0.36; 0.43,0.73; 0.71,0.91; 1.0,1.0">
                                          <p:stCondLst>
                                            <p:cond delay="0"/>
                                          </p:stCondLst>
                                        </p:cTn>
                                        <p:tgtEl>
                                          <p:spTgt spid="41"/>
                                        </p:tgtEl>
                                        <p:attrNameLst>
                                          <p:attrName>ppt_x</p:attrName>
                                        </p:attrNameLst>
                                      </p:cBhvr>
                                      <p:tavLst>
                                        <p:tav tm="0">
                                          <p:val>
                                            <p:strVal val="#ppt_x-0.25"/>
                                          </p:val>
                                        </p:tav>
                                        <p:tav tm="100000">
                                          <p:val>
                                            <p:strVal val="#ppt_x"/>
                                          </p:val>
                                        </p:tav>
                                      </p:tavLst>
                                    </p:anim>
                                    <p:anim calcmode="lin" valueType="num">
                                      <p:cBhvr>
                                        <p:cTn id="50" dur="664" tmFilter="0.0,0.0; 0.25,0.07; 0.50,0.2; 0.75,0.467; 1.0,1.0">
                                          <p:stCondLst>
                                            <p:cond delay="0"/>
                                          </p:stCondLst>
                                        </p:cTn>
                                        <p:tgtEl>
                                          <p:spTgt spid="41"/>
                                        </p:tgtEl>
                                        <p:attrNameLst>
                                          <p:attrName>ppt_y</p:attrName>
                                        </p:attrNameLst>
                                      </p:cBhvr>
                                      <p:tavLst>
                                        <p:tav tm="0" fmla="#ppt_y-sin(pi*$)/3">
                                          <p:val>
                                            <p:fltVal val="0.5"/>
                                          </p:val>
                                        </p:tav>
                                        <p:tav tm="100000">
                                          <p:val>
                                            <p:fltVal val="1"/>
                                          </p:val>
                                        </p:tav>
                                      </p:tavLst>
                                    </p:anim>
                                    <p:anim calcmode="lin" valueType="num">
                                      <p:cBhvr>
                                        <p:cTn id="51" dur="664" tmFilter="0, 0; 0.125,0.2665; 0.25,0.4; 0.375,0.465; 0.5,0.5;  0.625,0.535; 0.75,0.6; 0.875,0.7335; 1,1">
                                          <p:stCondLst>
                                            <p:cond delay="664"/>
                                          </p:stCondLst>
                                        </p:cTn>
                                        <p:tgtEl>
                                          <p:spTgt spid="41"/>
                                        </p:tgtEl>
                                        <p:attrNameLst>
                                          <p:attrName>ppt_y</p:attrName>
                                        </p:attrNameLst>
                                      </p:cBhvr>
                                      <p:tavLst>
                                        <p:tav tm="0" fmla="#ppt_y-sin(pi*$)/9">
                                          <p:val>
                                            <p:fltVal val="0"/>
                                          </p:val>
                                        </p:tav>
                                        <p:tav tm="100000">
                                          <p:val>
                                            <p:fltVal val="1"/>
                                          </p:val>
                                        </p:tav>
                                      </p:tavLst>
                                    </p:anim>
                                    <p:anim calcmode="lin" valueType="num">
                                      <p:cBhvr>
                                        <p:cTn id="52" dur="332" tmFilter="0, 0; 0.125,0.2665; 0.25,0.4; 0.375,0.465; 0.5,0.5;  0.625,0.535; 0.75,0.6; 0.875,0.7335; 1,1">
                                          <p:stCondLst>
                                            <p:cond delay="1324"/>
                                          </p:stCondLst>
                                        </p:cTn>
                                        <p:tgtEl>
                                          <p:spTgt spid="41"/>
                                        </p:tgtEl>
                                        <p:attrNameLst>
                                          <p:attrName>ppt_y</p:attrName>
                                        </p:attrNameLst>
                                      </p:cBhvr>
                                      <p:tavLst>
                                        <p:tav tm="0" fmla="#ppt_y-sin(pi*$)/27">
                                          <p:val>
                                            <p:fltVal val="0"/>
                                          </p:val>
                                        </p:tav>
                                        <p:tav tm="100000">
                                          <p:val>
                                            <p:fltVal val="1"/>
                                          </p:val>
                                        </p:tav>
                                      </p:tavLst>
                                    </p:anim>
                                    <p:anim calcmode="lin" valueType="num">
                                      <p:cBhvr>
                                        <p:cTn id="53" dur="164" tmFilter="0, 0; 0.125,0.2665; 0.25,0.4; 0.375,0.465; 0.5,0.5;  0.625,0.535; 0.75,0.6; 0.875,0.7335; 1,1">
                                          <p:stCondLst>
                                            <p:cond delay="1656"/>
                                          </p:stCondLst>
                                        </p:cTn>
                                        <p:tgtEl>
                                          <p:spTgt spid="41"/>
                                        </p:tgtEl>
                                        <p:attrNameLst>
                                          <p:attrName>ppt_y</p:attrName>
                                        </p:attrNameLst>
                                      </p:cBhvr>
                                      <p:tavLst>
                                        <p:tav tm="0" fmla="#ppt_y-sin(pi*$)/81">
                                          <p:val>
                                            <p:fltVal val="0"/>
                                          </p:val>
                                        </p:tav>
                                        <p:tav tm="100000">
                                          <p:val>
                                            <p:fltVal val="1"/>
                                          </p:val>
                                        </p:tav>
                                      </p:tavLst>
                                    </p:anim>
                                    <p:animScale>
                                      <p:cBhvr>
                                        <p:cTn id="54" dur="26">
                                          <p:stCondLst>
                                            <p:cond delay="650"/>
                                          </p:stCondLst>
                                        </p:cTn>
                                        <p:tgtEl>
                                          <p:spTgt spid="41"/>
                                        </p:tgtEl>
                                      </p:cBhvr>
                                      <p:to x="100000" y="60000"/>
                                    </p:animScale>
                                    <p:animScale>
                                      <p:cBhvr>
                                        <p:cTn id="55" dur="166" decel="50000">
                                          <p:stCondLst>
                                            <p:cond delay="676"/>
                                          </p:stCondLst>
                                        </p:cTn>
                                        <p:tgtEl>
                                          <p:spTgt spid="41"/>
                                        </p:tgtEl>
                                      </p:cBhvr>
                                      <p:to x="100000" y="100000"/>
                                    </p:animScale>
                                    <p:animScale>
                                      <p:cBhvr>
                                        <p:cTn id="56" dur="26">
                                          <p:stCondLst>
                                            <p:cond delay="1312"/>
                                          </p:stCondLst>
                                        </p:cTn>
                                        <p:tgtEl>
                                          <p:spTgt spid="41"/>
                                        </p:tgtEl>
                                      </p:cBhvr>
                                      <p:to x="100000" y="80000"/>
                                    </p:animScale>
                                    <p:animScale>
                                      <p:cBhvr>
                                        <p:cTn id="57" dur="166" decel="50000">
                                          <p:stCondLst>
                                            <p:cond delay="1338"/>
                                          </p:stCondLst>
                                        </p:cTn>
                                        <p:tgtEl>
                                          <p:spTgt spid="41"/>
                                        </p:tgtEl>
                                      </p:cBhvr>
                                      <p:to x="100000" y="100000"/>
                                    </p:animScale>
                                    <p:animScale>
                                      <p:cBhvr>
                                        <p:cTn id="58" dur="26">
                                          <p:stCondLst>
                                            <p:cond delay="1642"/>
                                          </p:stCondLst>
                                        </p:cTn>
                                        <p:tgtEl>
                                          <p:spTgt spid="41"/>
                                        </p:tgtEl>
                                      </p:cBhvr>
                                      <p:to x="100000" y="90000"/>
                                    </p:animScale>
                                    <p:animScale>
                                      <p:cBhvr>
                                        <p:cTn id="59" dur="166" decel="50000">
                                          <p:stCondLst>
                                            <p:cond delay="1668"/>
                                          </p:stCondLst>
                                        </p:cTn>
                                        <p:tgtEl>
                                          <p:spTgt spid="41"/>
                                        </p:tgtEl>
                                      </p:cBhvr>
                                      <p:to x="100000" y="100000"/>
                                    </p:animScale>
                                    <p:animScale>
                                      <p:cBhvr>
                                        <p:cTn id="60" dur="26">
                                          <p:stCondLst>
                                            <p:cond delay="1808"/>
                                          </p:stCondLst>
                                        </p:cTn>
                                        <p:tgtEl>
                                          <p:spTgt spid="41"/>
                                        </p:tgtEl>
                                      </p:cBhvr>
                                      <p:to x="100000" y="95000"/>
                                    </p:animScale>
                                    <p:animScale>
                                      <p:cBhvr>
                                        <p:cTn id="61" dur="166" decel="50000">
                                          <p:stCondLst>
                                            <p:cond delay="1834"/>
                                          </p:stCondLst>
                                        </p:cTn>
                                        <p:tgtEl>
                                          <p:spTgt spid="41"/>
                                        </p:tgtEl>
                                      </p:cBhvr>
                                      <p:to x="100000" y="100000"/>
                                    </p:animScale>
                                  </p:childTnLst>
                                </p:cTn>
                              </p:par>
                            </p:childTnLst>
                          </p:cTn>
                        </p:par>
                      </p:childTnLst>
                    </p:cTn>
                  </p:par>
                  <p:par>
                    <p:cTn id="62" fill="hold">
                      <p:stCondLst>
                        <p:cond delay="indefinite"/>
                      </p:stCondLst>
                      <p:childTnLst>
                        <p:par>
                          <p:cTn id="63" fill="hold">
                            <p:stCondLst>
                              <p:cond delay="0"/>
                            </p:stCondLst>
                            <p:childTnLst>
                              <p:par>
                                <p:cTn id="64" presetID="26" presetClass="entr" presetSubtype="0" fill="hold" nodeType="clickEffect">
                                  <p:stCondLst>
                                    <p:cond delay="0"/>
                                  </p:stCondLst>
                                  <p:childTnLst>
                                    <p:set>
                                      <p:cBhvr>
                                        <p:cTn id="65" dur="1" fill="hold">
                                          <p:stCondLst>
                                            <p:cond delay="0"/>
                                          </p:stCondLst>
                                        </p:cTn>
                                        <p:tgtEl>
                                          <p:spTgt spid="46"/>
                                        </p:tgtEl>
                                        <p:attrNameLst>
                                          <p:attrName>style.visibility</p:attrName>
                                        </p:attrNameLst>
                                      </p:cBhvr>
                                      <p:to>
                                        <p:strVal val="visible"/>
                                      </p:to>
                                    </p:set>
                                    <p:animEffect transition="in" filter="wipe(down)">
                                      <p:cBhvr>
                                        <p:cTn id="66" dur="580">
                                          <p:stCondLst>
                                            <p:cond delay="0"/>
                                          </p:stCondLst>
                                        </p:cTn>
                                        <p:tgtEl>
                                          <p:spTgt spid="46"/>
                                        </p:tgtEl>
                                      </p:cBhvr>
                                    </p:animEffect>
                                    <p:anim calcmode="lin" valueType="num">
                                      <p:cBhvr>
                                        <p:cTn id="67" dur="1822" tmFilter="0,0; 0.14,0.36; 0.43,0.73; 0.71,0.91; 1.0,1.0">
                                          <p:stCondLst>
                                            <p:cond delay="0"/>
                                          </p:stCondLst>
                                        </p:cTn>
                                        <p:tgtEl>
                                          <p:spTgt spid="46"/>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46"/>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46"/>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46"/>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46"/>
                                        </p:tgtEl>
                                        <p:attrNameLst>
                                          <p:attrName>ppt_y</p:attrName>
                                        </p:attrNameLst>
                                      </p:cBhvr>
                                      <p:tavLst>
                                        <p:tav tm="0" fmla="#ppt_y-sin(pi*$)/81">
                                          <p:val>
                                            <p:fltVal val="0"/>
                                          </p:val>
                                        </p:tav>
                                        <p:tav tm="100000">
                                          <p:val>
                                            <p:fltVal val="1"/>
                                          </p:val>
                                        </p:tav>
                                      </p:tavLst>
                                    </p:anim>
                                    <p:animScale>
                                      <p:cBhvr>
                                        <p:cTn id="72" dur="26">
                                          <p:stCondLst>
                                            <p:cond delay="650"/>
                                          </p:stCondLst>
                                        </p:cTn>
                                        <p:tgtEl>
                                          <p:spTgt spid="46"/>
                                        </p:tgtEl>
                                      </p:cBhvr>
                                      <p:to x="100000" y="60000"/>
                                    </p:animScale>
                                    <p:animScale>
                                      <p:cBhvr>
                                        <p:cTn id="73" dur="166" decel="50000">
                                          <p:stCondLst>
                                            <p:cond delay="676"/>
                                          </p:stCondLst>
                                        </p:cTn>
                                        <p:tgtEl>
                                          <p:spTgt spid="46"/>
                                        </p:tgtEl>
                                      </p:cBhvr>
                                      <p:to x="100000" y="100000"/>
                                    </p:animScale>
                                    <p:animScale>
                                      <p:cBhvr>
                                        <p:cTn id="74" dur="26">
                                          <p:stCondLst>
                                            <p:cond delay="1312"/>
                                          </p:stCondLst>
                                        </p:cTn>
                                        <p:tgtEl>
                                          <p:spTgt spid="46"/>
                                        </p:tgtEl>
                                      </p:cBhvr>
                                      <p:to x="100000" y="80000"/>
                                    </p:animScale>
                                    <p:animScale>
                                      <p:cBhvr>
                                        <p:cTn id="75" dur="166" decel="50000">
                                          <p:stCondLst>
                                            <p:cond delay="1338"/>
                                          </p:stCondLst>
                                        </p:cTn>
                                        <p:tgtEl>
                                          <p:spTgt spid="46"/>
                                        </p:tgtEl>
                                      </p:cBhvr>
                                      <p:to x="100000" y="100000"/>
                                    </p:animScale>
                                    <p:animScale>
                                      <p:cBhvr>
                                        <p:cTn id="76" dur="26">
                                          <p:stCondLst>
                                            <p:cond delay="1642"/>
                                          </p:stCondLst>
                                        </p:cTn>
                                        <p:tgtEl>
                                          <p:spTgt spid="46"/>
                                        </p:tgtEl>
                                      </p:cBhvr>
                                      <p:to x="100000" y="90000"/>
                                    </p:animScale>
                                    <p:animScale>
                                      <p:cBhvr>
                                        <p:cTn id="77" dur="166" decel="50000">
                                          <p:stCondLst>
                                            <p:cond delay="1668"/>
                                          </p:stCondLst>
                                        </p:cTn>
                                        <p:tgtEl>
                                          <p:spTgt spid="46"/>
                                        </p:tgtEl>
                                      </p:cBhvr>
                                      <p:to x="100000" y="100000"/>
                                    </p:animScale>
                                    <p:animScale>
                                      <p:cBhvr>
                                        <p:cTn id="78" dur="26">
                                          <p:stCondLst>
                                            <p:cond delay="1808"/>
                                          </p:stCondLst>
                                        </p:cTn>
                                        <p:tgtEl>
                                          <p:spTgt spid="46"/>
                                        </p:tgtEl>
                                      </p:cBhvr>
                                      <p:to x="100000" y="95000"/>
                                    </p:animScale>
                                    <p:animScale>
                                      <p:cBhvr>
                                        <p:cTn id="79" dur="166" decel="50000">
                                          <p:stCondLst>
                                            <p:cond delay="1834"/>
                                          </p:stCondLst>
                                        </p:cTn>
                                        <p:tgtEl>
                                          <p:spTgt spid="4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ABDE838D-DCE8-41A3-B845-19EE4DE6C76F}"/>
              </a:ext>
            </a:extLst>
          </p:cNvPr>
          <p:cNvPicPr>
            <a:picLocks noChangeAspect="1"/>
          </p:cNvPicPr>
          <p:nvPr/>
        </p:nvPicPr>
        <p:blipFill>
          <a:blip r:embed="rId2"/>
          <a:stretch>
            <a:fillRect/>
          </a:stretch>
        </p:blipFill>
        <p:spPr>
          <a:xfrm>
            <a:off x="3301829" y="304800"/>
            <a:ext cx="6864691" cy="1609483"/>
          </a:xfrm>
          <a:prstGeom prst="rect">
            <a:avLst/>
          </a:prstGeom>
        </p:spPr>
      </p:pic>
      <p:sp>
        <p:nvSpPr>
          <p:cNvPr id="32" name="TextBox 31">
            <a:extLst>
              <a:ext uri="{FF2B5EF4-FFF2-40B4-BE49-F238E27FC236}">
                <a16:creationId xmlns:a16="http://schemas.microsoft.com/office/drawing/2014/main" id="{E3FA7EF8-E653-4C01-B755-58A8FA67B5FB}"/>
              </a:ext>
            </a:extLst>
          </p:cNvPr>
          <p:cNvSpPr txBox="1"/>
          <p:nvPr/>
        </p:nvSpPr>
        <p:spPr>
          <a:xfrm>
            <a:off x="923925" y="1652270"/>
            <a:ext cx="10831830" cy="2946191"/>
          </a:xfrm>
          <a:prstGeom prst="rect">
            <a:avLst/>
          </a:prstGeom>
          <a:noFill/>
        </p:spPr>
        <p:txBody>
          <a:bodyPr wrap="square" rtlCol="0">
            <a:spAutoFit/>
          </a:bodyPr>
          <a:lstStyle/>
          <a:p>
            <a:pPr algn="just">
              <a:lnSpc>
                <a:spcPct val="150000"/>
              </a:lnSpc>
            </a:pP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Từ</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xa</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xa</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a:t>
            </a:r>
            <a:r>
              <a:rPr lang="en-US" sz="3200" b="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trên</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con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đường</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đất</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đỏ</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chạy</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về</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làng</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a:t>
            </a:r>
            <a:r>
              <a:rPr lang="en-US" sz="3200" b="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tôi</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đã</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trông</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thấy</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bóng</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núi</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quê</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tôi</a:t>
            </a:r>
            <a:r>
              <a:rPr lang="en-US" sz="3200" b="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xanh</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thẫm</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trên</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nền</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trời</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mây</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trắng</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a:t>
            </a:r>
          </a:p>
          <a:p>
            <a:pPr algn="just">
              <a:lnSpc>
                <a:spcPct val="150000"/>
              </a:lnSpc>
            </a:pP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Lá</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bạch</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đàn</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a:t>
            </a:r>
            <a:r>
              <a:rPr lang="en-US" sz="3200" b="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lá</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tre</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xanh</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tươi</a:t>
            </a:r>
            <a:r>
              <a:rPr lang="en-US" sz="3200" b="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che</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rợp</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những</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con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đường</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mòn</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quanh</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co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lên</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đỉnh</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núi</a:t>
            </a:r>
            <a:r>
              <a:rPr lang="en-US" sz="3200" b="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a:t>
            </a:r>
          </a:p>
        </p:txBody>
      </p:sp>
    </p:spTree>
    <p:extLst>
      <p:ext uri="{BB962C8B-B14F-4D97-AF65-F5344CB8AC3E}">
        <p14:creationId xmlns:p14="http://schemas.microsoft.com/office/powerpoint/2010/main" val="14817804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barn(inVertical)">
                                      <p:cBhvr>
                                        <p:cTn id="7" dur="500"/>
                                        <p:tgtEl>
                                          <p:spTgt spid="3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2">
                                            <p:txEl>
                                              <p:pRg st="1" end="1"/>
                                            </p:txEl>
                                          </p:spTgt>
                                        </p:tgtEl>
                                        <p:attrNameLst>
                                          <p:attrName>style.visibility</p:attrName>
                                        </p:attrNameLst>
                                      </p:cBhvr>
                                      <p:to>
                                        <p:strVal val="visible"/>
                                      </p:to>
                                    </p:set>
                                    <p:animEffect transition="in" filter="barn(inVertical)">
                                      <p:cBhvr>
                                        <p:cTn id="12" dur="500"/>
                                        <p:tgtEl>
                                          <p:spTgt spid="3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A0EC98C5-F19F-4917-A7AA-C70085C02810}"/>
              </a:ext>
            </a:extLst>
          </p:cNvPr>
          <p:cNvPicPr>
            <a:picLocks noChangeAspect="1"/>
          </p:cNvPicPr>
          <p:nvPr/>
        </p:nvPicPr>
        <p:blipFill>
          <a:blip r:embed="rId3"/>
          <a:stretch>
            <a:fillRect/>
          </a:stretch>
        </p:blipFill>
        <p:spPr>
          <a:xfrm>
            <a:off x="6867525" y="3990001"/>
            <a:ext cx="4991100" cy="2639737"/>
          </a:xfrm>
          <a:prstGeom prst="rect">
            <a:avLst/>
          </a:prstGeom>
        </p:spPr>
      </p:pic>
      <p:sp>
        <p:nvSpPr>
          <p:cNvPr id="51" name="TextBox 50">
            <a:extLst>
              <a:ext uri="{FF2B5EF4-FFF2-40B4-BE49-F238E27FC236}">
                <a16:creationId xmlns:a16="http://schemas.microsoft.com/office/drawing/2014/main" id="{D1E47644-719E-4E3A-AD10-40DB5C2B33D3}"/>
              </a:ext>
            </a:extLst>
          </p:cNvPr>
          <p:cNvSpPr txBox="1"/>
          <p:nvPr/>
        </p:nvSpPr>
        <p:spPr>
          <a:xfrm>
            <a:off x="4442791" y="264215"/>
            <a:ext cx="326003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UTM Edwardian" panose="02040603050506020204" pitchFamily="18" charset="0"/>
                <a:cs typeface="+mn-cs"/>
              </a:rPr>
              <a:t>Núi</a:t>
            </a:r>
            <a:r>
              <a:rPr kumimoji="0" lang="en-US" sz="4400" b="1" i="0" u="none" strike="noStrike" kern="1200" cap="none" spc="0" normalizeH="0" baseline="0" noProof="0" dirty="0">
                <a:ln>
                  <a:noFill/>
                </a:ln>
                <a:solidFill>
                  <a:srgbClr val="FF0000"/>
                </a:solidFill>
                <a:effectLst/>
                <a:uLnTx/>
                <a:uFillTx/>
                <a:latin typeface="UTM Edwardian" panose="02040603050506020204" pitchFamily="18" charset="0"/>
                <a:cs typeface="+mn-cs"/>
              </a:rPr>
              <a:t> </a:t>
            </a:r>
            <a:r>
              <a:rPr kumimoji="0" lang="en-US" sz="4400" b="1" i="0" u="none" strike="noStrike" kern="1200" cap="none" spc="0" normalizeH="0" baseline="0" noProof="0" dirty="0" err="1">
                <a:ln>
                  <a:noFill/>
                </a:ln>
                <a:solidFill>
                  <a:srgbClr val="FF0000"/>
                </a:solidFill>
                <a:effectLst/>
                <a:uLnTx/>
                <a:uFillTx/>
                <a:latin typeface="UTM Edwardian" panose="02040603050506020204" pitchFamily="18" charset="0"/>
                <a:cs typeface="+mn-cs"/>
              </a:rPr>
              <a:t>quê</a:t>
            </a:r>
            <a:r>
              <a:rPr kumimoji="0" lang="en-US" sz="4400" b="1" i="0" u="none" strike="noStrike" kern="1200" cap="none" spc="0" normalizeH="0" baseline="0" noProof="0" dirty="0">
                <a:ln>
                  <a:noFill/>
                </a:ln>
                <a:solidFill>
                  <a:srgbClr val="FF0000"/>
                </a:solidFill>
                <a:effectLst/>
                <a:uLnTx/>
                <a:uFillTx/>
                <a:latin typeface="UTM Edwardian" panose="02040603050506020204" pitchFamily="18" charset="0"/>
                <a:cs typeface="+mn-cs"/>
              </a:rPr>
              <a:t> </a:t>
            </a:r>
            <a:r>
              <a:rPr kumimoji="0" lang="en-US" sz="4400" b="1" i="0" u="none" strike="noStrike" kern="1200" cap="none" spc="0" normalizeH="0" baseline="0" noProof="0" dirty="0" err="1">
                <a:ln>
                  <a:noFill/>
                </a:ln>
                <a:solidFill>
                  <a:srgbClr val="FF0000"/>
                </a:solidFill>
                <a:effectLst/>
                <a:uLnTx/>
                <a:uFillTx/>
                <a:latin typeface="UTM Edwardian" panose="02040603050506020204" pitchFamily="18" charset="0"/>
                <a:cs typeface="+mn-cs"/>
              </a:rPr>
              <a:t>tôi</a:t>
            </a:r>
            <a:endParaRPr kumimoji="0" lang="en-US" sz="4400" b="1" i="0" u="none" strike="noStrike" kern="1200" cap="none" spc="0" normalizeH="0" baseline="0" noProof="0" dirty="0">
              <a:ln>
                <a:noFill/>
              </a:ln>
              <a:solidFill>
                <a:srgbClr val="FF0000"/>
              </a:solidFill>
              <a:effectLst/>
              <a:uLnTx/>
              <a:uFillTx/>
              <a:latin typeface="UTM Edwardian" panose="02040603050506020204" pitchFamily="18" charset="0"/>
              <a:cs typeface="+mn-cs"/>
            </a:endParaRPr>
          </a:p>
        </p:txBody>
      </p:sp>
      <p:sp>
        <p:nvSpPr>
          <p:cNvPr id="52" name="TextBox 51">
            <a:extLst>
              <a:ext uri="{FF2B5EF4-FFF2-40B4-BE49-F238E27FC236}">
                <a16:creationId xmlns:a16="http://schemas.microsoft.com/office/drawing/2014/main" id="{5BADAFD4-B6D3-4730-99A4-BA3A2E36F789}"/>
              </a:ext>
            </a:extLst>
          </p:cNvPr>
          <p:cNvSpPr txBox="1"/>
          <p:nvPr/>
        </p:nvSpPr>
        <p:spPr>
          <a:xfrm>
            <a:off x="561975" y="952500"/>
            <a:ext cx="112395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 xa xa, trên con đường đất đỏ chạy về làng, tôi đã trông thấy bóng núi quê tôi xanh thẫm trên nền trời mây trắng.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 cuối thu sang đông, trên đỉnh núi có mây trắng bay như tấm khăn mỏng. Còn về mùa hè, trong ánh chớp sáng lóa của cơn dông, cả ngọn núi hiện ra xanh mướt. Lá cây bay như làn tóc của một bà tiên đang hướng mặt về phía biển. Còn cả người bà thì ẩn dưới những cánh đồng lúa chín vàng.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Núi hiện lên trong mưa có nhiều màu lá. Lá bạch đàn, lá tre xanh tươi che rợp những con đường mòn quanh co lên đỉnh núi. Những vườn chè, vườn sắn xanh tốt bao quanh sườn núi. Thỉnh thoảng, giữa những mảnh vườn là bóng xanh um của một cây mít, và thênh thang rười rượi là màu xanh của cỏ, dứa dại và sim, mua.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Ở lưng chừng núi có một khe nhỏ, nướ chảy ra trong vắt, đọng xuống một giếng đá...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 xa xa, tôi nghe thấy tiếng lá bạch đàn và lá tre reo. Từ xa xa, tôi đã cảm thấy hương thơm của chè xanh, của bếp nhà ai tỏa khói.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Lê Phương Liên)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Rectangle: Rounded Corners 4">
            <a:extLst>
              <a:ext uri="{FF2B5EF4-FFF2-40B4-BE49-F238E27FC236}">
                <a16:creationId xmlns:a16="http://schemas.microsoft.com/office/drawing/2014/main" id="{7A4BC0A3-096C-42F9-AB4A-A06A4A644D8D}"/>
              </a:ext>
            </a:extLst>
          </p:cNvPr>
          <p:cNvSpPr/>
          <p:nvPr/>
        </p:nvSpPr>
        <p:spPr>
          <a:xfrm>
            <a:off x="106610" y="85725"/>
            <a:ext cx="3827215" cy="733425"/>
          </a:xfrm>
          <a:custGeom>
            <a:avLst/>
            <a:gdLst>
              <a:gd name="connsiteX0" fmla="*/ 0 w 3827215"/>
              <a:gd name="connsiteY0" fmla="*/ 366713 h 733425"/>
              <a:gd name="connsiteX1" fmla="*/ 366713 w 3827215"/>
              <a:gd name="connsiteY1" fmla="*/ 0 h 733425"/>
              <a:gd name="connsiteX2" fmla="*/ 923595 w 3827215"/>
              <a:gd name="connsiteY2" fmla="*/ 0 h 733425"/>
              <a:gd name="connsiteX3" fmla="*/ 1511415 w 3827215"/>
              <a:gd name="connsiteY3" fmla="*/ 0 h 733425"/>
              <a:gd name="connsiteX4" fmla="*/ 2068298 w 3827215"/>
              <a:gd name="connsiteY4" fmla="*/ 0 h 733425"/>
              <a:gd name="connsiteX5" fmla="*/ 2748931 w 3827215"/>
              <a:gd name="connsiteY5" fmla="*/ 0 h 733425"/>
              <a:gd name="connsiteX6" fmla="*/ 3460503 w 3827215"/>
              <a:gd name="connsiteY6" fmla="*/ 0 h 733425"/>
              <a:gd name="connsiteX7" fmla="*/ 3827216 w 3827215"/>
              <a:gd name="connsiteY7" fmla="*/ 366713 h 733425"/>
              <a:gd name="connsiteX8" fmla="*/ 3827215 w 3827215"/>
              <a:gd name="connsiteY8" fmla="*/ 366713 h 733425"/>
              <a:gd name="connsiteX9" fmla="*/ 3460502 w 3827215"/>
              <a:gd name="connsiteY9" fmla="*/ 733426 h 733425"/>
              <a:gd name="connsiteX10" fmla="*/ 2903620 w 3827215"/>
              <a:gd name="connsiteY10" fmla="*/ 733426 h 733425"/>
              <a:gd name="connsiteX11" fmla="*/ 2315800 w 3827215"/>
              <a:gd name="connsiteY11" fmla="*/ 733426 h 733425"/>
              <a:gd name="connsiteX12" fmla="*/ 1758918 w 3827215"/>
              <a:gd name="connsiteY12" fmla="*/ 733425 h 733425"/>
              <a:gd name="connsiteX13" fmla="*/ 1232974 w 3827215"/>
              <a:gd name="connsiteY13" fmla="*/ 733425 h 733425"/>
              <a:gd name="connsiteX14" fmla="*/ 366713 w 3827215"/>
              <a:gd name="connsiteY14" fmla="*/ 733425 h 733425"/>
              <a:gd name="connsiteX15" fmla="*/ 0 w 3827215"/>
              <a:gd name="connsiteY15" fmla="*/ 366712 h 733425"/>
              <a:gd name="connsiteX16" fmla="*/ 0 w 3827215"/>
              <a:gd name="connsiteY16" fmla="*/ 366713 h 733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827215" h="733425" fill="none" extrusionOk="0">
                <a:moveTo>
                  <a:pt x="0" y="366713"/>
                </a:moveTo>
                <a:cubicBezTo>
                  <a:pt x="8013" y="166725"/>
                  <a:pt x="129744" y="8015"/>
                  <a:pt x="366713" y="0"/>
                </a:cubicBezTo>
                <a:cubicBezTo>
                  <a:pt x="596907" y="-5496"/>
                  <a:pt x="793182" y="-1109"/>
                  <a:pt x="923595" y="0"/>
                </a:cubicBezTo>
                <a:cubicBezTo>
                  <a:pt x="1054008" y="1109"/>
                  <a:pt x="1390064" y="14499"/>
                  <a:pt x="1511415" y="0"/>
                </a:cubicBezTo>
                <a:cubicBezTo>
                  <a:pt x="1632766" y="-14499"/>
                  <a:pt x="1910085" y="19691"/>
                  <a:pt x="2068298" y="0"/>
                </a:cubicBezTo>
                <a:cubicBezTo>
                  <a:pt x="2226511" y="-19691"/>
                  <a:pt x="2493136" y="21321"/>
                  <a:pt x="2748931" y="0"/>
                </a:cubicBezTo>
                <a:cubicBezTo>
                  <a:pt x="3004726" y="-21321"/>
                  <a:pt x="3172857" y="17739"/>
                  <a:pt x="3460503" y="0"/>
                </a:cubicBezTo>
                <a:cubicBezTo>
                  <a:pt x="3627913" y="-10666"/>
                  <a:pt x="3814554" y="172496"/>
                  <a:pt x="3827216" y="366713"/>
                </a:cubicBezTo>
                <a:lnTo>
                  <a:pt x="3827215" y="366713"/>
                </a:lnTo>
                <a:cubicBezTo>
                  <a:pt x="3815431" y="595896"/>
                  <a:pt x="3660245" y="754889"/>
                  <a:pt x="3460502" y="733426"/>
                </a:cubicBezTo>
                <a:cubicBezTo>
                  <a:pt x="3309267" y="739483"/>
                  <a:pt x="3155177" y="733339"/>
                  <a:pt x="2903620" y="733426"/>
                </a:cubicBezTo>
                <a:cubicBezTo>
                  <a:pt x="2652063" y="733513"/>
                  <a:pt x="2563801" y="756040"/>
                  <a:pt x="2315800" y="733426"/>
                </a:cubicBezTo>
                <a:cubicBezTo>
                  <a:pt x="2067799" y="710812"/>
                  <a:pt x="1929125" y="722349"/>
                  <a:pt x="1758918" y="733425"/>
                </a:cubicBezTo>
                <a:cubicBezTo>
                  <a:pt x="1588711" y="744502"/>
                  <a:pt x="1494688" y="711588"/>
                  <a:pt x="1232974" y="733425"/>
                </a:cubicBezTo>
                <a:cubicBezTo>
                  <a:pt x="971260" y="755262"/>
                  <a:pt x="775001" y="714250"/>
                  <a:pt x="366713" y="733425"/>
                </a:cubicBezTo>
                <a:cubicBezTo>
                  <a:pt x="155517" y="744202"/>
                  <a:pt x="3974" y="558645"/>
                  <a:pt x="0" y="366712"/>
                </a:cubicBezTo>
                <a:lnTo>
                  <a:pt x="0" y="366713"/>
                </a:lnTo>
                <a:close/>
              </a:path>
              <a:path w="3827215" h="733425" stroke="0" extrusionOk="0">
                <a:moveTo>
                  <a:pt x="0" y="366713"/>
                </a:moveTo>
                <a:cubicBezTo>
                  <a:pt x="-29528" y="195174"/>
                  <a:pt x="167801" y="15303"/>
                  <a:pt x="366713" y="0"/>
                </a:cubicBezTo>
                <a:cubicBezTo>
                  <a:pt x="609221" y="-18468"/>
                  <a:pt x="682754" y="-16797"/>
                  <a:pt x="923595" y="0"/>
                </a:cubicBezTo>
                <a:cubicBezTo>
                  <a:pt x="1164436" y="16797"/>
                  <a:pt x="1286519" y="-10911"/>
                  <a:pt x="1511415" y="0"/>
                </a:cubicBezTo>
                <a:cubicBezTo>
                  <a:pt x="1736311" y="10911"/>
                  <a:pt x="1826888" y="-21608"/>
                  <a:pt x="2037360" y="0"/>
                </a:cubicBezTo>
                <a:cubicBezTo>
                  <a:pt x="2247832" y="21608"/>
                  <a:pt x="2500060" y="-31407"/>
                  <a:pt x="2687056" y="0"/>
                </a:cubicBezTo>
                <a:cubicBezTo>
                  <a:pt x="2874052" y="31407"/>
                  <a:pt x="3257478" y="30670"/>
                  <a:pt x="3460503" y="0"/>
                </a:cubicBezTo>
                <a:cubicBezTo>
                  <a:pt x="3660999" y="18850"/>
                  <a:pt x="3838135" y="165269"/>
                  <a:pt x="3827216" y="366713"/>
                </a:cubicBezTo>
                <a:lnTo>
                  <a:pt x="3827215" y="366713"/>
                </a:lnTo>
                <a:cubicBezTo>
                  <a:pt x="3851868" y="537676"/>
                  <a:pt x="3643533" y="759966"/>
                  <a:pt x="3460502" y="733426"/>
                </a:cubicBezTo>
                <a:cubicBezTo>
                  <a:pt x="3256192" y="707249"/>
                  <a:pt x="3183137" y="725380"/>
                  <a:pt x="2934558" y="733426"/>
                </a:cubicBezTo>
                <a:cubicBezTo>
                  <a:pt x="2685979" y="741472"/>
                  <a:pt x="2527016" y="718681"/>
                  <a:pt x="2284862" y="733426"/>
                </a:cubicBezTo>
                <a:cubicBezTo>
                  <a:pt x="2042708" y="748170"/>
                  <a:pt x="1880097" y="736945"/>
                  <a:pt x="1758918" y="733425"/>
                </a:cubicBezTo>
                <a:cubicBezTo>
                  <a:pt x="1637739" y="729905"/>
                  <a:pt x="1400615" y="727991"/>
                  <a:pt x="1202036" y="733425"/>
                </a:cubicBezTo>
                <a:cubicBezTo>
                  <a:pt x="1003457" y="738859"/>
                  <a:pt x="536182" y="762158"/>
                  <a:pt x="366713" y="733425"/>
                </a:cubicBezTo>
                <a:cubicBezTo>
                  <a:pt x="190279" y="724298"/>
                  <a:pt x="6093" y="565248"/>
                  <a:pt x="0" y="366712"/>
                </a:cubicBezTo>
                <a:lnTo>
                  <a:pt x="0" y="366713"/>
                </a:lnTo>
                <a:close/>
              </a:path>
            </a:pathLst>
          </a:custGeom>
          <a:solidFill>
            <a:srgbClr val="FFFF00"/>
          </a:solidFill>
          <a:ln w="57150">
            <a:extLst>
              <a:ext uri="{C807C97D-BFC1-408E-A445-0C87EB9F89A2}">
                <ask:lineSketchStyleProps xmlns="" xmlns:ask="http://schemas.microsoft.com/office/drawing/2018/sketchyshapes" sd="2475911327">
                  <a:prstGeom prst="roundRect">
                    <a:avLst>
                      <a:gd name="adj" fmla="val 50000"/>
                    </a:avLst>
                  </a:prstGeom>
                  <ask:type>
                    <ask:lineSketchFreehand/>
                  </ask:type>
                </ask:lineSketchStyleProps>
              </a:ext>
            </a:extLs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4000" b="1" dirty="0" err="1">
                <a:solidFill>
                  <a:schemeClr val="accent4">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Cùng</a:t>
            </a:r>
            <a:r>
              <a:rPr lang="en-US" sz="4000" b="1" dirty="0">
                <a:solidFill>
                  <a:schemeClr val="accent4">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 chia </a:t>
            </a:r>
            <a:r>
              <a:rPr lang="en-US" sz="4000" b="1" dirty="0" err="1">
                <a:solidFill>
                  <a:schemeClr val="accent4">
                    <a:lumMod val="50000"/>
                  </a:schemeClr>
                </a:solidFill>
                <a:latin typeface="Times New Roman" panose="02020603050405020304" pitchFamily="18" charset="0"/>
                <a:ea typeface="Arial-Rounded" panose="020B0500000000000000" pitchFamily="34" charset="0"/>
                <a:cs typeface="Times New Roman" panose="02020603050405020304" pitchFamily="18" charset="0"/>
              </a:rPr>
              <a:t>đoạn</a:t>
            </a:r>
            <a:endParaRPr lang="en-US" sz="4000" b="1" dirty="0">
              <a:solidFill>
                <a:schemeClr val="accent4">
                  <a:lumMod val="50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Oval 5">
            <a:extLst>
              <a:ext uri="{FF2B5EF4-FFF2-40B4-BE49-F238E27FC236}">
                <a16:creationId xmlns:a16="http://schemas.microsoft.com/office/drawing/2014/main" id="{844F4512-3D4E-43E8-B4D0-9D8145A91AB3}"/>
              </a:ext>
            </a:extLst>
          </p:cNvPr>
          <p:cNvSpPr/>
          <p:nvPr/>
        </p:nvSpPr>
        <p:spPr>
          <a:xfrm>
            <a:off x="219075" y="971550"/>
            <a:ext cx="571500" cy="47625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a:t>
            </a:r>
          </a:p>
        </p:txBody>
      </p:sp>
      <p:sp>
        <p:nvSpPr>
          <p:cNvPr id="7" name="Oval 6">
            <a:extLst>
              <a:ext uri="{FF2B5EF4-FFF2-40B4-BE49-F238E27FC236}">
                <a16:creationId xmlns:a16="http://schemas.microsoft.com/office/drawing/2014/main" id="{0CE75C2F-D167-4330-BBDF-2A8231142CF3}"/>
              </a:ext>
            </a:extLst>
          </p:cNvPr>
          <p:cNvSpPr/>
          <p:nvPr/>
        </p:nvSpPr>
        <p:spPr>
          <a:xfrm>
            <a:off x="228600" y="1724025"/>
            <a:ext cx="571500" cy="47625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2</a:t>
            </a:r>
          </a:p>
        </p:txBody>
      </p:sp>
      <p:sp>
        <p:nvSpPr>
          <p:cNvPr id="8" name="Oval 7">
            <a:extLst>
              <a:ext uri="{FF2B5EF4-FFF2-40B4-BE49-F238E27FC236}">
                <a16:creationId xmlns:a16="http://schemas.microsoft.com/office/drawing/2014/main" id="{B6F19019-9F5B-44E7-91E1-1D368FA3ECED}"/>
              </a:ext>
            </a:extLst>
          </p:cNvPr>
          <p:cNvSpPr/>
          <p:nvPr/>
        </p:nvSpPr>
        <p:spPr>
          <a:xfrm>
            <a:off x="276225" y="3143250"/>
            <a:ext cx="571500" cy="47625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3</a:t>
            </a:r>
          </a:p>
        </p:txBody>
      </p:sp>
      <p:sp>
        <p:nvSpPr>
          <p:cNvPr id="9" name="Oval 8">
            <a:extLst>
              <a:ext uri="{FF2B5EF4-FFF2-40B4-BE49-F238E27FC236}">
                <a16:creationId xmlns:a16="http://schemas.microsoft.com/office/drawing/2014/main" id="{DFA8DBBC-AF79-4E36-816D-BE7C4937FD1A}"/>
              </a:ext>
            </a:extLst>
          </p:cNvPr>
          <p:cNvSpPr/>
          <p:nvPr/>
        </p:nvSpPr>
        <p:spPr>
          <a:xfrm>
            <a:off x="285750" y="4591050"/>
            <a:ext cx="571500" cy="47625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4</a:t>
            </a:r>
          </a:p>
        </p:txBody>
      </p:sp>
    </p:spTree>
    <p:extLst>
      <p:ext uri="{BB962C8B-B14F-4D97-AF65-F5344CB8AC3E}">
        <p14:creationId xmlns:p14="http://schemas.microsoft.com/office/powerpoint/2010/main" val="14769630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75C0D-621D-402B-8D71-31DCFBB46F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12" name="矩形 11">
            <a:extLst>
              <a:ext uri="{FF2B5EF4-FFF2-40B4-BE49-F238E27FC236}">
                <a16:creationId xmlns:a16="http://schemas.microsoft.com/office/drawing/2014/main" id="{C87B4F19-8E90-404F-BDF3-0A53CF75F962}"/>
              </a:ext>
            </a:extLst>
          </p:cNvPr>
          <p:cNvSpPr/>
          <p:nvPr/>
        </p:nvSpPr>
        <p:spPr>
          <a:xfrm>
            <a:off x="1697014" y="1520732"/>
            <a:ext cx="8801224" cy="3825002"/>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sp>
        <p:nvSpPr>
          <p:cNvPr id="2" name="矩形 1">
            <a:extLst>
              <a:ext uri="{FF2B5EF4-FFF2-40B4-BE49-F238E27FC236}">
                <a16:creationId xmlns:a16="http://schemas.microsoft.com/office/drawing/2014/main" id="{20CF277F-1A09-4D98-BA95-93E9FC8D168F}"/>
              </a:ext>
            </a:extLst>
          </p:cNvPr>
          <p:cNvSpPr/>
          <p:nvPr/>
        </p:nvSpPr>
        <p:spPr>
          <a:xfrm>
            <a:off x="2271081" y="983848"/>
            <a:ext cx="7649836" cy="4896092"/>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pic>
        <p:nvPicPr>
          <p:cNvPr id="8" name="Picture 7">
            <a:extLst>
              <a:ext uri="{FF2B5EF4-FFF2-40B4-BE49-F238E27FC236}">
                <a16:creationId xmlns:a16="http://schemas.microsoft.com/office/drawing/2014/main" id="{773E791C-D12F-49E9-96F4-D84358B172D7}"/>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9994" b="100000" l="6270" r="96865">
                        <a14:foregroundMark x1="59518" y1="86069" x2="64607" y2="86069"/>
                        <a14:foregroundMark x1="36620" y1="71896" x2="39028" y2="81708"/>
                        <a14:foregroundMark x1="36892" y1="85766" x2="38664" y2="86735"/>
                        <a14:backgroundMark x1="27260" y1="64325" x2="28532" y2="93337"/>
                        <a14:backgroundMark x1="50795" y1="78316" x2="50432" y2="97577"/>
                        <a14:backgroundMark x1="75102" y1="82556" x2="73467" y2="97396"/>
                        <a14:backgroundMark x1="64743" y1="84070" x2="65379" y2="84918"/>
                        <a14:backgroundMark x1="59791" y1="84070" x2="59791" y2="84070"/>
                      </a14:backgroundRemoval>
                    </a14:imgEffect>
                    <a14:imgEffect>
                      <a14:brightnessContrast contrast="20000"/>
                    </a14:imgEffect>
                  </a14:imgLayer>
                </a14:imgProps>
              </a:ext>
              <a:ext uri="{28A0092B-C50C-407E-A947-70E740481C1C}">
                <a14:useLocalDpi xmlns:a14="http://schemas.microsoft.com/office/drawing/2010/main" val="0"/>
              </a:ext>
            </a:extLst>
          </a:blip>
          <a:srcRect t="60331"/>
          <a:stretch/>
        </p:blipFill>
        <p:spPr>
          <a:xfrm>
            <a:off x="2962274" y="3346791"/>
            <a:ext cx="6217299" cy="1849606"/>
          </a:xfrm>
          <a:prstGeom prst="rect">
            <a:avLst/>
          </a:prstGeom>
        </p:spPr>
      </p:pic>
      <p:pic>
        <p:nvPicPr>
          <p:cNvPr id="9" name="Picture 8">
            <a:extLst>
              <a:ext uri="{FF2B5EF4-FFF2-40B4-BE49-F238E27FC236}">
                <a16:creationId xmlns:a16="http://schemas.microsoft.com/office/drawing/2014/main" id="{F35EA713-A321-4381-A11E-C80EC60558D9}"/>
              </a:ext>
            </a:extLst>
          </p:cNvPr>
          <p:cNvPicPr>
            <a:picLocks noChangeAspect="1"/>
          </p:cNvPicPr>
          <p:nvPr/>
        </p:nvPicPr>
        <p:blipFill>
          <a:blip r:embed="rId6"/>
          <a:stretch>
            <a:fillRect/>
          </a:stretch>
        </p:blipFill>
        <p:spPr>
          <a:xfrm>
            <a:off x="2695575" y="1752600"/>
            <a:ext cx="6705600" cy="2076450"/>
          </a:xfrm>
          <a:prstGeom prst="rect">
            <a:avLst/>
          </a:prstGeom>
        </p:spPr>
      </p:pic>
    </p:spTree>
    <p:extLst>
      <p:ext uri="{BB962C8B-B14F-4D97-AF65-F5344CB8AC3E}">
        <p14:creationId xmlns:p14="http://schemas.microsoft.com/office/powerpoint/2010/main" val="253252424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3500"/>
                                  </p:stCondLst>
                                  <p:childTnLst>
                                    <p:set>
                                      <p:cBhvr>
                                        <p:cTn id="6" dur="1" fill="hold">
                                          <p:stCondLst>
                                            <p:cond delay="0"/>
                                          </p:stCondLst>
                                        </p:cTn>
                                        <p:tgtEl>
                                          <p:spTgt spid="8"/>
                                        </p:tgtEl>
                                        <p:attrNameLst>
                                          <p:attrName>style.visibility</p:attrName>
                                        </p:attrNameLst>
                                      </p:cBhvr>
                                      <p:to>
                                        <p:strVal val="visible"/>
                                      </p:to>
                                    </p:set>
                                    <p:animEffect transition="in" filter="wipe(right)">
                                      <p:cBhvr>
                                        <p:cTn id="7" dur="7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A0EC98C5-F19F-4917-A7AA-C70085C02810}"/>
              </a:ext>
            </a:extLst>
          </p:cNvPr>
          <p:cNvPicPr>
            <a:picLocks noChangeAspect="1"/>
          </p:cNvPicPr>
          <p:nvPr/>
        </p:nvPicPr>
        <p:blipFill>
          <a:blip r:embed="rId3"/>
          <a:stretch>
            <a:fillRect/>
          </a:stretch>
        </p:blipFill>
        <p:spPr>
          <a:xfrm>
            <a:off x="6867525" y="3990001"/>
            <a:ext cx="4991100" cy="2639737"/>
          </a:xfrm>
          <a:prstGeom prst="rect">
            <a:avLst/>
          </a:prstGeom>
        </p:spPr>
      </p:pic>
      <p:sp>
        <p:nvSpPr>
          <p:cNvPr id="51" name="TextBox 50">
            <a:extLst>
              <a:ext uri="{FF2B5EF4-FFF2-40B4-BE49-F238E27FC236}">
                <a16:creationId xmlns:a16="http://schemas.microsoft.com/office/drawing/2014/main" id="{D1E47644-719E-4E3A-AD10-40DB5C2B33D3}"/>
              </a:ext>
            </a:extLst>
          </p:cNvPr>
          <p:cNvSpPr txBox="1"/>
          <p:nvPr/>
        </p:nvSpPr>
        <p:spPr>
          <a:xfrm>
            <a:off x="4442791" y="264215"/>
            <a:ext cx="326003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UTM Edwardian" panose="02040603050506020204" pitchFamily="18" charset="0"/>
                <a:cs typeface="+mn-cs"/>
              </a:rPr>
              <a:t>Núi</a:t>
            </a:r>
            <a:r>
              <a:rPr kumimoji="0" lang="en-US" sz="4400" b="1" i="0" u="none" strike="noStrike" kern="1200" cap="none" spc="0" normalizeH="0" baseline="0" noProof="0" dirty="0">
                <a:ln>
                  <a:noFill/>
                </a:ln>
                <a:solidFill>
                  <a:srgbClr val="FF0000"/>
                </a:solidFill>
                <a:effectLst/>
                <a:uLnTx/>
                <a:uFillTx/>
                <a:latin typeface="UTM Edwardian" panose="02040603050506020204" pitchFamily="18" charset="0"/>
                <a:cs typeface="+mn-cs"/>
              </a:rPr>
              <a:t> </a:t>
            </a:r>
            <a:r>
              <a:rPr kumimoji="0" lang="en-US" sz="4400" b="1" i="0" u="none" strike="noStrike" kern="1200" cap="none" spc="0" normalizeH="0" baseline="0" noProof="0" dirty="0" err="1">
                <a:ln>
                  <a:noFill/>
                </a:ln>
                <a:solidFill>
                  <a:srgbClr val="FF0000"/>
                </a:solidFill>
                <a:effectLst/>
                <a:uLnTx/>
                <a:uFillTx/>
                <a:latin typeface="UTM Edwardian" panose="02040603050506020204" pitchFamily="18" charset="0"/>
                <a:cs typeface="+mn-cs"/>
              </a:rPr>
              <a:t>quê</a:t>
            </a:r>
            <a:r>
              <a:rPr kumimoji="0" lang="en-US" sz="4400" b="1" i="0" u="none" strike="noStrike" kern="1200" cap="none" spc="0" normalizeH="0" baseline="0" noProof="0" dirty="0">
                <a:ln>
                  <a:noFill/>
                </a:ln>
                <a:solidFill>
                  <a:srgbClr val="FF0000"/>
                </a:solidFill>
                <a:effectLst/>
                <a:uLnTx/>
                <a:uFillTx/>
                <a:latin typeface="UTM Edwardian" panose="02040603050506020204" pitchFamily="18" charset="0"/>
                <a:cs typeface="+mn-cs"/>
              </a:rPr>
              <a:t> </a:t>
            </a:r>
            <a:r>
              <a:rPr kumimoji="0" lang="en-US" sz="4400" b="1" i="0" u="none" strike="noStrike" kern="1200" cap="none" spc="0" normalizeH="0" baseline="0" noProof="0" dirty="0" err="1">
                <a:ln>
                  <a:noFill/>
                </a:ln>
                <a:solidFill>
                  <a:srgbClr val="FF0000"/>
                </a:solidFill>
                <a:effectLst/>
                <a:uLnTx/>
                <a:uFillTx/>
                <a:latin typeface="UTM Edwardian" panose="02040603050506020204" pitchFamily="18" charset="0"/>
                <a:cs typeface="+mn-cs"/>
              </a:rPr>
              <a:t>tôi</a:t>
            </a:r>
            <a:endParaRPr kumimoji="0" lang="en-US" sz="4400" b="1" i="0" u="none" strike="noStrike" kern="1200" cap="none" spc="0" normalizeH="0" baseline="0" noProof="0" dirty="0">
              <a:ln>
                <a:noFill/>
              </a:ln>
              <a:solidFill>
                <a:srgbClr val="FF0000"/>
              </a:solidFill>
              <a:effectLst/>
              <a:uLnTx/>
              <a:uFillTx/>
              <a:latin typeface="UTM Edwardian" panose="02040603050506020204" pitchFamily="18" charset="0"/>
              <a:cs typeface="+mn-cs"/>
            </a:endParaRPr>
          </a:p>
        </p:txBody>
      </p:sp>
      <p:sp>
        <p:nvSpPr>
          <p:cNvPr id="52" name="TextBox 51">
            <a:extLst>
              <a:ext uri="{FF2B5EF4-FFF2-40B4-BE49-F238E27FC236}">
                <a16:creationId xmlns:a16="http://schemas.microsoft.com/office/drawing/2014/main" id="{5BADAFD4-B6D3-4730-99A4-BA3A2E36F789}"/>
              </a:ext>
            </a:extLst>
          </p:cNvPr>
          <p:cNvSpPr txBox="1"/>
          <p:nvPr/>
        </p:nvSpPr>
        <p:spPr>
          <a:xfrm>
            <a:off x="561975" y="952500"/>
            <a:ext cx="112395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 xa xa, trên con đường đất đỏ chạy về làng, tôi đã trông thấy bóng núi quê tôi xanh thẫm trên nền trời mây trắng.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 cuối thu sang đông, trên đỉnh núi có mây trắng bay như tấm khăn mỏng. Còn về mùa hè, trong ánh chớp sáng lóa của cơn dông, cả ngọn núi hiện ra xanh mướt. Lá cây bay như làn tóc của một bà tiên đang hướng mặt về phía biển. Còn cả người bà thì ẩn dưới những cánh đồng lúa chín vàng.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Núi hiện lên trong mưa có nhiều màu lá. Lá bạch đàn, lá tre xanh tươi che rợp những con đường mòn quanh co lên đỉnh núi. Những vườn chè, vườn sắn xanh tốt bao quanh sườn núi. Thỉnh thoảng, giữa những mảnh vườn là bóng xanh um của một cây mít, và thênh thang rười rượi là màu xanh của cỏ, dứa dại và sim, mua.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Ở lưng chừng núi có một khe nhỏ, nướ chảy ra trong vắt, đọng xuống một giếng đá...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 xa xa, tôi nghe thấy tiếng lá bạch đàn và lá tre reo. Từ xa xa, tôi đã cảm thấy hương thơm của chè xanh, của bếp nhà ai tỏa khói.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Lê Phương Liên)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6" name="Oval 5">
            <a:extLst>
              <a:ext uri="{FF2B5EF4-FFF2-40B4-BE49-F238E27FC236}">
                <a16:creationId xmlns:a16="http://schemas.microsoft.com/office/drawing/2014/main" id="{844F4512-3D4E-43E8-B4D0-9D8145A91AB3}"/>
              </a:ext>
            </a:extLst>
          </p:cNvPr>
          <p:cNvSpPr/>
          <p:nvPr/>
        </p:nvSpPr>
        <p:spPr>
          <a:xfrm>
            <a:off x="219075" y="971550"/>
            <a:ext cx="571500" cy="47625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sp>
        <p:nvSpPr>
          <p:cNvPr id="7" name="Oval 6">
            <a:extLst>
              <a:ext uri="{FF2B5EF4-FFF2-40B4-BE49-F238E27FC236}">
                <a16:creationId xmlns:a16="http://schemas.microsoft.com/office/drawing/2014/main" id="{0CE75C2F-D167-4330-BBDF-2A8231142CF3}"/>
              </a:ext>
            </a:extLst>
          </p:cNvPr>
          <p:cNvSpPr/>
          <p:nvPr/>
        </p:nvSpPr>
        <p:spPr>
          <a:xfrm>
            <a:off x="228600" y="1724025"/>
            <a:ext cx="571500" cy="47625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sp>
        <p:nvSpPr>
          <p:cNvPr id="8" name="Oval 7">
            <a:extLst>
              <a:ext uri="{FF2B5EF4-FFF2-40B4-BE49-F238E27FC236}">
                <a16:creationId xmlns:a16="http://schemas.microsoft.com/office/drawing/2014/main" id="{B6F19019-9F5B-44E7-91E1-1D368FA3ECED}"/>
              </a:ext>
            </a:extLst>
          </p:cNvPr>
          <p:cNvSpPr/>
          <p:nvPr/>
        </p:nvSpPr>
        <p:spPr>
          <a:xfrm>
            <a:off x="276225" y="3143250"/>
            <a:ext cx="571500" cy="47625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sp>
        <p:nvSpPr>
          <p:cNvPr id="9" name="Oval 8">
            <a:extLst>
              <a:ext uri="{FF2B5EF4-FFF2-40B4-BE49-F238E27FC236}">
                <a16:creationId xmlns:a16="http://schemas.microsoft.com/office/drawing/2014/main" id="{DFA8DBBC-AF79-4E36-816D-BE7C4937FD1A}"/>
              </a:ext>
            </a:extLst>
          </p:cNvPr>
          <p:cNvSpPr/>
          <p:nvPr/>
        </p:nvSpPr>
        <p:spPr>
          <a:xfrm>
            <a:off x="285750" y="4591050"/>
            <a:ext cx="571500" cy="476250"/>
          </a:xfrm>
          <a:prstGeom prst="ellipse">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spTree>
    <p:extLst>
      <p:ext uri="{BB962C8B-B14F-4D97-AF65-F5344CB8AC3E}">
        <p14:creationId xmlns:p14="http://schemas.microsoft.com/office/powerpoint/2010/main" val="247019905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Box 52">
            <a:extLst>
              <a:ext uri="{FF2B5EF4-FFF2-40B4-BE49-F238E27FC236}">
                <a16:creationId xmlns:a16="http://schemas.microsoft.com/office/drawing/2014/main" id="{6F2C4FFF-1084-4206-AB4E-6D5646A9B155}"/>
              </a:ext>
            </a:extLst>
          </p:cNvPr>
          <p:cNvSpPr txBox="1"/>
          <p:nvPr/>
        </p:nvSpPr>
        <p:spPr>
          <a:xfrm>
            <a:off x="2060390" y="804889"/>
            <a:ext cx="788996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LUYỆN ĐỌC TOÀN</a:t>
            </a:r>
            <a:r>
              <a:rPr kumimoji="0" lang="en-US" sz="4800" b="1" i="0" u="none" strike="noStrike" kern="1200" cap="none" spc="0" normalizeH="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BÀI</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nvGrpSpPr>
          <p:cNvPr id="54" name="Group 53">
            <a:extLst>
              <a:ext uri="{FF2B5EF4-FFF2-40B4-BE49-F238E27FC236}">
                <a16:creationId xmlns:a16="http://schemas.microsoft.com/office/drawing/2014/main" id="{364E6657-876F-4957-8DA9-D424AE92671C}"/>
              </a:ext>
            </a:extLst>
          </p:cNvPr>
          <p:cNvGrpSpPr/>
          <p:nvPr/>
        </p:nvGrpSpPr>
        <p:grpSpPr>
          <a:xfrm>
            <a:off x="1544134" y="1910603"/>
            <a:ext cx="9122782" cy="3666080"/>
            <a:chOff x="4841104" y="3817600"/>
            <a:chExt cx="7073839" cy="2842692"/>
          </a:xfrm>
        </p:grpSpPr>
        <p:grpSp>
          <p:nvGrpSpPr>
            <p:cNvPr id="55" name="Group 54">
              <a:extLst>
                <a:ext uri="{FF2B5EF4-FFF2-40B4-BE49-F238E27FC236}">
                  <a16:creationId xmlns:a16="http://schemas.microsoft.com/office/drawing/2014/main" id="{399F1B06-F7F5-4674-BA59-F2F6F15D5045}"/>
                </a:ext>
              </a:extLst>
            </p:cNvPr>
            <p:cNvGrpSpPr/>
            <p:nvPr/>
          </p:nvGrpSpPr>
          <p:grpSpPr>
            <a:xfrm>
              <a:off x="4841104" y="3817600"/>
              <a:ext cx="7073839" cy="2842692"/>
              <a:chOff x="2975204" y="1255651"/>
              <a:chExt cx="7073839" cy="2842692"/>
            </a:xfrm>
          </p:grpSpPr>
          <p:sp>
            <p:nvSpPr>
              <p:cNvPr id="65" name="Rectangle: Rounded Corners 64">
                <a:extLst>
                  <a:ext uri="{FF2B5EF4-FFF2-40B4-BE49-F238E27FC236}">
                    <a16:creationId xmlns:a16="http://schemas.microsoft.com/office/drawing/2014/main" id="{8C4CB0CA-6118-4BC2-8529-12695137679F}"/>
                  </a:ext>
                </a:extLst>
              </p:cNvPr>
              <p:cNvSpPr/>
              <p:nvPr/>
            </p:nvSpPr>
            <p:spPr>
              <a:xfrm>
                <a:off x="2975204"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1.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đúng</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2.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to,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rõ</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3.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ngắt</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nghỉ</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đúng</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chỗ</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sp>
            <p:nvSpPr>
              <p:cNvPr id="66" name="Rectangle: Rounded Corners 65">
                <a:extLst>
                  <a:ext uri="{FF2B5EF4-FFF2-40B4-BE49-F238E27FC236}">
                    <a16:creationId xmlns:a16="http://schemas.microsoft.com/office/drawing/2014/main" id="{1DCE1C27-DFEC-4187-920C-49993FBEDFA7}"/>
                  </a:ext>
                </a:extLst>
              </p:cNvPr>
              <p:cNvSpPr/>
              <p:nvPr/>
            </p:nvSpPr>
            <p:spPr>
              <a:xfrm>
                <a:off x="4201409" y="1255651"/>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Tiêu</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chí</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đánh</a:t>
                </a:r>
                <a:r>
                  <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rPr>
                  <a:t>giá</a:t>
                </a:r>
                <a:endParaRPr kumimoji="0" lang="en-US" sz="5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56" name="Picture 55">
              <a:extLst>
                <a:ext uri="{FF2B5EF4-FFF2-40B4-BE49-F238E27FC236}">
                  <a16:creationId xmlns:a16="http://schemas.microsoft.com/office/drawing/2014/main" id="{35ED9831-DD17-4F50-99FD-44CD230319E4}"/>
                </a:ext>
              </a:extLst>
            </p:cNvPr>
            <p:cNvPicPr>
              <a:picLocks noChangeAspect="1"/>
            </p:cNvPicPr>
            <p:nvPr/>
          </p:nvPicPr>
          <p:blipFill>
            <a:blip r:embed="rId3"/>
            <a:stretch>
              <a:fillRect/>
            </a:stretch>
          </p:blipFill>
          <p:spPr>
            <a:xfrm>
              <a:off x="7987944" y="4801718"/>
              <a:ext cx="469963" cy="469963"/>
            </a:xfrm>
            <a:prstGeom prst="rect">
              <a:avLst/>
            </a:prstGeom>
          </p:spPr>
        </p:pic>
        <p:pic>
          <p:nvPicPr>
            <p:cNvPr id="57" name="Picture 56">
              <a:extLst>
                <a:ext uri="{FF2B5EF4-FFF2-40B4-BE49-F238E27FC236}">
                  <a16:creationId xmlns:a16="http://schemas.microsoft.com/office/drawing/2014/main" id="{BDA1FBBD-2552-449E-9767-65FEEB7645AA}"/>
                </a:ext>
              </a:extLst>
            </p:cNvPr>
            <p:cNvPicPr>
              <a:picLocks noChangeAspect="1"/>
            </p:cNvPicPr>
            <p:nvPr/>
          </p:nvPicPr>
          <p:blipFill>
            <a:blip r:embed="rId4"/>
            <a:stretch>
              <a:fillRect/>
            </a:stretch>
          </p:blipFill>
          <p:spPr>
            <a:xfrm>
              <a:off x="7468199" y="4794333"/>
              <a:ext cx="469963" cy="469963"/>
            </a:xfrm>
            <a:prstGeom prst="rect">
              <a:avLst/>
            </a:prstGeom>
          </p:spPr>
        </p:pic>
        <p:pic>
          <p:nvPicPr>
            <p:cNvPr id="58" name="Picture 57">
              <a:extLst>
                <a:ext uri="{FF2B5EF4-FFF2-40B4-BE49-F238E27FC236}">
                  <a16:creationId xmlns:a16="http://schemas.microsoft.com/office/drawing/2014/main" id="{9ED64845-754D-4DE7-829A-836B1B810661}"/>
                </a:ext>
              </a:extLst>
            </p:cNvPr>
            <p:cNvPicPr>
              <a:picLocks noChangeAspect="1"/>
            </p:cNvPicPr>
            <p:nvPr/>
          </p:nvPicPr>
          <p:blipFill>
            <a:blip r:embed="rId5"/>
            <a:stretch>
              <a:fillRect/>
            </a:stretch>
          </p:blipFill>
          <p:spPr>
            <a:xfrm>
              <a:off x="8485532" y="4786947"/>
              <a:ext cx="469963" cy="469963"/>
            </a:xfrm>
            <a:prstGeom prst="rect">
              <a:avLst/>
            </a:prstGeom>
          </p:spPr>
        </p:pic>
        <p:pic>
          <p:nvPicPr>
            <p:cNvPr id="59" name="Picture 58">
              <a:extLst>
                <a:ext uri="{FF2B5EF4-FFF2-40B4-BE49-F238E27FC236}">
                  <a16:creationId xmlns:a16="http://schemas.microsoft.com/office/drawing/2014/main" id="{2839A719-2051-44FE-8F97-FD88D2535AD4}"/>
                </a:ext>
              </a:extLst>
            </p:cNvPr>
            <p:cNvPicPr>
              <a:picLocks noChangeAspect="1"/>
            </p:cNvPicPr>
            <p:nvPr/>
          </p:nvPicPr>
          <p:blipFill>
            <a:blip r:embed="rId3"/>
            <a:stretch>
              <a:fillRect/>
            </a:stretch>
          </p:blipFill>
          <p:spPr>
            <a:xfrm>
              <a:off x="8014208" y="5409767"/>
              <a:ext cx="469963" cy="469963"/>
            </a:xfrm>
            <a:prstGeom prst="rect">
              <a:avLst/>
            </a:prstGeom>
          </p:spPr>
        </p:pic>
        <p:pic>
          <p:nvPicPr>
            <p:cNvPr id="60" name="Picture 59">
              <a:extLst>
                <a:ext uri="{FF2B5EF4-FFF2-40B4-BE49-F238E27FC236}">
                  <a16:creationId xmlns:a16="http://schemas.microsoft.com/office/drawing/2014/main" id="{71DC8C94-D650-4DD0-8B54-46E23B8CFB03}"/>
                </a:ext>
              </a:extLst>
            </p:cNvPr>
            <p:cNvPicPr>
              <a:picLocks noChangeAspect="1"/>
            </p:cNvPicPr>
            <p:nvPr/>
          </p:nvPicPr>
          <p:blipFill>
            <a:blip r:embed="rId4"/>
            <a:stretch>
              <a:fillRect/>
            </a:stretch>
          </p:blipFill>
          <p:spPr>
            <a:xfrm>
              <a:off x="7457533" y="5409767"/>
              <a:ext cx="469963" cy="469963"/>
            </a:xfrm>
            <a:prstGeom prst="rect">
              <a:avLst/>
            </a:prstGeom>
          </p:spPr>
        </p:pic>
        <p:pic>
          <p:nvPicPr>
            <p:cNvPr id="61" name="Picture 60">
              <a:extLst>
                <a:ext uri="{FF2B5EF4-FFF2-40B4-BE49-F238E27FC236}">
                  <a16:creationId xmlns:a16="http://schemas.microsoft.com/office/drawing/2014/main" id="{C504DA1A-1327-4A22-97BE-F1CC97811494}"/>
                </a:ext>
              </a:extLst>
            </p:cNvPr>
            <p:cNvPicPr>
              <a:picLocks noChangeAspect="1"/>
            </p:cNvPicPr>
            <p:nvPr/>
          </p:nvPicPr>
          <p:blipFill>
            <a:blip r:embed="rId5"/>
            <a:stretch>
              <a:fillRect/>
            </a:stretch>
          </p:blipFill>
          <p:spPr>
            <a:xfrm>
              <a:off x="8570882" y="5409767"/>
              <a:ext cx="469963" cy="469963"/>
            </a:xfrm>
            <a:prstGeom prst="rect">
              <a:avLst/>
            </a:prstGeom>
          </p:spPr>
        </p:pic>
        <p:pic>
          <p:nvPicPr>
            <p:cNvPr id="62" name="Picture 61">
              <a:extLst>
                <a:ext uri="{FF2B5EF4-FFF2-40B4-BE49-F238E27FC236}">
                  <a16:creationId xmlns:a16="http://schemas.microsoft.com/office/drawing/2014/main" id="{AD6AB4C6-F3F5-4906-9328-84580459FC6B}"/>
                </a:ext>
              </a:extLst>
            </p:cNvPr>
            <p:cNvPicPr>
              <a:picLocks noChangeAspect="1"/>
            </p:cNvPicPr>
            <p:nvPr/>
          </p:nvPicPr>
          <p:blipFill>
            <a:blip r:embed="rId3"/>
            <a:stretch>
              <a:fillRect/>
            </a:stretch>
          </p:blipFill>
          <p:spPr>
            <a:xfrm>
              <a:off x="10558314" y="5964719"/>
              <a:ext cx="469963" cy="469963"/>
            </a:xfrm>
            <a:prstGeom prst="rect">
              <a:avLst/>
            </a:prstGeom>
          </p:spPr>
        </p:pic>
        <p:pic>
          <p:nvPicPr>
            <p:cNvPr id="63" name="Picture 62">
              <a:extLst>
                <a:ext uri="{FF2B5EF4-FFF2-40B4-BE49-F238E27FC236}">
                  <a16:creationId xmlns:a16="http://schemas.microsoft.com/office/drawing/2014/main" id="{70DCAF2E-32AC-409A-B533-C55320BE5848}"/>
                </a:ext>
              </a:extLst>
            </p:cNvPr>
            <p:cNvPicPr>
              <a:picLocks noChangeAspect="1"/>
            </p:cNvPicPr>
            <p:nvPr/>
          </p:nvPicPr>
          <p:blipFill>
            <a:blip r:embed="rId4"/>
            <a:stretch>
              <a:fillRect/>
            </a:stretch>
          </p:blipFill>
          <p:spPr>
            <a:xfrm>
              <a:off x="10001640" y="5964719"/>
              <a:ext cx="469963" cy="469963"/>
            </a:xfrm>
            <a:prstGeom prst="rect">
              <a:avLst/>
            </a:prstGeom>
          </p:spPr>
        </p:pic>
        <p:pic>
          <p:nvPicPr>
            <p:cNvPr id="64" name="Picture 63">
              <a:extLst>
                <a:ext uri="{FF2B5EF4-FFF2-40B4-BE49-F238E27FC236}">
                  <a16:creationId xmlns:a16="http://schemas.microsoft.com/office/drawing/2014/main" id="{4D98A80C-2E47-4879-8473-F34161A2E310}"/>
                </a:ext>
              </a:extLst>
            </p:cNvPr>
            <p:cNvPicPr>
              <a:picLocks noChangeAspect="1"/>
            </p:cNvPicPr>
            <p:nvPr/>
          </p:nvPicPr>
          <p:blipFill>
            <a:blip r:embed="rId5"/>
            <a:stretch>
              <a:fillRect/>
            </a:stretch>
          </p:blipFill>
          <p:spPr>
            <a:xfrm>
              <a:off x="11114988" y="5964719"/>
              <a:ext cx="469963" cy="469963"/>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arn(inVertical)">
                                          <p:cBhvr>
                                            <p:cTn id="7" dur="500"/>
                                            <p:tgtEl>
                                              <p:spTgt spid="53"/>
                                            </p:tgtEl>
                                          </p:cBhvr>
                                        </p:animEffect>
                                      </p:childTnLst>
                                    </p:cTn>
                                  </p:par>
                                </p:childTnLst>
                              </p:cTn>
                            </p:par>
                            <p:par>
                              <p:cTn id="8" fill="hold">
                                <p:stCondLst>
                                  <p:cond delay="500"/>
                                </p:stCondLst>
                                <p:childTnLst>
                                  <p:par>
                                    <p:cTn id="9" presetID="2" presetClass="entr" presetSubtype="4" fill="hold" nodeType="afterEffect" p14:presetBounceEnd="66000">
                                      <p:stCondLst>
                                        <p:cond delay="0"/>
                                      </p:stCondLst>
                                      <p:childTnLst>
                                        <p:set>
                                          <p:cBhvr>
                                            <p:cTn id="10" dur="1" fill="hold">
                                              <p:stCondLst>
                                                <p:cond delay="0"/>
                                              </p:stCondLst>
                                            </p:cTn>
                                            <p:tgtEl>
                                              <p:spTgt spid="54"/>
                                            </p:tgtEl>
                                            <p:attrNameLst>
                                              <p:attrName>style.visibility</p:attrName>
                                            </p:attrNameLst>
                                          </p:cBhvr>
                                          <p:to>
                                            <p:strVal val="visible"/>
                                          </p:to>
                                        </p:set>
                                        <p:anim calcmode="lin" valueType="num" p14:bounceEnd="66000">
                                          <p:cBhvr additive="base">
                                            <p:cTn id="11" dur="1000" fill="hold"/>
                                            <p:tgtEl>
                                              <p:spTgt spid="54"/>
                                            </p:tgtEl>
                                            <p:attrNameLst>
                                              <p:attrName>ppt_x</p:attrName>
                                            </p:attrNameLst>
                                          </p:cBhvr>
                                          <p:tavLst>
                                            <p:tav tm="0">
                                              <p:val>
                                                <p:strVal val="#ppt_x"/>
                                              </p:val>
                                            </p:tav>
                                            <p:tav tm="100000">
                                              <p:val>
                                                <p:strVal val="#ppt_x"/>
                                              </p:val>
                                            </p:tav>
                                          </p:tavLst>
                                        </p:anim>
                                        <p:anim calcmode="lin" valueType="num" p14:bounceEnd="66000">
                                          <p:cBhvr additive="base">
                                            <p:cTn id="12" dur="10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barn(inVertical)">
                                          <p:cBhvr>
                                            <p:cTn id="7" dur="500"/>
                                            <p:tgtEl>
                                              <p:spTgt spid="53"/>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54"/>
                                            </p:tgtEl>
                                            <p:attrNameLst>
                                              <p:attrName>style.visibility</p:attrName>
                                            </p:attrNameLst>
                                          </p:cBhvr>
                                          <p:to>
                                            <p:strVal val="visible"/>
                                          </p:to>
                                        </p:set>
                                        <p:anim calcmode="lin" valueType="num">
                                          <p:cBhvr additive="base">
                                            <p:cTn id="11" dur="1000" fill="hold"/>
                                            <p:tgtEl>
                                              <p:spTgt spid="54"/>
                                            </p:tgtEl>
                                            <p:attrNameLst>
                                              <p:attrName>ppt_x</p:attrName>
                                            </p:attrNameLst>
                                          </p:cBhvr>
                                          <p:tavLst>
                                            <p:tav tm="0">
                                              <p:val>
                                                <p:strVal val="#ppt_x"/>
                                              </p:val>
                                            </p:tav>
                                            <p:tav tm="100000">
                                              <p:val>
                                                <p:strVal val="#ppt_x"/>
                                              </p:val>
                                            </p:tav>
                                          </p:tavLst>
                                        </p:anim>
                                        <p:anim calcmode="lin" valueType="num">
                                          <p:cBhvr additive="base">
                                            <p:cTn id="12" dur="10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A0EC98C5-F19F-4917-A7AA-C70085C02810}"/>
              </a:ext>
            </a:extLst>
          </p:cNvPr>
          <p:cNvPicPr>
            <a:picLocks noChangeAspect="1"/>
          </p:cNvPicPr>
          <p:nvPr/>
        </p:nvPicPr>
        <p:blipFill>
          <a:blip r:embed="rId3"/>
          <a:stretch>
            <a:fillRect/>
          </a:stretch>
        </p:blipFill>
        <p:spPr>
          <a:xfrm>
            <a:off x="6867525" y="3990001"/>
            <a:ext cx="4991100" cy="2639737"/>
          </a:xfrm>
          <a:prstGeom prst="rect">
            <a:avLst/>
          </a:prstGeom>
        </p:spPr>
      </p:pic>
      <p:sp>
        <p:nvSpPr>
          <p:cNvPr id="51" name="TextBox 50">
            <a:extLst>
              <a:ext uri="{FF2B5EF4-FFF2-40B4-BE49-F238E27FC236}">
                <a16:creationId xmlns:a16="http://schemas.microsoft.com/office/drawing/2014/main" id="{D1E47644-719E-4E3A-AD10-40DB5C2B33D3}"/>
              </a:ext>
            </a:extLst>
          </p:cNvPr>
          <p:cNvSpPr txBox="1"/>
          <p:nvPr/>
        </p:nvSpPr>
        <p:spPr>
          <a:xfrm>
            <a:off x="4442791" y="264215"/>
            <a:ext cx="326003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UTM Edwardian" panose="02040603050506020204" pitchFamily="18" charset="0"/>
                <a:cs typeface="+mn-cs"/>
              </a:rPr>
              <a:t>Núi</a:t>
            </a:r>
            <a:r>
              <a:rPr kumimoji="0" lang="en-US" sz="4400" b="1" i="0" u="none" strike="noStrike" kern="1200" cap="none" spc="0" normalizeH="0" baseline="0" noProof="0" dirty="0">
                <a:ln>
                  <a:noFill/>
                </a:ln>
                <a:solidFill>
                  <a:srgbClr val="FF0000"/>
                </a:solidFill>
                <a:effectLst/>
                <a:uLnTx/>
                <a:uFillTx/>
                <a:latin typeface="UTM Edwardian" panose="02040603050506020204" pitchFamily="18" charset="0"/>
                <a:cs typeface="+mn-cs"/>
              </a:rPr>
              <a:t> </a:t>
            </a:r>
            <a:r>
              <a:rPr kumimoji="0" lang="en-US" sz="4400" b="1" i="0" u="none" strike="noStrike" kern="1200" cap="none" spc="0" normalizeH="0" baseline="0" noProof="0" dirty="0" err="1">
                <a:ln>
                  <a:noFill/>
                </a:ln>
                <a:solidFill>
                  <a:srgbClr val="FF0000"/>
                </a:solidFill>
                <a:effectLst/>
                <a:uLnTx/>
                <a:uFillTx/>
                <a:latin typeface="UTM Edwardian" panose="02040603050506020204" pitchFamily="18" charset="0"/>
                <a:cs typeface="+mn-cs"/>
              </a:rPr>
              <a:t>quê</a:t>
            </a:r>
            <a:r>
              <a:rPr kumimoji="0" lang="en-US" sz="4400" b="1" i="0" u="none" strike="noStrike" kern="1200" cap="none" spc="0" normalizeH="0" baseline="0" noProof="0" dirty="0">
                <a:ln>
                  <a:noFill/>
                </a:ln>
                <a:solidFill>
                  <a:srgbClr val="FF0000"/>
                </a:solidFill>
                <a:effectLst/>
                <a:uLnTx/>
                <a:uFillTx/>
                <a:latin typeface="UTM Edwardian" panose="02040603050506020204" pitchFamily="18" charset="0"/>
                <a:cs typeface="+mn-cs"/>
              </a:rPr>
              <a:t> </a:t>
            </a:r>
            <a:r>
              <a:rPr kumimoji="0" lang="en-US" sz="4400" b="1" i="0" u="none" strike="noStrike" kern="1200" cap="none" spc="0" normalizeH="0" baseline="0" noProof="0" dirty="0" err="1">
                <a:ln>
                  <a:noFill/>
                </a:ln>
                <a:solidFill>
                  <a:srgbClr val="FF0000"/>
                </a:solidFill>
                <a:effectLst/>
                <a:uLnTx/>
                <a:uFillTx/>
                <a:latin typeface="UTM Edwardian" panose="02040603050506020204" pitchFamily="18" charset="0"/>
                <a:cs typeface="+mn-cs"/>
              </a:rPr>
              <a:t>tôi</a:t>
            </a:r>
            <a:endParaRPr kumimoji="0" lang="en-US" sz="4400" b="1" i="0" u="none" strike="noStrike" kern="1200" cap="none" spc="0" normalizeH="0" baseline="0" noProof="0" dirty="0">
              <a:ln>
                <a:noFill/>
              </a:ln>
              <a:solidFill>
                <a:srgbClr val="FF0000"/>
              </a:solidFill>
              <a:effectLst/>
              <a:uLnTx/>
              <a:uFillTx/>
              <a:latin typeface="UTM Edwardian" panose="02040603050506020204" pitchFamily="18" charset="0"/>
              <a:cs typeface="+mn-cs"/>
            </a:endParaRPr>
          </a:p>
        </p:txBody>
      </p:sp>
      <p:sp>
        <p:nvSpPr>
          <p:cNvPr id="52" name="TextBox 51">
            <a:extLst>
              <a:ext uri="{FF2B5EF4-FFF2-40B4-BE49-F238E27FC236}">
                <a16:creationId xmlns:a16="http://schemas.microsoft.com/office/drawing/2014/main" id="{5BADAFD4-B6D3-4730-99A4-BA3A2E36F789}"/>
              </a:ext>
            </a:extLst>
          </p:cNvPr>
          <p:cNvSpPr txBox="1"/>
          <p:nvPr/>
        </p:nvSpPr>
        <p:spPr>
          <a:xfrm>
            <a:off x="561975" y="952500"/>
            <a:ext cx="112395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 xa xa, trên con đường đất đỏ chạy về làng, tôi đã trông thấy bóng núi quê tôi xanh thẫm trên nền trời mây trắng.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 cuối thu sang đông, trên đỉnh núi có mây trắng bay như tấm khăn mỏng. Còn về mùa hè, trong ánh chớp sáng lóa của cơn dông, cả ngọn núi hiện ra xanh mướt. Lá cây bay như làn tóc của một bà tiên đang hướng mặt về phía biển. Còn cả người bà thì ẩn dưới những cánh đồng lúa chín vàng.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Núi hiện lên trong mưa có nhiều màu lá. Lá bạch đàn, lá tre xanh tươi che rợp những con đường mòn quanh co lên đỉnh núi. Những vườn chè, vườn sắn xanh tốt bao quanh sườn núi. Thỉnh thoảng, giữa những mảnh vườn là bóng xanh um của một cây mít, và thênh thang rười rượi là màu xanh của cỏ, dứa dại và sim, mua.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Ở lưng chừng núi có một khe nhỏ, nướ chảy ra trong vắt, đọng xuống một giếng đá...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 xa xa, tôi nghe thấy tiếng lá bạch đàn và lá tre reo. Từ xa xa, tôi đã cảm thấy hương thơm của chè xanh, của bếp nhà ai tỏa khói.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Lê Phương Liên)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060042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75C0D-621D-402B-8D71-31DCFBB46F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12" name="矩形 11">
            <a:extLst>
              <a:ext uri="{FF2B5EF4-FFF2-40B4-BE49-F238E27FC236}">
                <a16:creationId xmlns:a16="http://schemas.microsoft.com/office/drawing/2014/main" id="{C87B4F19-8E90-404F-BDF3-0A53CF75F962}"/>
              </a:ext>
            </a:extLst>
          </p:cNvPr>
          <p:cNvSpPr/>
          <p:nvPr/>
        </p:nvSpPr>
        <p:spPr>
          <a:xfrm>
            <a:off x="1697014" y="1520732"/>
            <a:ext cx="8801224" cy="3825002"/>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sp>
        <p:nvSpPr>
          <p:cNvPr id="2" name="矩形 1">
            <a:extLst>
              <a:ext uri="{FF2B5EF4-FFF2-40B4-BE49-F238E27FC236}">
                <a16:creationId xmlns:a16="http://schemas.microsoft.com/office/drawing/2014/main" id="{20CF277F-1A09-4D98-BA95-93E9FC8D168F}"/>
              </a:ext>
            </a:extLst>
          </p:cNvPr>
          <p:cNvSpPr/>
          <p:nvPr/>
        </p:nvSpPr>
        <p:spPr>
          <a:xfrm>
            <a:off x="2271081" y="983848"/>
            <a:ext cx="7649836" cy="4896092"/>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pic>
        <p:nvPicPr>
          <p:cNvPr id="10" name="Picture 9">
            <a:extLst>
              <a:ext uri="{FF2B5EF4-FFF2-40B4-BE49-F238E27FC236}">
                <a16:creationId xmlns:a16="http://schemas.microsoft.com/office/drawing/2014/main" id="{2C2BBF16-7825-4054-8D52-59FFF89D7483}"/>
              </a:ext>
            </a:extLst>
          </p:cNvPr>
          <p:cNvPicPr>
            <a:picLocks noChangeAspect="1"/>
          </p:cNvPicPr>
          <p:nvPr/>
        </p:nvPicPr>
        <p:blipFill>
          <a:blip r:embed="rId4"/>
          <a:stretch>
            <a:fillRect/>
          </a:stretch>
        </p:blipFill>
        <p:spPr>
          <a:xfrm>
            <a:off x="2809875" y="1131785"/>
            <a:ext cx="6754047" cy="4592752"/>
          </a:xfrm>
          <a:prstGeom prst="rect">
            <a:avLst/>
          </a:prstGeom>
        </p:spPr>
      </p:pic>
    </p:spTree>
    <p:extLst>
      <p:ext uri="{BB962C8B-B14F-4D97-AF65-F5344CB8AC3E}">
        <p14:creationId xmlns:p14="http://schemas.microsoft.com/office/powerpoint/2010/main" val="227441880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5000" b="-15000"/>
          </a:stretch>
        </a:blipFill>
        <a:effectLst/>
      </p:bgPr>
    </p:bg>
    <p:spTree>
      <p:nvGrpSpPr>
        <p:cNvPr id="1" name=""/>
        <p:cNvGrpSpPr/>
        <p:nvPr/>
      </p:nvGrpSpPr>
      <p:grpSpPr>
        <a:xfrm>
          <a:off x="0" y="0"/>
          <a:ext cx="0" cy="0"/>
          <a:chOff x="0" y="0"/>
          <a:chExt cx="0" cy="0"/>
        </a:xfrm>
      </p:grpSpPr>
      <p:grpSp>
        <p:nvGrpSpPr>
          <p:cNvPr id="74" name="组合 6">
            <a:extLst>
              <a:ext uri="{FF2B5EF4-FFF2-40B4-BE49-F238E27FC236}">
                <a16:creationId xmlns:a16="http://schemas.microsoft.com/office/drawing/2014/main" id="{7841BAEE-C38E-49A8-AD1A-770D130ABA7F}"/>
              </a:ext>
            </a:extLst>
          </p:cNvPr>
          <p:cNvGrpSpPr/>
          <p:nvPr/>
        </p:nvGrpSpPr>
        <p:grpSpPr>
          <a:xfrm>
            <a:off x="1" y="0"/>
            <a:ext cx="12192000" cy="6858000"/>
            <a:chOff x="0" y="0"/>
            <a:chExt cx="12192000" cy="6858000"/>
          </a:xfrm>
        </p:grpSpPr>
        <p:pic>
          <p:nvPicPr>
            <p:cNvPr id="78" name="图片 7" descr="山上的风景&#10;&#10;描述已自动生成">
              <a:extLst>
                <a:ext uri="{FF2B5EF4-FFF2-40B4-BE49-F238E27FC236}">
                  <a16:creationId xmlns:a16="http://schemas.microsoft.com/office/drawing/2014/main" id="{103FF70B-D5D0-496A-9B00-1FA229A4AF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1" name="图片 11" descr="图片包含 笔记本, 游戏机, 电脑, 花&#10;&#10;描述已自动生成">
              <a:extLst>
                <a:ext uri="{FF2B5EF4-FFF2-40B4-BE49-F238E27FC236}">
                  <a16:creationId xmlns:a16="http://schemas.microsoft.com/office/drawing/2014/main" id="{A93FC84E-EDF5-4D63-A3D1-3847CA66630B}"/>
                </a:ext>
              </a:extLst>
            </p:cNvPr>
            <p:cNvPicPr>
              <a:picLocks noChangeAspect="1"/>
            </p:cNvPicPr>
            <p:nvPr/>
          </p:nvPicPr>
          <p:blipFill rotWithShape="1">
            <a:blip r:embed="rId6">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grpSp>
        <p:nvGrpSpPr>
          <p:cNvPr id="1029" name="Group 1028"/>
          <p:cNvGrpSpPr/>
          <p:nvPr/>
        </p:nvGrpSpPr>
        <p:grpSpPr>
          <a:xfrm>
            <a:off x="3143063" y="818068"/>
            <a:ext cx="5699678" cy="5568237"/>
            <a:chOff x="2475700" y="1677716"/>
            <a:chExt cx="3881038" cy="3791537"/>
          </a:xfrm>
          <a:effectLst>
            <a:glow rad="101600">
              <a:schemeClr val="accent6">
                <a:satMod val="175000"/>
                <a:alpha val="40000"/>
              </a:schemeClr>
            </a:glow>
          </a:effectLst>
          <a:scene3d>
            <a:camera prst="orthographicFront">
              <a:rot lat="0" lon="0" rev="0"/>
            </a:camera>
            <a:lightRig rig="balanced" dir="t">
              <a:rot lat="0" lon="0" rev="8700000"/>
            </a:lightRig>
          </a:scene3d>
        </p:grpSpPr>
        <p:grpSp>
          <p:nvGrpSpPr>
            <p:cNvPr id="1027" name="Group 1026"/>
            <p:cNvGrpSpPr/>
            <p:nvPr/>
          </p:nvGrpSpPr>
          <p:grpSpPr>
            <a:xfrm>
              <a:off x="2535238" y="1679890"/>
              <a:ext cx="3794126" cy="3789363"/>
              <a:chOff x="2674938" y="1647826"/>
              <a:chExt cx="3794126" cy="3789363"/>
            </a:xfrm>
          </p:grpSpPr>
          <p:sp>
            <p:nvSpPr>
              <p:cNvPr id="5" name="Freeform 6"/>
              <p:cNvSpPr>
                <a:spLocks/>
              </p:cNvSpPr>
              <p:nvPr/>
            </p:nvSpPr>
            <p:spPr bwMode="auto">
              <a:xfrm>
                <a:off x="4572001" y="1647826"/>
                <a:ext cx="407988" cy="1892300"/>
              </a:xfrm>
              <a:custGeom>
                <a:avLst/>
                <a:gdLst>
                  <a:gd name="T0" fmla="*/ 0 w 684"/>
                  <a:gd name="T1" fmla="*/ 3179 h 3179"/>
                  <a:gd name="T2" fmla="*/ 684 w 684"/>
                  <a:gd name="T3" fmla="*/ 74 h 3179"/>
                  <a:gd name="T4" fmla="*/ 0 w 684"/>
                  <a:gd name="T5" fmla="*/ 0 h 3179"/>
                  <a:gd name="T6" fmla="*/ 0 w 684"/>
                  <a:gd name="T7" fmla="*/ 3179 h 3179"/>
                </a:gdLst>
                <a:ahLst/>
                <a:cxnLst>
                  <a:cxn ang="0">
                    <a:pos x="T0" y="T1"/>
                  </a:cxn>
                  <a:cxn ang="0">
                    <a:pos x="T2" y="T3"/>
                  </a:cxn>
                  <a:cxn ang="0">
                    <a:pos x="T4" y="T5"/>
                  </a:cxn>
                  <a:cxn ang="0">
                    <a:pos x="T6" y="T7"/>
                  </a:cxn>
                </a:cxnLst>
                <a:rect l="0" t="0" r="r" b="b"/>
                <a:pathLst>
                  <a:path w="684" h="3179">
                    <a:moveTo>
                      <a:pt x="0" y="3179"/>
                    </a:moveTo>
                    <a:lnTo>
                      <a:pt x="684" y="74"/>
                    </a:lnTo>
                    <a:cubicBezTo>
                      <a:pt x="459" y="25"/>
                      <a:pt x="230" y="0"/>
                      <a:pt x="0" y="0"/>
                    </a:cubicBezTo>
                    <a:lnTo>
                      <a:pt x="0" y="3179"/>
                    </a:lnTo>
                    <a:close/>
                  </a:path>
                </a:pathLst>
              </a:custGeom>
              <a:solidFill>
                <a:srgbClr val="39608E"/>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7"/>
              <p:cNvSpPr>
                <a:spLocks/>
              </p:cNvSpPr>
              <p:nvPr/>
            </p:nvSpPr>
            <p:spPr bwMode="auto">
              <a:xfrm>
                <a:off x="4572001" y="1692276"/>
                <a:ext cx="795338" cy="1847850"/>
              </a:xfrm>
              <a:custGeom>
                <a:avLst/>
                <a:gdLst>
                  <a:gd name="T0" fmla="*/ 0 w 1335"/>
                  <a:gd name="T1" fmla="*/ 3105 h 3105"/>
                  <a:gd name="T2" fmla="*/ 1335 w 1335"/>
                  <a:gd name="T3" fmla="*/ 220 h 3105"/>
                  <a:gd name="T4" fmla="*/ 684 w 1335"/>
                  <a:gd name="T5" fmla="*/ 0 h 3105"/>
                  <a:gd name="T6" fmla="*/ 0 w 1335"/>
                  <a:gd name="T7" fmla="*/ 3105 h 3105"/>
                </a:gdLst>
                <a:ahLst/>
                <a:cxnLst>
                  <a:cxn ang="0">
                    <a:pos x="T0" y="T1"/>
                  </a:cxn>
                  <a:cxn ang="0">
                    <a:pos x="T2" y="T3"/>
                  </a:cxn>
                  <a:cxn ang="0">
                    <a:pos x="T4" y="T5"/>
                  </a:cxn>
                  <a:cxn ang="0">
                    <a:pos x="T6" y="T7"/>
                  </a:cxn>
                </a:cxnLst>
                <a:rect l="0" t="0" r="r" b="b"/>
                <a:pathLst>
                  <a:path w="1335" h="3105">
                    <a:moveTo>
                      <a:pt x="0" y="3105"/>
                    </a:moveTo>
                    <a:lnTo>
                      <a:pt x="1335" y="220"/>
                    </a:lnTo>
                    <a:cubicBezTo>
                      <a:pt x="1127" y="123"/>
                      <a:pt x="908" y="50"/>
                      <a:pt x="684" y="0"/>
                    </a:cubicBezTo>
                    <a:lnTo>
                      <a:pt x="0" y="3105"/>
                    </a:lnTo>
                    <a:close/>
                  </a:path>
                </a:pathLst>
              </a:custGeom>
              <a:solidFill>
                <a:srgbClr val="92D050"/>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8"/>
              <p:cNvSpPr>
                <a:spLocks/>
              </p:cNvSpPr>
              <p:nvPr/>
            </p:nvSpPr>
            <p:spPr bwMode="auto">
              <a:xfrm>
                <a:off x="4572001" y="1822451"/>
                <a:ext cx="1146175" cy="1717675"/>
              </a:xfrm>
              <a:custGeom>
                <a:avLst/>
                <a:gdLst>
                  <a:gd name="T0" fmla="*/ 0 w 1924"/>
                  <a:gd name="T1" fmla="*/ 2885 h 2885"/>
                  <a:gd name="T2" fmla="*/ 1924 w 1924"/>
                  <a:gd name="T3" fmla="*/ 354 h 2885"/>
                  <a:gd name="T4" fmla="*/ 1335 w 1924"/>
                  <a:gd name="T5" fmla="*/ 0 h 2885"/>
                  <a:gd name="T6" fmla="*/ 0 w 1924"/>
                  <a:gd name="T7" fmla="*/ 2885 h 2885"/>
                </a:gdLst>
                <a:ahLst/>
                <a:cxnLst>
                  <a:cxn ang="0">
                    <a:pos x="T0" y="T1"/>
                  </a:cxn>
                  <a:cxn ang="0">
                    <a:pos x="T2" y="T3"/>
                  </a:cxn>
                  <a:cxn ang="0">
                    <a:pos x="T4" y="T5"/>
                  </a:cxn>
                  <a:cxn ang="0">
                    <a:pos x="T6" y="T7"/>
                  </a:cxn>
                </a:cxnLst>
                <a:rect l="0" t="0" r="r" b="b"/>
                <a:pathLst>
                  <a:path w="1924" h="2885">
                    <a:moveTo>
                      <a:pt x="0" y="2885"/>
                    </a:moveTo>
                    <a:lnTo>
                      <a:pt x="1924" y="354"/>
                    </a:lnTo>
                    <a:cubicBezTo>
                      <a:pt x="1741" y="215"/>
                      <a:pt x="1544" y="96"/>
                      <a:pt x="1335" y="0"/>
                    </a:cubicBezTo>
                    <a:lnTo>
                      <a:pt x="0" y="2885"/>
                    </a:lnTo>
                    <a:close/>
                  </a:path>
                </a:pathLst>
              </a:custGeom>
              <a:solidFill>
                <a:srgbClr val="748C41"/>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9"/>
              <p:cNvSpPr>
                <a:spLocks/>
              </p:cNvSpPr>
              <p:nvPr/>
            </p:nvSpPr>
            <p:spPr bwMode="auto">
              <a:xfrm>
                <a:off x="4572001" y="2033589"/>
                <a:ext cx="1443038" cy="1506538"/>
              </a:xfrm>
              <a:custGeom>
                <a:avLst/>
                <a:gdLst>
                  <a:gd name="T0" fmla="*/ 0 w 2423"/>
                  <a:gd name="T1" fmla="*/ 2531 h 2531"/>
                  <a:gd name="T2" fmla="*/ 2423 w 2423"/>
                  <a:gd name="T3" fmla="*/ 473 h 2531"/>
                  <a:gd name="T4" fmla="*/ 1924 w 2423"/>
                  <a:gd name="T5" fmla="*/ 0 h 2531"/>
                  <a:gd name="T6" fmla="*/ 0 w 2423"/>
                  <a:gd name="T7" fmla="*/ 2531 h 2531"/>
                </a:gdLst>
                <a:ahLst/>
                <a:cxnLst>
                  <a:cxn ang="0">
                    <a:pos x="T0" y="T1"/>
                  </a:cxn>
                  <a:cxn ang="0">
                    <a:pos x="T2" y="T3"/>
                  </a:cxn>
                  <a:cxn ang="0">
                    <a:pos x="T4" y="T5"/>
                  </a:cxn>
                  <a:cxn ang="0">
                    <a:pos x="T6" y="T7"/>
                  </a:cxn>
                </a:cxnLst>
                <a:rect l="0" t="0" r="r" b="b"/>
                <a:pathLst>
                  <a:path w="2423" h="2531">
                    <a:moveTo>
                      <a:pt x="0" y="2531"/>
                    </a:moveTo>
                    <a:lnTo>
                      <a:pt x="2423" y="473"/>
                    </a:lnTo>
                    <a:cubicBezTo>
                      <a:pt x="2274" y="298"/>
                      <a:pt x="2107" y="139"/>
                      <a:pt x="1924" y="0"/>
                    </a:cubicBezTo>
                    <a:lnTo>
                      <a:pt x="0" y="2531"/>
                    </a:lnTo>
                    <a:close/>
                  </a:path>
                </a:pathLst>
              </a:custGeom>
              <a:solidFill>
                <a:srgbClr val="00B0F0"/>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10"/>
              <p:cNvSpPr>
                <a:spLocks/>
              </p:cNvSpPr>
              <p:nvPr/>
            </p:nvSpPr>
            <p:spPr bwMode="auto">
              <a:xfrm>
                <a:off x="4572001" y="2316164"/>
                <a:ext cx="1671638" cy="1223963"/>
              </a:xfrm>
              <a:custGeom>
                <a:avLst/>
                <a:gdLst>
                  <a:gd name="T0" fmla="*/ 0 w 2809"/>
                  <a:gd name="T1" fmla="*/ 2058 h 2058"/>
                  <a:gd name="T2" fmla="*/ 2809 w 2809"/>
                  <a:gd name="T3" fmla="*/ 569 h 2058"/>
                  <a:gd name="T4" fmla="*/ 2423 w 2809"/>
                  <a:gd name="T5" fmla="*/ 0 h 2058"/>
                  <a:gd name="T6" fmla="*/ 0 w 2809"/>
                  <a:gd name="T7" fmla="*/ 2058 h 2058"/>
                </a:gdLst>
                <a:ahLst/>
                <a:cxnLst>
                  <a:cxn ang="0">
                    <a:pos x="T0" y="T1"/>
                  </a:cxn>
                  <a:cxn ang="0">
                    <a:pos x="T2" y="T3"/>
                  </a:cxn>
                  <a:cxn ang="0">
                    <a:pos x="T4" y="T5"/>
                  </a:cxn>
                  <a:cxn ang="0">
                    <a:pos x="T6" y="T7"/>
                  </a:cxn>
                </a:cxnLst>
                <a:rect l="0" t="0" r="r" b="b"/>
                <a:pathLst>
                  <a:path w="2809" h="2058">
                    <a:moveTo>
                      <a:pt x="0" y="2058"/>
                    </a:moveTo>
                    <a:lnTo>
                      <a:pt x="2809" y="569"/>
                    </a:lnTo>
                    <a:cubicBezTo>
                      <a:pt x="2701" y="366"/>
                      <a:pt x="2572" y="175"/>
                      <a:pt x="2423" y="0"/>
                    </a:cubicBezTo>
                    <a:lnTo>
                      <a:pt x="0" y="2058"/>
                    </a:lnTo>
                    <a:close/>
                  </a:path>
                </a:pathLst>
              </a:custGeom>
              <a:solidFill>
                <a:srgbClr val="368195"/>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1"/>
              <p:cNvSpPr>
                <a:spLocks/>
              </p:cNvSpPr>
              <p:nvPr/>
            </p:nvSpPr>
            <p:spPr bwMode="auto">
              <a:xfrm>
                <a:off x="4572001" y="2654301"/>
                <a:ext cx="1824038" cy="885825"/>
              </a:xfrm>
              <a:custGeom>
                <a:avLst/>
                <a:gdLst>
                  <a:gd name="T0" fmla="*/ 0 w 3063"/>
                  <a:gd name="T1" fmla="*/ 1489 h 1489"/>
                  <a:gd name="T2" fmla="*/ 3063 w 3063"/>
                  <a:gd name="T3" fmla="*/ 638 h 1489"/>
                  <a:gd name="T4" fmla="*/ 2809 w 3063"/>
                  <a:gd name="T5" fmla="*/ 0 h 1489"/>
                  <a:gd name="T6" fmla="*/ 0 w 3063"/>
                  <a:gd name="T7" fmla="*/ 1489 h 1489"/>
                </a:gdLst>
                <a:ahLst/>
                <a:cxnLst>
                  <a:cxn ang="0">
                    <a:pos x="T0" y="T1"/>
                  </a:cxn>
                  <a:cxn ang="0">
                    <a:pos x="T2" y="T3"/>
                  </a:cxn>
                  <a:cxn ang="0">
                    <a:pos x="T4" y="T5"/>
                  </a:cxn>
                  <a:cxn ang="0">
                    <a:pos x="T6" y="T7"/>
                  </a:cxn>
                </a:cxnLst>
                <a:rect l="0" t="0" r="r" b="b"/>
                <a:pathLst>
                  <a:path w="3063" h="1489">
                    <a:moveTo>
                      <a:pt x="0" y="1489"/>
                    </a:moveTo>
                    <a:lnTo>
                      <a:pt x="3063" y="638"/>
                    </a:lnTo>
                    <a:cubicBezTo>
                      <a:pt x="3002" y="417"/>
                      <a:pt x="2916" y="203"/>
                      <a:pt x="2809" y="0"/>
                    </a:cubicBezTo>
                    <a:lnTo>
                      <a:pt x="0" y="1489"/>
                    </a:lnTo>
                    <a:close/>
                  </a:path>
                </a:pathLst>
              </a:custGeom>
              <a:solidFill>
                <a:srgbClr val="BA7032"/>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2"/>
              <p:cNvSpPr>
                <a:spLocks/>
              </p:cNvSpPr>
              <p:nvPr/>
            </p:nvSpPr>
            <p:spPr bwMode="auto">
              <a:xfrm>
                <a:off x="4572001" y="3033714"/>
                <a:ext cx="1889125" cy="506413"/>
              </a:xfrm>
              <a:custGeom>
                <a:avLst/>
                <a:gdLst>
                  <a:gd name="T0" fmla="*/ 0 w 3174"/>
                  <a:gd name="T1" fmla="*/ 851 h 851"/>
                  <a:gd name="T2" fmla="*/ 3174 w 3174"/>
                  <a:gd name="T3" fmla="*/ 679 h 851"/>
                  <a:gd name="T4" fmla="*/ 3063 w 3174"/>
                  <a:gd name="T5" fmla="*/ 0 h 851"/>
                  <a:gd name="T6" fmla="*/ 0 w 3174"/>
                  <a:gd name="T7" fmla="*/ 851 h 851"/>
                </a:gdLst>
                <a:ahLst/>
                <a:cxnLst>
                  <a:cxn ang="0">
                    <a:pos x="T0" y="T1"/>
                  </a:cxn>
                  <a:cxn ang="0">
                    <a:pos x="T2" y="T3"/>
                  </a:cxn>
                  <a:cxn ang="0">
                    <a:pos x="T4" y="T5"/>
                  </a:cxn>
                  <a:cxn ang="0">
                    <a:pos x="T6" y="T7"/>
                  </a:cxn>
                </a:cxnLst>
                <a:rect l="0" t="0" r="r" b="b"/>
                <a:pathLst>
                  <a:path w="3174" h="851">
                    <a:moveTo>
                      <a:pt x="0" y="851"/>
                    </a:moveTo>
                    <a:lnTo>
                      <a:pt x="3174" y="679"/>
                    </a:lnTo>
                    <a:cubicBezTo>
                      <a:pt x="3162" y="449"/>
                      <a:pt x="3125" y="222"/>
                      <a:pt x="3063" y="0"/>
                    </a:cubicBezTo>
                    <a:lnTo>
                      <a:pt x="0" y="851"/>
                    </a:lnTo>
                    <a:close/>
                  </a:path>
                </a:pathLst>
              </a:custGeom>
              <a:solidFill>
                <a:srgbClr val="4572A7"/>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3"/>
              <p:cNvSpPr>
                <a:spLocks/>
              </p:cNvSpPr>
              <p:nvPr/>
            </p:nvSpPr>
            <p:spPr bwMode="auto">
              <a:xfrm>
                <a:off x="4572001" y="3438526"/>
                <a:ext cx="1897063" cy="407988"/>
              </a:xfrm>
              <a:custGeom>
                <a:avLst/>
                <a:gdLst>
                  <a:gd name="T0" fmla="*/ 0 w 3187"/>
                  <a:gd name="T1" fmla="*/ 172 h 686"/>
                  <a:gd name="T2" fmla="*/ 3137 w 3187"/>
                  <a:gd name="T3" fmla="*/ 686 h 686"/>
                  <a:gd name="T4" fmla="*/ 3174 w 3187"/>
                  <a:gd name="T5" fmla="*/ 0 h 686"/>
                  <a:gd name="T6" fmla="*/ 0 w 3187"/>
                  <a:gd name="T7" fmla="*/ 172 h 686"/>
                </a:gdLst>
                <a:ahLst/>
                <a:cxnLst>
                  <a:cxn ang="0">
                    <a:pos x="T0" y="T1"/>
                  </a:cxn>
                  <a:cxn ang="0">
                    <a:pos x="T2" y="T3"/>
                  </a:cxn>
                  <a:cxn ang="0">
                    <a:pos x="T4" y="T5"/>
                  </a:cxn>
                  <a:cxn ang="0">
                    <a:pos x="T6" y="T7"/>
                  </a:cxn>
                </a:cxnLst>
                <a:rect l="0" t="0" r="r" b="b"/>
                <a:pathLst>
                  <a:path w="3187" h="686">
                    <a:moveTo>
                      <a:pt x="0" y="172"/>
                    </a:moveTo>
                    <a:lnTo>
                      <a:pt x="3137" y="686"/>
                    </a:lnTo>
                    <a:cubicBezTo>
                      <a:pt x="3174" y="459"/>
                      <a:pt x="3187" y="229"/>
                      <a:pt x="3174" y="0"/>
                    </a:cubicBezTo>
                    <a:lnTo>
                      <a:pt x="0" y="172"/>
                    </a:lnTo>
                    <a:close/>
                  </a:path>
                </a:pathLst>
              </a:custGeom>
              <a:solidFill>
                <a:srgbClr val="AA4643"/>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4"/>
              <p:cNvSpPr>
                <a:spLocks/>
              </p:cNvSpPr>
              <p:nvPr/>
            </p:nvSpPr>
            <p:spPr bwMode="auto">
              <a:xfrm>
                <a:off x="4572001" y="3540126"/>
                <a:ext cx="1866900" cy="700088"/>
              </a:xfrm>
              <a:custGeom>
                <a:avLst/>
                <a:gdLst>
                  <a:gd name="T0" fmla="*/ 0 w 3137"/>
                  <a:gd name="T1" fmla="*/ 0 h 1176"/>
                  <a:gd name="T2" fmla="*/ 2953 w 3137"/>
                  <a:gd name="T3" fmla="*/ 1176 h 1176"/>
                  <a:gd name="T4" fmla="*/ 3137 w 3137"/>
                  <a:gd name="T5" fmla="*/ 514 h 1176"/>
                  <a:gd name="T6" fmla="*/ 0 w 3137"/>
                  <a:gd name="T7" fmla="*/ 0 h 1176"/>
                </a:gdLst>
                <a:ahLst/>
                <a:cxnLst>
                  <a:cxn ang="0">
                    <a:pos x="T0" y="T1"/>
                  </a:cxn>
                  <a:cxn ang="0">
                    <a:pos x="T2" y="T3"/>
                  </a:cxn>
                  <a:cxn ang="0">
                    <a:pos x="T4" y="T5"/>
                  </a:cxn>
                  <a:cxn ang="0">
                    <a:pos x="T6" y="T7"/>
                  </a:cxn>
                </a:cxnLst>
                <a:rect l="0" t="0" r="r" b="b"/>
                <a:pathLst>
                  <a:path w="3137" h="1176">
                    <a:moveTo>
                      <a:pt x="0" y="0"/>
                    </a:moveTo>
                    <a:lnTo>
                      <a:pt x="2953" y="1176"/>
                    </a:lnTo>
                    <a:cubicBezTo>
                      <a:pt x="3038" y="963"/>
                      <a:pt x="3100" y="741"/>
                      <a:pt x="3137" y="514"/>
                    </a:cubicBezTo>
                    <a:lnTo>
                      <a:pt x="0" y="0"/>
                    </a:lnTo>
                    <a:close/>
                  </a:path>
                </a:pathLst>
              </a:custGeom>
              <a:solidFill>
                <a:srgbClr val="89A54E"/>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5"/>
              <p:cNvSpPr>
                <a:spLocks/>
              </p:cNvSpPr>
              <p:nvPr/>
            </p:nvSpPr>
            <p:spPr bwMode="auto">
              <a:xfrm>
                <a:off x="4572001" y="3540126"/>
                <a:ext cx="1757363" cy="1062038"/>
              </a:xfrm>
              <a:custGeom>
                <a:avLst/>
                <a:gdLst>
                  <a:gd name="T0" fmla="*/ 0 w 2953"/>
                  <a:gd name="T1" fmla="*/ 0 h 1784"/>
                  <a:gd name="T2" fmla="*/ 2631 w 2953"/>
                  <a:gd name="T3" fmla="*/ 1784 h 1784"/>
                  <a:gd name="T4" fmla="*/ 2953 w 2953"/>
                  <a:gd name="T5" fmla="*/ 1176 h 1784"/>
                  <a:gd name="T6" fmla="*/ 0 w 2953"/>
                  <a:gd name="T7" fmla="*/ 0 h 1784"/>
                </a:gdLst>
                <a:ahLst/>
                <a:cxnLst>
                  <a:cxn ang="0">
                    <a:pos x="T0" y="T1"/>
                  </a:cxn>
                  <a:cxn ang="0">
                    <a:pos x="T2" y="T3"/>
                  </a:cxn>
                  <a:cxn ang="0">
                    <a:pos x="T4" y="T5"/>
                  </a:cxn>
                  <a:cxn ang="0">
                    <a:pos x="T6" y="T7"/>
                  </a:cxn>
                </a:cxnLst>
                <a:rect l="0" t="0" r="r" b="b"/>
                <a:pathLst>
                  <a:path w="2953" h="1784">
                    <a:moveTo>
                      <a:pt x="0" y="0"/>
                    </a:moveTo>
                    <a:lnTo>
                      <a:pt x="2631" y="1784"/>
                    </a:lnTo>
                    <a:cubicBezTo>
                      <a:pt x="2760" y="1593"/>
                      <a:pt x="2868" y="1390"/>
                      <a:pt x="2953" y="1176"/>
                    </a:cubicBezTo>
                    <a:lnTo>
                      <a:pt x="0" y="0"/>
                    </a:lnTo>
                    <a:close/>
                  </a:path>
                </a:pathLst>
              </a:custGeom>
              <a:solidFill>
                <a:srgbClr val="71588F"/>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6"/>
              <p:cNvSpPr>
                <a:spLocks/>
              </p:cNvSpPr>
              <p:nvPr/>
            </p:nvSpPr>
            <p:spPr bwMode="auto">
              <a:xfrm>
                <a:off x="4572001" y="3540126"/>
                <a:ext cx="1566863" cy="1373188"/>
              </a:xfrm>
              <a:custGeom>
                <a:avLst/>
                <a:gdLst>
                  <a:gd name="T0" fmla="*/ 0 w 2631"/>
                  <a:gd name="T1" fmla="*/ 0 h 2307"/>
                  <a:gd name="T2" fmla="*/ 2186 w 2631"/>
                  <a:gd name="T3" fmla="*/ 2307 h 2307"/>
                  <a:gd name="T4" fmla="*/ 2631 w 2631"/>
                  <a:gd name="T5" fmla="*/ 1784 h 2307"/>
                  <a:gd name="T6" fmla="*/ 0 w 2631"/>
                  <a:gd name="T7" fmla="*/ 0 h 2307"/>
                </a:gdLst>
                <a:ahLst/>
                <a:cxnLst>
                  <a:cxn ang="0">
                    <a:pos x="T0" y="T1"/>
                  </a:cxn>
                  <a:cxn ang="0">
                    <a:pos x="T2" y="T3"/>
                  </a:cxn>
                  <a:cxn ang="0">
                    <a:pos x="T4" y="T5"/>
                  </a:cxn>
                  <a:cxn ang="0">
                    <a:pos x="T6" y="T7"/>
                  </a:cxn>
                </a:cxnLst>
                <a:rect l="0" t="0" r="r" b="b"/>
                <a:pathLst>
                  <a:path w="2631" h="2307">
                    <a:moveTo>
                      <a:pt x="0" y="0"/>
                    </a:moveTo>
                    <a:lnTo>
                      <a:pt x="2186" y="2307"/>
                    </a:lnTo>
                    <a:cubicBezTo>
                      <a:pt x="2353" y="2149"/>
                      <a:pt x="2502" y="1974"/>
                      <a:pt x="2631" y="1784"/>
                    </a:cubicBezTo>
                    <a:lnTo>
                      <a:pt x="0" y="0"/>
                    </a:lnTo>
                    <a:close/>
                  </a:path>
                </a:pathLst>
              </a:custGeom>
              <a:solidFill>
                <a:srgbClr val="4198AF"/>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7"/>
              <p:cNvSpPr>
                <a:spLocks/>
              </p:cNvSpPr>
              <p:nvPr/>
            </p:nvSpPr>
            <p:spPr bwMode="auto">
              <a:xfrm>
                <a:off x="4572001" y="3540126"/>
                <a:ext cx="1301750" cy="1620838"/>
              </a:xfrm>
              <a:custGeom>
                <a:avLst/>
                <a:gdLst>
                  <a:gd name="T0" fmla="*/ 0 w 2186"/>
                  <a:gd name="T1" fmla="*/ 0 h 2723"/>
                  <a:gd name="T2" fmla="*/ 1639 w 2186"/>
                  <a:gd name="T3" fmla="*/ 2723 h 2723"/>
                  <a:gd name="T4" fmla="*/ 2186 w 2186"/>
                  <a:gd name="T5" fmla="*/ 2307 h 2723"/>
                  <a:gd name="T6" fmla="*/ 0 w 2186"/>
                  <a:gd name="T7" fmla="*/ 0 h 2723"/>
                </a:gdLst>
                <a:ahLst/>
                <a:cxnLst>
                  <a:cxn ang="0">
                    <a:pos x="T0" y="T1"/>
                  </a:cxn>
                  <a:cxn ang="0">
                    <a:pos x="T2" y="T3"/>
                  </a:cxn>
                  <a:cxn ang="0">
                    <a:pos x="T4" y="T5"/>
                  </a:cxn>
                  <a:cxn ang="0">
                    <a:pos x="T6" y="T7"/>
                  </a:cxn>
                </a:cxnLst>
                <a:rect l="0" t="0" r="r" b="b"/>
                <a:pathLst>
                  <a:path w="2186" h="2723">
                    <a:moveTo>
                      <a:pt x="0" y="0"/>
                    </a:moveTo>
                    <a:lnTo>
                      <a:pt x="1639" y="2723"/>
                    </a:lnTo>
                    <a:cubicBezTo>
                      <a:pt x="1836" y="2605"/>
                      <a:pt x="2020" y="2466"/>
                      <a:pt x="2186" y="2307"/>
                    </a:cubicBezTo>
                    <a:lnTo>
                      <a:pt x="0" y="0"/>
                    </a:lnTo>
                    <a:close/>
                  </a:path>
                </a:pathLst>
              </a:custGeom>
              <a:solidFill>
                <a:srgbClr val="DB843D"/>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8"/>
              <p:cNvSpPr>
                <a:spLocks/>
              </p:cNvSpPr>
              <p:nvPr/>
            </p:nvSpPr>
            <p:spPr bwMode="auto">
              <a:xfrm>
                <a:off x="4572001" y="3540126"/>
                <a:ext cx="976313" cy="1793875"/>
              </a:xfrm>
              <a:custGeom>
                <a:avLst/>
                <a:gdLst>
                  <a:gd name="T0" fmla="*/ 0 w 1639"/>
                  <a:gd name="T1" fmla="*/ 0 h 3012"/>
                  <a:gd name="T2" fmla="*/ 1015 w 1639"/>
                  <a:gd name="T3" fmla="*/ 3012 h 3012"/>
                  <a:gd name="T4" fmla="*/ 1639 w 1639"/>
                  <a:gd name="T5" fmla="*/ 2723 h 3012"/>
                  <a:gd name="T6" fmla="*/ 0 w 1639"/>
                  <a:gd name="T7" fmla="*/ 0 h 3012"/>
                </a:gdLst>
                <a:ahLst/>
                <a:cxnLst>
                  <a:cxn ang="0">
                    <a:pos x="T0" y="T1"/>
                  </a:cxn>
                  <a:cxn ang="0">
                    <a:pos x="T2" y="T3"/>
                  </a:cxn>
                  <a:cxn ang="0">
                    <a:pos x="T4" y="T5"/>
                  </a:cxn>
                  <a:cxn ang="0">
                    <a:pos x="T6" y="T7"/>
                  </a:cxn>
                </a:cxnLst>
                <a:rect l="0" t="0" r="r" b="b"/>
                <a:pathLst>
                  <a:path w="1639" h="3012">
                    <a:moveTo>
                      <a:pt x="0" y="0"/>
                    </a:moveTo>
                    <a:lnTo>
                      <a:pt x="1015" y="3012"/>
                    </a:lnTo>
                    <a:cubicBezTo>
                      <a:pt x="1233" y="2939"/>
                      <a:pt x="1442" y="2842"/>
                      <a:pt x="1639" y="2723"/>
                    </a:cubicBezTo>
                    <a:lnTo>
                      <a:pt x="0" y="0"/>
                    </a:lnTo>
                    <a:close/>
                  </a:path>
                </a:pathLst>
              </a:custGeom>
              <a:solidFill>
                <a:srgbClr val="4F81BD"/>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9"/>
              <p:cNvSpPr>
                <a:spLocks/>
              </p:cNvSpPr>
              <p:nvPr/>
            </p:nvSpPr>
            <p:spPr bwMode="auto">
              <a:xfrm>
                <a:off x="4572001" y="3540126"/>
                <a:ext cx="604838" cy="1881188"/>
              </a:xfrm>
              <a:custGeom>
                <a:avLst/>
                <a:gdLst>
                  <a:gd name="T0" fmla="*/ 0 w 1015"/>
                  <a:gd name="T1" fmla="*/ 0 h 3160"/>
                  <a:gd name="T2" fmla="*/ 344 w 1015"/>
                  <a:gd name="T3" fmla="*/ 3160 h 3160"/>
                  <a:gd name="T4" fmla="*/ 1015 w 1015"/>
                  <a:gd name="T5" fmla="*/ 3012 h 3160"/>
                  <a:gd name="T6" fmla="*/ 0 w 1015"/>
                  <a:gd name="T7" fmla="*/ 0 h 3160"/>
                </a:gdLst>
                <a:ahLst/>
                <a:cxnLst>
                  <a:cxn ang="0">
                    <a:pos x="T0" y="T1"/>
                  </a:cxn>
                  <a:cxn ang="0">
                    <a:pos x="T2" y="T3"/>
                  </a:cxn>
                  <a:cxn ang="0">
                    <a:pos x="T4" y="T5"/>
                  </a:cxn>
                  <a:cxn ang="0">
                    <a:pos x="T6" y="T7"/>
                  </a:cxn>
                </a:cxnLst>
                <a:rect l="0" t="0" r="r" b="b"/>
                <a:pathLst>
                  <a:path w="1015" h="3160">
                    <a:moveTo>
                      <a:pt x="0" y="0"/>
                    </a:moveTo>
                    <a:lnTo>
                      <a:pt x="344" y="3160"/>
                    </a:lnTo>
                    <a:cubicBezTo>
                      <a:pt x="573" y="3135"/>
                      <a:pt x="798" y="3085"/>
                      <a:pt x="1015" y="3012"/>
                    </a:cubicBezTo>
                    <a:lnTo>
                      <a:pt x="0" y="0"/>
                    </a:lnTo>
                    <a:close/>
                  </a:path>
                </a:pathLst>
              </a:custGeom>
              <a:solidFill>
                <a:srgbClr val="C0504D"/>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20"/>
              <p:cNvSpPr>
                <a:spLocks/>
              </p:cNvSpPr>
              <p:nvPr/>
            </p:nvSpPr>
            <p:spPr bwMode="auto">
              <a:xfrm>
                <a:off x="4367213" y="3540126"/>
                <a:ext cx="409575" cy="1897063"/>
              </a:xfrm>
              <a:custGeom>
                <a:avLst/>
                <a:gdLst>
                  <a:gd name="T0" fmla="*/ 343 w 687"/>
                  <a:gd name="T1" fmla="*/ 0 h 3185"/>
                  <a:gd name="T2" fmla="*/ 0 w 687"/>
                  <a:gd name="T3" fmla="*/ 3160 h 3185"/>
                  <a:gd name="T4" fmla="*/ 687 w 687"/>
                  <a:gd name="T5" fmla="*/ 3160 h 3185"/>
                  <a:gd name="T6" fmla="*/ 343 w 687"/>
                  <a:gd name="T7" fmla="*/ 0 h 3185"/>
                </a:gdLst>
                <a:ahLst/>
                <a:cxnLst>
                  <a:cxn ang="0">
                    <a:pos x="T0" y="T1"/>
                  </a:cxn>
                  <a:cxn ang="0">
                    <a:pos x="T2" y="T3"/>
                  </a:cxn>
                  <a:cxn ang="0">
                    <a:pos x="T4" y="T5"/>
                  </a:cxn>
                  <a:cxn ang="0">
                    <a:pos x="T6" y="T7"/>
                  </a:cxn>
                </a:cxnLst>
                <a:rect l="0" t="0" r="r" b="b"/>
                <a:pathLst>
                  <a:path w="687" h="3185">
                    <a:moveTo>
                      <a:pt x="343" y="0"/>
                    </a:moveTo>
                    <a:lnTo>
                      <a:pt x="0" y="3160"/>
                    </a:lnTo>
                    <a:cubicBezTo>
                      <a:pt x="228" y="3185"/>
                      <a:pt x="459" y="3185"/>
                      <a:pt x="687" y="3160"/>
                    </a:cubicBezTo>
                    <a:lnTo>
                      <a:pt x="343" y="0"/>
                    </a:lnTo>
                    <a:close/>
                  </a:path>
                </a:pathLst>
              </a:custGeom>
              <a:solidFill>
                <a:srgbClr val="9BBB59"/>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1"/>
              <p:cNvSpPr>
                <a:spLocks/>
              </p:cNvSpPr>
              <p:nvPr/>
            </p:nvSpPr>
            <p:spPr bwMode="auto">
              <a:xfrm>
                <a:off x="3968751" y="3540126"/>
                <a:ext cx="603250" cy="1881188"/>
              </a:xfrm>
              <a:custGeom>
                <a:avLst/>
                <a:gdLst>
                  <a:gd name="T0" fmla="*/ 1014 w 1014"/>
                  <a:gd name="T1" fmla="*/ 0 h 3160"/>
                  <a:gd name="T2" fmla="*/ 0 w 1014"/>
                  <a:gd name="T3" fmla="*/ 3012 h 3160"/>
                  <a:gd name="T4" fmla="*/ 671 w 1014"/>
                  <a:gd name="T5" fmla="*/ 3160 h 3160"/>
                  <a:gd name="T6" fmla="*/ 1014 w 1014"/>
                  <a:gd name="T7" fmla="*/ 0 h 3160"/>
                </a:gdLst>
                <a:ahLst/>
                <a:cxnLst>
                  <a:cxn ang="0">
                    <a:pos x="T0" y="T1"/>
                  </a:cxn>
                  <a:cxn ang="0">
                    <a:pos x="T2" y="T3"/>
                  </a:cxn>
                  <a:cxn ang="0">
                    <a:pos x="T4" y="T5"/>
                  </a:cxn>
                  <a:cxn ang="0">
                    <a:pos x="T6" y="T7"/>
                  </a:cxn>
                </a:cxnLst>
                <a:rect l="0" t="0" r="r" b="b"/>
                <a:pathLst>
                  <a:path w="1014" h="3160">
                    <a:moveTo>
                      <a:pt x="1014" y="0"/>
                    </a:moveTo>
                    <a:lnTo>
                      <a:pt x="0" y="3012"/>
                    </a:lnTo>
                    <a:cubicBezTo>
                      <a:pt x="217" y="3085"/>
                      <a:pt x="442" y="3135"/>
                      <a:pt x="671" y="3160"/>
                    </a:cubicBezTo>
                    <a:lnTo>
                      <a:pt x="1014" y="0"/>
                    </a:lnTo>
                    <a:close/>
                  </a:path>
                </a:pathLst>
              </a:custGeom>
              <a:solidFill>
                <a:srgbClr val="8064A2"/>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2"/>
              <p:cNvSpPr>
                <a:spLocks/>
              </p:cNvSpPr>
              <p:nvPr/>
            </p:nvSpPr>
            <p:spPr bwMode="auto">
              <a:xfrm>
                <a:off x="3597276" y="3540126"/>
                <a:ext cx="974725" cy="1793875"/>
              </a:xfrm>
              <a:custGeom>
                <a:avLst/>
                <a:gdLst>
                  <a:gd name="T0" fmla="*/ 1638 w 1638"/>
                  <a:gd name="T1" fmla="*/ 0 h 3012"/>
                  <a:gd name="T2" fmla="*/ 0 w 1638"/>
                  <a:gd name="T3" fmla="*/ 2723 h 3012"/>
                  <a:gd name="T4" fmla="*/ 624 w 1638"/>
                  <a:gd name="T5" fmla="*/ 3012 h 3012"/>
                  <a:gd name="T6" fmla="*/ 1638 w 1638"/>
                  <a:gd name="T7" fmla="*/ 0 h 3012"/>
                </a:gdLst>
                <a:ahLst/>
                <a:cxnLst>
                  <a:cxn ang="0">
                    <a:pos x="T0" y="T1"/>
                  </a:cxn>
                  <a:cxn ang="0">
                    <a:pos x="T2" y="T3"/>
                  </a:cxn>
                  <a:cxn ang="0">
                    <a:pos x="T4" y="T5"/>
                  </a:cxn>
                  <a:cxn ang="0">
                    <a:pos x="T6" y="T7"/>
                  </a:cxn>
                </a:cxnLst>
                <a:rect l="0" t="0" r="r" b="b"/>
                <a:pathLst>
                  <a:path w="1638" h="3012">
                    <a:moveTo>
                      <a:pt x="1638" y="0"/>
                    </a:moveTo>
                    <a:lnTo>
                      <a:pt x="0" y="2723"/>
                    </a:lnTo>
                    <a:cubicBezTo>
                      <a:pt x="197" y="2842"/>
                      <a:pt x="406" y="2939"/>
                      <a:pt x="624" y="3012"/>
                    </a:cubicBezTo>
                    <a:lnTo>
                      <a:pt x="1638" y="0"/>
                    </a:lnTo>
                    <a:close/>
                  </a:path>
                </a:pathLst>
              </a:custGeom>
              <a:solidFill>
                <a:srgbClr val="4BACC6"/>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3"/>
              <p:cNvSpPr>
                <a:spLocks/>
              </p:cNvSpPr>
              <p:nvPr/>
            </p:nvSpPr>
            <p:spPr bwMode="auto">
              <a:xfrm>
                <a:off x="3271838" y="3540126"/>
                <a:ext cx="1300163" cy="1620838"/>
              </a:xfrm>
              <a:custGeom>
                <a:avLst/>
                <a:gdLst>
                  <a:gd name="T0" fmla="*/ 2185 w 2185"/>
                  <a:gd name="T1" fmla="*/ 0 h 2723"/>
                  <a:gd name="T2" fmla="*/ 0 w 2185"/>
                  <a:gd name="T3" fmla="*/ 2308 h 2723"/>
                  <a:gd name="T4" fmla="*/ 547 w 2185"/>
                  <a:gd name="T5" fmla="*/ 2723 h 2723"/>
                  <a:gd name="T6" fmla="*/ 2185 w 2185"/>
                  <a:gd name="T7" fmla="*/ 0 h 2723"/>
                </a:gdLst>
                <a:ahLst/>
                <a:cxnLst>
                  <a:cxn ang="0">
                    <a:pos x="T0" y="T1"/>
                  </a:cxn>
                  <a:cxn ang="0">
                    <a:pos x="T2" y="T3"/>
                  </a:cxn>
                  <a:cxn ang="0">
                    <a:pos x="T4" y="T5"/>
                  </a:cxn>
                  <a:cxn ang="0">
                    <a:pos x="T6" y="T7"/>
                  </a:cxn>
                </a:cxnLst>
                <a:rect l="0" t="0" r="r" b="b"/>
                <a:pathLst>
                  <a:path w="2185" h="2723">
                    <a:moveTo>
                      <a:pt x="2185" y="0"/>
                    </a:moveTo>
                    <a:lnTo>
                      <a:pt x="0" y="2308"/>
                    </a:lnTo>
                    <a:cubicBezTo>
                      <a:pt x="166" y="2466"/>
                      <a:pt x="350" y="2605"/>
                      <a:pt x="547" y="2723"/>
                    </a:cubicBezTo>
                    <a:lnTo>
                      <a:pt x="2185" y="0"/>
                    </a:lnTo>
                    <a:close/>
                  </a:path>
                </a:pathLst>
              </a:custGeom>
              <a:solidFill>
                <a:srgbClr val="F79646"/>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4"/>
              <p:cNvSpPr>
                <a:spLocks/>
              </p:cNvSpPr>
              <p:nvPr/>
            </p:nvSpPr>
            <p:spPr bwMode="auto">
              <a:xfrm>
                <a:off x="3006726" y="3540126"/>
                <a:ext cx="1565275" cy="1374775"/>
              </a:xfrm>
              <a:custGeom>
                <a:avLst/>
                <a:gdLst>
                  <a:gd name="T0" fmla="*/ 2630 w 2630"/>
                  <a:gd name="T1" fmla="*/ 0 h 2308"/>
                  <a:gd name="T2" fmla="*/ 0 w 2630"/>
                  <a:gd name="T3" fmla="*/ 1784 h 2308"/>
                  <a:gd name="T4" fmla="*/ 445 w 2630"/>
                  <a:gd name="T5" fmla="*/ 2308 h 2308"/>
                  <a:gd name="T6" fmla="*/ 2630 w 2630"/>
                  <a:gd name="T7" fmla="*/ 0 h 2308"/>
                </a:gdLst>
                <a:ahLst/>
                <a:cxnLst>
                  <a:cxn ang="0">
                    <a:pos x="T0" y="T1"/>
                  </a:cxn>
                  <a:cxn ang="0">
                    <a:pos x="T2" y="T3"/>
                  </a:cxn>
                  <a:cxn ang="0">
                    <a:pos x="T4" y="T5"/>
                  </a:cxn>
                  <a:cxn ang="0">
                    <a:pos x="T6" y="T7"/>
                  </a:cxn>
                </a:cxnLst>
                <a:rect l="0" t="0" r="r" b="b"/>
                <a:pathLst>
                  <a:path w="2630" h="2308">
                    <a:moveTo>
                      <a:pt x="2630" y="0"/>
                    </a:moveTo>
                    <a:lnTo>
                      <a:pt x="0" y="1784"/>
                    </a:lnTo>
                    <a:cubicBezTo>
                      <a:pt x="128" y="1974"/>
                      <a:pt x="278" y="2149"/>
                      <a:pt x="445" y="2308"/>
                    </a:cubicBezTo>
                    <a:lnTo>
                      <a:pt x="2630" y="0"/>
                    </a:lnTo>
                    <a:close/>
                  </a:path>
                </a:pathLst>
              </a:custGeom>
              <a:solidFill>
                <a:srgbClr val="93A9CF"/>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5"/>
              <p:cNvSpPr>
                <a:spLocks/>
              </p:cNvSpPr>
              <p:nvPr/>
            </p:nvSpPr>
            <p:spPr bwMode="auto">
              <a:xfrm>
                <a:off x="2814638" y="3540126"/>
                <a:ext cx="1757363" cy="1062038"/>
              </a:xfrm>
              <a:custGeom>
                <a:avLst/>
                <a:gdLst>
                  <a:gd name="T0" fmla="*/ 2952 w 2952"/>
                  <a:gd name="T1" fmla="*/ 0 h 1784"/>
                  <a:gd name="T2" fmla="*/ 0 w 2952"/>
                  <a:gd name="T3" fmla="*/ 1176 h 1784"/>
                  <a:gd name="T4" fmla="*/ 322 w 2952"/>
                  <a:gd name="T5" fmla="*/ 1784 h 1784"/>
                  <a:gd name="T6" fmla="*/ 2952 w 2952"/>
                  <a:gd name="T7" fmla="*/ 0 h 1784"/>
                </a:gdLst>
                <a:ahLst/>
                <a:cxnLst>
                  <a:cxn ang="0">
                    <a:pos x="T0" y="T1"/>
                  </a:cxn>
                  <a:cxn ang="0">
                    <a:pos x="T2" y="T3"/>
                  </a:cxn>
                  <a:cxn ang="0">
                    <a:pos x="T4" y="T5"/>
                  </a:cxn>
                  <a:cxn ang="0">
                    <a:pos x="T6" y="T7"/>
                  </a:cxn>
                </a:cxnLst>
                <a:rect l="0" t="0" r="r" b="b"/>
                <a:pathLst>
                  <a:path w="2952" h="1784">
                    <a:moveTo>
                      <a:pt x="2952" y="0"/>
                    </a:moveTo>
                    <a:lnTo>
                      <a:pt x="0" y="1176"/>
                    </a:lnTo>
                    <a:cubicBezTo>
                      <a:pt x="85" y="1390"/>
                      <a:pt x="193" y="1593"/>
                      <a:pt x="322" y="1784"/>
                    </a:cubicBezTo>
                    <a:lnTo>
                      <a:pt x="2952" y="0"/>
                    </a:lnTo>
                    <a:close/>
                  </a:path>
                </a:pathLst>
              </a:custGeom>
              <a:solidFill>
                <a:srgbClr val="D19392"/>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6"/>
              <p:cNvSpPr>
                <a:spLocks/>
              </p:cNvSpPr>
              <p:nvPr/>
            </p:nvSpPr>
            <p:spPr bwMode="auto">
              <a:xfrm>
                <a:off x="2705101" y="3540126"/>
                <a:ext cx="1866900" cy="700088"/>
              </a:xfrm>
              <a:custGeom>
                <a:avLst/>
                <a:gdLst>
                  <a:gd name="T0" fmla="*/ 3136 w 3136"/>
                  <a:gd name="T1" fmla="*/ 0 h 1176"/>
                  <a:gd name="T2" fmla="*/ 0 w 3136"/>
                  <a:gd name="T3" fmla="*/ 514 h 1176"/>
                  <a:gd name="T4" fmla="*/ 184 w 3136"/>
                  <a:gd name="T5" fmla="*/ 1176 h 1176"/>
                  <a:gd name="T6" fmla="*/ 3136 w 3136"/>
                  <a:gd name="T7" fmla="*/ 0 h 1176"/>
                </a:gdLst>
                <a:ahLst/>
                <a:cxnLst>
                  <a:cxn ang="0">
                    <a:pos x="T0" y="T1"/>
                  </a:cxn>
                  <a:cxn ang="0">
                    <a:pos x="T2" y="T3"/>
                  </a:cxn>
                  <a:cxn ang="0">
                    <a:pos x="T4" y="T5"/>
                  </a:cxn>
                  <a:cxn ang="0">
                    <a:pos x="T6" y="T7"/>
                  </a:cxn>
                </a:cxnLst>
                <a:rect l="0" t="0" r="r" b="b"/>
                <a:pathLst>
                  <a:path w="3136" h="1176">
                    <a:moveTo>
                      <a:pt x="3136" y="0"/>
                    </a:moveTo>
                    <a:lnTo>
                      <a:pt x="0" y="514"/>
                    </a:lnTo>
                    <a:cubicBezTo>
                      <a:pt x="37" y="741"/>
                      <a:pt x="99" y="963"/>
                      <a:pt x="184" y="1176"/>
                    </a:cubicBezTo>
                    <a:lnTo>
                      <a:pt x="3136" y="0"/>
                    </a:lnTo>
                    <a:close/>
                  </a:path>
                </a:pathLst>
              </a:custGeom>
              <a:solidFill>
                <a:srgbClr val="B9CD96"/>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27"/>
              <p:cNvSpPr>
                <a:spLocks/>
              </p:cNvSpPr>
              <p:nvPr/>
            </p:nvSpPr>
            <p:spPr bwMode="auto">
              <a:xfrm>
                <a:off x="2674938" y="3438526"/>
                <a:ext cx="1897063" cy="407988"/>
              </a:xfrm>
              <a:custGeom>
                <a:avLst/>
                <a:gdLst>
                  <a:gd name="T0" fmla="*/ 3186 w 3186"/>
                  <a:gd name="T1" fmla="*/ 172 h 686"/>
                  <a:gd name="T2" fmla="*/ 12 w 3186"/>
                  <a:gd name="T3" fmla="*/ 0 h 686"/>
                  <a:gd name="T4" fmla="*/ 50 w 3186"/>
                  <a:gd name="T5" fmla="*/ 686 h 686"/>
                  <a:gd name="T6" fmla="*/ 3186 w 3186"/>
                  <a:gd name="T7" fmla="*/ 172 h 686"/>
                </a:gdLst>
                <a:ahLst/>
                <a:cxnLst>
                  <a:cxn ang="0">
                    <a:pos x="T0" y="T1"/>
                  </a:cxn>
                  <a:cxn ang="0">
                    <a:pos x="T2" y="T3"/>
                  </a:cxn>
                  <a:cxn ang="0">
                    <a:pos x="T4" y="T5"/>
                  </a:cxn>
                  <a:cxn ang="0">
                    <a:pos x="T6" y="T7"/>
                  </a:cxn>
                </a:cxnLst>
                <a:rect l="0" t="0" r="r" b="b"/>
                <a:pathLst>
                  <a:path w="3186" h="686">
                    <a:moveTo>
                      <a:pt x="3186" y="172"/>
                    </a:moveTo>
                    <a:lnTo>
                      <a:pt x="12" y="0"/>
                    </a:lnTo>
                    <a:cubicBezTo>
                      <a:pt x="0" y="229"/>
                      <a:pt x="13" y="459"/>
                      <a:pt x="50" y="686"/>
                    </a:cubicBezTo>
                    <a:lnTo>
                      <a:pt x="3186" y="172"/>
                    </a:lnTo>
                    <a:close/>
                  </a:path>
                </a:pathLst>
              </a:custGeom>
              <a:solidFill>
                <a:srgbClr val="A99BBD"/>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Freeform 28"/>
              <p:cNvSpPr>
                <a:spLocks/>
              </p:cNvSpPr>
              <p:nvPr/>
            </p:nvSpPr>
            <p:spPr bwMode="auto">
              <a:xfrm>
                <a:off x="2682876" y="3033714"/>
                <a:ext cx="1889125" cy="506413"/>
              </a:xfrm>
              <a:custGeom>
                <a:avLst/>
                <a:gdLst>
                  <a:gd name="T0" fmla="*/ 3174 w 3174"/>
                  <a:gd name="T1" fmla="*/ 851 h 851"/>
                  <a:gd name="T2" fmla="*/ 112 w 3174"/>
                  <a:gd name="T3" fmla="*/ 0 h 851"/>
                  <a:gd name="T4" fmla="*/ 0 w 3174"/>
                  <a:gd name="T5" fmla="*/ 679 h 851"/>
                  <a:gd name="T6" fmla="*/ 3174 w 3174"/>
                  <a:gd name="T7" fmla="*/ 851 h 851"/>
                </a:gdLst>
                <a:ahLst/>
                <a:cxnLst>
                  <a:cxn ang="0">
                    <a:pos x="T0" y="T1"/>
                  </a:cxn>
                  <a:cxn ang="0">
                    <a:pos x="T2" y="T3"/>
                  </a:cxn>
                  <a:cxn ang="0">
                    <a:pos x="T4" y="T5"/>
                  </a:cxn>
                  <a:cxn ang="0">
                    <a:pos x="T6" y="T7"/>
                  </a:cxn>
                </a:cxnLst>
                <a:rect l="0" t="0" r="r" b="b"/>
                <a:pathLst>
                  <a:path w="3174" h="851">
                    <a:moveTo>
                      <a:pt x="3174" y="851"/>
                    </a:moveTo>
                    <a:lnTo>
                      <a:pt x="112" y="0"/>
                    </a:lnTo>
                    <a:cubicBezTo>
                      <a:pt x="50" y="222"/>
                      <a:pt x="13" y="449"/>
                      <a:pt x="0" y="679"/>
                    </a:cubicBezTo>
                    <a:lnTo>
                      <a:pt x="3174" y="851"/>
                    </a:lnTo>
                    <a:close/>
                  </a:path>
                </a:pathLst>
              </a:custGeom>
              <a:solidFill>
                <a:srgbClr val="91C3D5"/>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29"/>
              <p:cNvSpPr>
                <a:spLocks/>
              </p:cNvSpPr>
              <p:nvPr/>
            </p:nvSpPr>
            <p:spPr bwMode="auto">
              <a:xfrm>
                <a:off x="2749551" y="2654301"/>
                <a:ext cx="1822450" cy="885825"/>
              </a:xfrm>
              <a:custGeom>
                <a:avLst/>
                <a:gdLst>
                  <a:gd name="T0" fmla="*/ 3062 w 3062"/>
                  <a:gd name="T1" fmla="*/ 1489 h 1489"/>
                  <a:gd name="T2" fmla="*/ 254 w 3062"/>
                  <a:gd name="T3" fmla="*/ 0 h 1489"/>
                  <a:gd name="T4" fmla="*/ 0 w 3062"/>
                  <a:gd name="T5" fmla="*/ 638 h 1489"/>
                  <a:gd name="T6" fmla="*/ 3062 w 3062"/>
                  <a:gd name="T7" fmla="*/ 1489 h 1489"/>
                </a:gdLst>
                <a:ahLst/>
                <a:cxnLst>
                  <a:cxn ang="0">
                    <a:pos x="T0" y="T1"/>
                  </a:cxn>
                  <a:cxn ang="0">
                    <a:pos x="T2" y="T3"/>
                  </a:cxn>
                  <a:cxn ang="0">
                    <a:pos x="T4" y="T5"/>
                  </a:cxn>
                  <a:cxn ang="0">
                    <a:pos x="T6" y="T7"/>
                  </a:cxn>
                </a:cxnLst>
                <a:rect l="0" t="0" r="r" b="b"/>
                <a:pathLst>
                  <a:path w="3062" h="1489">
                    <a:moveTo>
                      <a:pt x="3062" y="1489"/>
                    </a:moveTo>
                    <a:lnTo>
                      <a:pt x="254" y="0"/>
                    </a:lnTo>
                    <a:cubicBezTo>
                      <a:pt x="146" y="203"/>
                      <a:pt x="61" y="417"/>
                      <a:pt x="0" y="638"/>
                    </a:cubicBezTo>
                    <a:lnTo>
                      <a:pt x="3062" y="1489"/>
                    </a:lnTo>
                    <a:close/>
                  </a:path>
                </a:pathLst>
              </a:custGeom>
              <a:solidFill>
                <a:srgbClr val="F9B590"/>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30"/>
              <p:cNvSpPr>
                <a:spLocks/>
              </p:cNvSpPr>
              <p:nvPr/>
            </p:nvSpPr>
            <p:spPr bwMode="auto">
              <a:xfrm>
                <a:off x="2900363" y="2316164"/>
                <a:ext cx="1671638" cy="1223963"/>
              </a:xfrm>
              <a:custGeom>
                <a:avLst/>
                <a:gdLst>
                  <a:gd name="T0" fmla="*/ 2808 w 2808"/>
                  <a:gd name="T1" fmla="*/ 2058 h 2058"/>
                  <a:gd name="T2" fmla="*/ 386 w 2808"/>
                  <a:gd name="T3" fmla="*/ 0 h 2058"/>
                  <a:gd name="T4" fmla="*/ 0 w 2808"/>
                  <a:gd name="T5" fmla="*/ 569 h 2058"/>
                  <a:gd name="T6" fmla="*/ 2808 w 2808"/>
                  <a:gd name="T7" fmla="*/ 2058 h 2058"/>
                </a:gdLst>
                <a:ahLst/>
                <a:cxnLst>
                  <a:cxn ang="0">
                    <a:pos x="T0" y="T1"/>
                  </a:cxn>
                  <a:cxn ang="0">
                    <a:pos x="T2" y="T3"/>
                  </a:cxn>
                  <a:cxn ang="0">
                    <a:pos x="T4" y="T5"/>
                  </a:cxn>
                  <a:cxn ang="0">
                    <a:pos x="T6" y="T7"/>
                  </a:cxn>
                </a:cxnLst>
                <a:rect l="0" t="0" r="r" b="b"/>
                <a:pathLst>
                  <a:path w="2808" h="2058">
                    <a:moveTo>
                      <a:pt x="2808" y="2058"/>
                    </a:moveTo>
                    <a:lnTo>
                      <a:pt x="386" y="0"/>
                    </a:lnTo>
                    <a:cubicBezTo>
                      <a:pt x="237" y="175"/>
                      <a:pt x="108" y="366"/>
                      <a:pt x="0" y="569"/>
                    </a:cubicBezTo>
                    <a:lnTo>
                      <a:pt x="2808" y="2058"/>
                    </a:lnTo>
                    <a:close/>
                  </a:path>
                </a:pathLst>
              </a:custGeom>
              <a:solidFill>
                <a:srgbClr val="BCC8DF"/>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Freeform 31"/>
              <p:cNvSpPr>
                <a:spLocks/>
              </p:cNvSpPr>
              <p:nvPr/>
            </p:nvSpPr>
            <p:spPr bwMode="auto">
              <a:xfrm>
                <a:off x="3130551" y="2033589"/>
                <a:ext cx="1441450" cy="1506538"/>
              </a:xfrm>
              <a:custGeom>
                <a:avLst/>
                <a:gdLst>
                  <a:gd name="T0" fmla="*/ 2422 w 2422"/>
                  <a:gd name="T1" fmla="*/ 2531 h 2531"/>
                  <a:gd name="T2" fmla="*/ 499 w 2422"/>
                  <a:gd name="T3" fmla="*/ 0 h 2531"/>
                  <a:gd name="T4" fmla="*/ 0 w 2422"/>
                  <a:gd name="T5" fmla="*/ 473 h 2531"/>
                  <a:gd name="T6" fmla="*/ 2422 w 2422"/>
                  <a:gd name="T7" fmla="*/ 2531 h 2531"/>
                </a:gdLst>
                <a:ahLst/>
                <a:cxnLst>
                  <a:cxn ang="0">
                    <a:pos x="T0" y="T1"/>
                  </a:cxn>
                  <a:cxn ang="0">
                    <a:pos x="T2" y="T3"/>
                  </a:cxn>
                  <a:cxn ang="0">
                    <a:pos x="T4" y="T5"/>
                  </a:cxn>
                  <a:cxn ang="0">
                    <a:pos x="T6" y="T7"/>
                  </a:cxn>
                </a:cxnLst>
                <a:rect l="0" t="0" r="r" b="b"/>
                <a:pathLst>
                  <a:path w="2422" h="2531">
                    <a:moveTo>
                      <a:pt x="2422" y="2531"/>
                    </a:moveTo>
                    <a:lnTo>
                      <a:pt x="499" y="0"/>
                    </a:lnTo>
                    <a:cubicBezTo>
                      <a:pt x="316" y="139"/>
                      <a:pt x="149" y="298"/>
                      <a:pt x="0" y="473"/>
                    </a:cubicBezTo>
                    <a:lnTo>
                      <a:pt x="2422" y="2531"/>
                    </a:lnTo>
                    <a:close/>
                  </a:path>
                </a:pathLst>
              </a:custGeom>
              <a:solidFill>
                <a:srgbClr val="E0BCBC"/>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Freeform 32"/>
              <p:cNvSpPr>
                <a:spLocks/>
              </p:cNvSpPr>
              <p:nvPr/>
            </p:nvSpPr>
            <p:spPr bwMode="auto">
              <a:xfrm>
                <a:off x="3427413" y="1822451"/>
                <a:ext cx="1144588" cy="1717675"/>
              </a:xfrm>
              <a:custGeom>
                <a:avLst/>
                <a:gdLst>
                  <a:gd name="T0" fmla="*/ 1923 w 1923"/>
                  <a:gd name="T1" fmla="*/ 2885 h 2885"/>
                  <a:gd name="T2" fmla="*/ 589 w 1923"/>
                  <a:gd name="T3" fmla="*/ 0 h 2885"/>
                  <a:gd name="T4" fmla="*/ 0 w 1923"/>
                  <a:gd name="T5" fmla="*/ 354 h 2885"/>
                  <a:gd name="T6" fmla="*/ 1923 w 1923"/>
                  <a:gd name="T7" fmla="*/ 2885 h 2885"/>
                </a:gdLst>
                <a:ahLst/>
                <a:cxnLst>
                  <a:cxn ang="0">
                    <a:pos x="T0" y="T1"/>
                  </a:cxn>
                  <a:cxn ang="0">
                    <a:pos x="T2" y="T3"/>
                  </a:cxn>
                  <a:cxn ang="0">
                    <a:pos x="T4" y="T5"/>
                  </a:cxn>
                  <a:cxn ang="0">
                    <a:pos x="T6" y="T7"/>
                  </a:cxn>
                </a:cxnLst>
                <a:rect l="0" t="0" r="r" b="b"/>
                <a:pathLst>
                  <a:path w="1923" h="2885">
                    <a:moveTo>
                      <a:pt x="1923" y="2885"/>
                    </a:moveTo>
                    <a:lnTo>
                      <a:pt x="589" y="0"/>
                    </a:lnTo>
                    <a:cubicBezTo>
                      <a:pt x="380" y="96"/>
                      <a:pt x="183" y="215"/>
                      <a:pt x="0" y="354"/>
                    </a:cubicBezTo>
                    <a:lnTo>
                      <a:pt x="1923" y="2885"/>
                    </a:lnTo>
                    <a:close/>
                  </a:path>
                </a:pathLst>
              </a:custGeom>
              <a:solidFill>
                <a:srgbClr val="FFC000"/>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24" name="Freeform 33"/>
              <p:cNvSpPr>
                <a:spLocks/>
              </p:cNvSpPr>
              <p:nvPr/>
            </p:nvSpPr>
            <p:spPr bwMode="auto">
              <a:xfrm>
                <a:off x="3778251" y="1692276"/>
                <a:ext cx="793750" cy="1847850"/>
              </a:xfrm>
              <a:custGeom>
                <a:avLst/>
                <a:gdLst>
                  <a:gd name="T0" fmla="*/ 1334 w 1334"/>
                  <a:gd name="T1" fmla="*/ 3105 h 3105"/>
                  <a:gd name="T2" fmla="*/ 651 w 1334"/>
                  <a:gd name="T3" fmla="*/ 0 h 3105"/>
                  <a:gd name="T4" fmla="*/ 0 w 1334"/>
                  <a:gd name="T5" fmla="*/ 220 h 3105"/>
                  <a:gd name="T6" fmla="*/ 1334 w 1334"/>
                  <a:gd name="T7" fmla="*/ 3105 h 3105"/>
                </a:gdLst>
                <a:ahLst/>
                <a:cxnLst>
                  <a:cxn ang="0">
                    <a:pos x="T0" y="T1"/>
                  </a:cxn>
                  <a:cxn ang="0">
                    <a:pos x="T2" y="T3"/>
                  </a:cxn>
                  <a:cxn ang="0">
                    <a:pos x="T4" y="T5"/>
                  </a:cxn>
                  <a:cxn ang="0">
                    <a:pos x="T6" y="T7"/>
                  </a:cxn>
                </a:cxnLst>
                <a:rect l="0" t="0" r="r" b="b"/>
                <a:pathLst>
                  <a:path w="1334" h="3105">
                    <a:moveTo>
                      <a:pt x="1334" y="3105"/>
                    </a:moveTo>
                    <a:lnTo>
                      <a:pt x="651" y="0"/>
                    </a:lnTo>
                    <a:cubicBezTo>
                      <a:pt x="427" y="50"/>
                      <a:pt x="208" y="123"/>
                      <a:pt x="0" y="220"/>
                    </a:cubicBezTo>
                    <a:lnTo>
                      <a:pt x="1334" y="3105"/>
                    </a:lnTo>
                    <a:close/>
                  </a:path>
                </a:pathLst>
              </a:custGeom>
              <a:solidFill>
                <a:srgbClr val="C8C0D4"/>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25" name="Freeform 34"/>
              <p:cNvSpPr>
                <a:spLocks/>
              </p:cNvSpPr>
              <p:nvPr/>
            </p:nvSpPr>
            <p:spPr bwMode="auto">
              <a:xfrm>
                <a:off x="4165601" y="1647826"/>
                <a:ext cx="406400" cy="1892300"/>
              </a:xfrm>
              <a:custGeom>
                <a:avLst/>
                <a:gdLst>
                  <a:gd name="T0" fmla="*/ 683 w 683"/>
                  <a:gd name="T1" fmla="*/ 3179 h 3179"/>
                  <a:gd name="T2" fmla="*/ 683 w 683"/>
                  <a:gd name="T3" fmla="*/ 0 h 3179"/>
                  <a:gd name="T4" fmla="*/ 0 w 683"/>
                  <a:gd name="T5" fmla="*/ 74 h 3179"/>
                  <a:gd name="T6" fmla="*/ 683 w 683"/>
                  <a:gd name="T7" fmla="*/ 3179 h 3179"/>
                </a:gdLst>
                <a:ahLst/>
                <a:cxnLst>
                  <a:cxn ang="0">
                    <a:pos x="T0" y="T1"/>
                  </a:cxn>
                  <a:cxn ang="0">
                    <a:pos x="T2" y="T3"/>
                  </a:cxn>
                  <a:cxn ang="0">
                    <a:pos x="T4" y="T5"/>
                  </a:cxn>
                  <a:cxn ang="0">
                    <a:pos x="T6" y="T7"/>
                  </a:cxn>
                </a:cxnLst>
                <a:rect l="0" t="0" r="r" b="b"/>
                <a:pathLst>
                  <a:path w="683" h="3179">
                    <a:moveTo>
                      <a:pt x="683" y="3179"/>
                    </a:moveTo>
                    <a:lnTo>
                      <a:pt x="683" y="0"/>
                    </a:lnTo>
                    <a:cubicBezTo>
                      <a:pt x="454" y="0"/>
                      <a:pt x="225" y="25"/>
                      <a:pt x="0" y="74"/>
                    </a:cubicBezTo>
                    <a:lnTo>
                      <a:pt x="683" y="3179"/>
                    </a:lnTo>
                    <a:close/>
                  </a:path>
                </a:pathLst>
              </a:custGeom>
              <a:solidFill>
                <a:srgbClr val="BBD7E3"/>
              </a:solidFill>
              <a:ln w="0">
                <a:noFill/>
                <a:prstDash val="solid"/>
                <a:round/>
                <a:headEnd/>
                <a:tailEnd/>
              </a:ln>
              <a:effectLst>
                <a:outerShdw blurRad="44450" dist="27940" dir="5400000" algn="ctr">
                  <a:srgbClr val="000000">
                    <a:alpha val="32000"/>
                  </a:srgbClr>
                </a:outerShdw>
              </a:effectLst>
              <a:sp3d>
                <a:bevelT w="190500" h="38100"/>
              </a:sp3d>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028" name="TextBox 1027"/>
            <p:cNvSpPr txBox="1"/>
            <p:nvPr/>
          </p:nvSpPr>
          <p:spPr>
            <a:xfrm rot="18410248">
              <a:off x="4890418" y="2451711"/>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37" name="TextBox 36"/>
            <p:cNvSpPr txBox="1"/>
            <p:nvPr/>
          </p:nvSpPr>
          <p:spPr>
            <a:xfrm rot="19552894">
              <a:off x="5125099" y="2657234"/>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38" name="TextBox 37"/>
            <p:cNvSpPr txBox="1"/>
            <p:nvPr/>
          </p:nvSpPr>
          <p:spPr>
            <a:xfrm rot="20091146">
              <a:off x="5311969" y="2928928"/>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39" name="TextBox 38"/>
            <p:cNvSpPr txBox="1"/>
            <p:nvPr/>
          </p:nvSpPr>
          <p:spPr>
            <a:xfrm>
              <a:off x="5366138" y="3509250"/>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40" name="TextBox 39"/>
            <p:cNvSpPr txBox="1"/>
            <p:nvPr/>
          </p:nvSpPr>
          <p:spPr>
            <a:xfrm rot="20845902">
              <a:off x="5364347" y="3266094"/>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41" name="TextBox 40"/>
            <p:cNvSpPr txBox="1"/>
            <p:nvPr/>
          </p:nvSpPr>
          <p:spPr>
            <a:xfrm rot="1287321">
              <a:off x="5308861" y="3892083"/>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Học</a:t>
              </a:r>
              <a:r>
                <a:rPr kumimoji="0" lang="en-US" sz="1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14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sinh</a:t>
              </a:r>
              <a:endParaRPr kumimoji="0" lang="en-US" sz="1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42" name="TextBox 41"/>
            <p:cNvSpPr txBox="1"/>
            <p:nvPr/>
          </p:nvSpPr>
          <p:spPr>
            <a:xfrm rot="2223586">
              <a:off x="4991469" y="4364340"/>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43" name="TextBox 42"/>
            <p:cNvSpPr txBox="1"/>
            <p:nvPr/>
          </p:nvSpPr>
          <p:spPr>
            <a:xfrm rot="3764361">
              <a:off x="4541839" y="4775175"/>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44" name="TextBox 43"/>
            <p:cNvSpPr txBox="1"/>
            <p:nvPr/>
          </p:nvSpPr>
          <p:spPr>
            <a:xfrm rot="1664434">
              <a:off x="5186190" y="4167492"/>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45" name="TextBox 44"/>
            <p:cNvSpPr txBox="1"/>
            <p:nvPr/>
          </p:nvSpPr>
          <p:spPr>
            <a:xfrm rot="3135074">
              <a:off x="4744270" y="4601520"/>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46" name="TextBox 45"/>
            <p:cNvSpPr txBox="1"/>
            <p:nvPr/>
          </p:nvSpPr>
          <p:spPr>
            <a:xfrm rot="5055293">
              <a:off x="4222461" y="4840374"/>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47" name="TextBox 46"/>
            <p:cNvSpPr txBox="1"/>
            <p:nvPr/>
          </p:nvSpPr>
          <p:spPr>
            <a:xfrm rot="5400000">
              <a:off x="3945269" y="4859641"/>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48" name="TextBox 47"/>
            <p:cNvSpPr txBox="1"/>
            <p:nvPr/>
          </p:nvSpPr>
          <p:spPr>
            <a:xfrm rot="6462750">
              <a:off x="3593898" y="4793755"/>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49" name="TextBox 48"/>
            <p:cNvSpPr txBox="1"/>
            <p:nvPr/>
          </p:nvSpPr>
          <p:spPr>
            <a:xfrm rot="7002405">
              <a:off x="3286918" y="4776022"/>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50" name="TextBox 49"/>
            <p:cNvSpPr txBox="1"/>
            <p:nvPr/>
          </p:nvSpPr>
          <p:spPr>
            <a:xfrm rot="7563710">
              <a:off x="3081479" y="4567234"/>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51" name="TextBox 50"/>
            <p:cNvSpPr txBox="1"/>
            <p:nvPr/>
          </p:nvSpPr>
          <p:spPr>
            <a:xfrm rot="8648676">
              <a:off x="2842173" y="4382861"/>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52" name="TextBox 51"/>
            <p:cNvSpPr txBox="1"/>
            <p:nvPr/>
          </p:nvSpPr>
          <p:spPr>
            <a:xfrm rot="9520400">
              <a:off x="2665516" y="4084514"/>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53" name="TextBox 52"/>
            <p:cNvSpPr txBox="1"/>
            <p:nvPr/>
          </p:nvSpPr>
          <p:spPr>
            <a:xfrm rot="9806271">
              <a:off x="2588718" y="3840331"/>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54" name="TextBox 53"/>
            <p:cNvSpPr txBox="1"/>
            <p:nvPr/>
          </p:nvSpPr>
          <p:spPr>
            <a:xfrm rot="10800000">
              <a:off x="2486120" y="3524073"/>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55" name="TextBox 54"/>
            <p:cNvSpPr txBox="1"/>
            <p:nvPr/>
          </p:nvSpPr>
          <p:spPr>
            <a:xfrm rot="11539924">
              <a:off x="2475700" y="3225981"/>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56" name="TextBox 55"/>
            <p:cNvSpPr txBox="1"/>
            <p:nvPr/>
          </p:nvSpPr>
          <p:spPr>
            <a:xfrm rot="12217304">
              <a:off x="2555400" y="2910983"/>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57" name="TextBox 56"/>
            <p:cNvSpPr txBox="1"/>
            <p:nvPr/>
          </p:nvSpPr>
          <p:spPr>
            <a:xfrm rot="12878863">
              <a:off x="2754244" y="2658314"/>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58" name="TextBox 57"/>
            <p:cNvSpPr txBox="1"/>
            <p:nvPr/>
          </p:nvSpPr>
          <p:spPr>
            <a:xfrm rot="13423944">
              <a:off x="2950394" y="2430354"/>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59" name="TextBox 58"/>
            <p:cNvSpPr txBox="1"/>
            <p:nvPr/>
          </p:nvSpPr>
          <p:spPr>
            <a:xfrm rot="14455027">
              <a:off x="3218659" y="2257381"/>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60" name="TextBox 59"/>
            <p:cNvSpPr txBox="1"/>
            <p:nvPr/>
          </p:nvSpPr>
          <p:spPr>
            <a:xfrm rot="14830393">
              <a:off x="3497442" y="2139885"/>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61" name="TextBox 60"/>
            <p:cNvSpPr txBox="1"/>
            <p:nvPr/>
          </p:nvSpPr>
          <p:spPr>
            <a:xfrm rot="15693974">
              <a:off x="3783112" y="2083846"/>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62" name="TextBox 61"/>
            <p:cNvSpPr txBox="1"/>
            <p:nvPr/>
          </p:nvSpPr>
          <p:spPr>
            <a:xfrm rot="16743352">
              <a:off x="4088139" y="2068230"/>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63" name="TextBox 62"/>
            <p:cNvSpPr txBox="1"/>
            <p:nvPr/>
          </p:nvSpPr>
          <p:spPr>
            <a:xfrm rot="17422641">
              <a:off x="4391756" y="2139345"/>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sp>
          <p:nvSpPr>
            <p:cNvPr id="64" name="TextBox 63"/>
            <p:cNvSpPr txBox="1"/>
            <p:nvPr/>
          </p:nvSpPr>
          <p:spPr>
            <a:xfrm rot="17972616">
              <a:off x="4666586" y="2298669"/>
              <a:ext cx="990600" cy="209572"/>
            </a:xfrm>
            <a:prstGeom prst="rect">
              <a:avLst/>
            </a:prstGeom>
            <a:noFill/>
            <a:ln>
              <a:noFill/>
            </a:ln>
            <a:effectLst>
              <a:outerShdw blurRad="44450" dist="27940" dir="5400000" algn="ctr">
                <a:srgbClr val="000000">
                  <a:alpha val="32000"/>
                </a:srgbClr>
              </a:outerShdw>
            </a:effectLst>
            <a:sp3d>
              <a:bevelT w="190500" h="38100"/>
            </a:sp3d>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black"/>
                  </a:solidFill>
                  <a:effectLst/>
                  <a:uLnTx/>
                  <a:uFillTx/>
                  <a:latin typeface="Times New Roman" pitchFamily="18" charset="0"/>
                  <a:ea typeface="+mn-ea"/>
                  <a:cs typeface="Times New Roman" pitchFamily="18" charset="0"/>
                </a:rPr>
                <a:t>Học sinh</a:t>
              </a:r>
            </a:p>
          </p:txBody>
        </p:sp>
      </p:grpSp>
      <p:sp>
        <p:nvSpPr>
          <p:cNvPr id="66" name="AutoShape 5"/>
          <p:cNvSpPr>
            <a:spLocks noChangeArrowheads="1"/>
          </p:cNvSpPr>
          <p:nvPr/>
        </p:nvSpPr>
        <p:spPr bwMode="auto">
          <a:xfrm rot="11289578">
            <a:off x="6108341" y="481105"/>
            <a:ext cx="457200" cy="965200"/>
          </a:xfrm>
          <a:prstGeom prst="flowChartExtract">
            <a:avLst/>
          </a:prstGeom>
          <a:gradFill rotWithShape="1">
            <a:gsLst>
              <a:gs pos="0">
                <a:srgbClr val="6A570A"/>
              </a:gs>
              <a:gs pos="50000">
                <a:srgbClr val="E4BD16"/>
              </a:gs>
              <a:gs pos="100000">
                <a:srgbClr val="6A570A"/>
              </a:gs>
            </a:gsLst>
            <a:lin ang="0" scaled="1"/>
          </a:gradFill>
          <a:ln w="25400">
            <a:solidFill>
              <a:schemeClr val="bg1"/>
            </a:solidFill>
            <a:miter lim="800000"/>
            <a:headEnd/>
            <a:tailEnd/>
          </a:ln>
        </p:spPr>
        <p:txBody>
          <a:bodyPr vert="eaVert"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1030" name="Flowchart: Connector 1029"/>
          <p:cNvSpPr/>
          <p:nvPr/>
        </p:nvSpPr>
        <p:spPr>
          <a:xfrm>
            <a:off x="5483005" y="2946668"/>
            <a:ext cx="1091316" cy="1122369"/>
          </a:xfrm>
          <a:prstGeom prst="flowChartConnector">
            <a:avLst/>
          </a:prstGeom>
          <a:effectLst>
            <a:glow rad="101600">
              <a:schemeClr val="accent3">
                <a:satMod val="175000"/>
                <a:alpha val="40000"/>
              </a:scheme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031" name="PartOfYourWorld-V.A-356548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847074" y="1274285"/>
            <a:ext cx="609600" cy="609600"/>
          </a:xfrm>
          <a:prstGeom prst="rect">
            <a:avLst/>
          </a:prstGeom>
        </p:spPr>
      </p:pic>
      <p:sp>
        <p:nvSpPr>
          <p:cNvPr id="1033" name="Pentagon 1032">
            <a:hlinkClick r:id="rId8" action="ppaction://hlinksldjump"/>
          </p:cNvPr>
          <p:cNvSpPr/>
          <p:nvPr/>
        </p:nvSpPr>
        <p:spPr>
          <a:xfrm>
            <a:off x="1550871" y="1762937"/>
            <a:ext cx="838200" cy="572983"/>
          </a:xfrm>
          <a:prstGeom prst="homePlate">
            <a:avLst/>
          </a:prstGeom>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2" name="Pentagon 71">
            <a:hlinkClick r:id="rId9" action="ppaction://hlinksldjump"/>
          </p:cNvPr>
          <p:cNvSpPr/>
          <p:nvPr/>
        </p:nvSpPr>
        <p:spPr>
          <a:xfrm>
            <a:off x="1576271" y="4008393"/>
            <a:ext cx="838200" cy="572983"/>
          </a:xfrm>
          <a:prstGeom prst="homePlate">
            <a:avLst/>
          </a:prstGeom>
        </p:spPr>
        <p:style>
          <a:lnRef idx="0">
            <a:schemeClr val="accent6"/>
          </a:lnRef>
          <a:fillRef idx="3">
            <a:schemeClr val="accent6"/>
          </a:fillRef>
          <a:effectRef idx="3">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73" name="Pentagon 72">
            <a:hlinkClick r:id="rId10" action="ppaction://hlinksldjump"/>
          </p:cNvPr>
          <p:cNvSpPr/>
          <p:nvPr/>
        </p:nvSpPr>
        <p:spPr>
          <a:xfrm>
            <a:off x="1576271" y="2878093"/>
            <a:ext cx="838200" cy="572983"/>
          </a:xfrm>
          <a:prstGeom prst="homePlate">
            <a:avLst/>
          </a:prstGeom>
        </p:spPr>
        <p:style>
          <a:lnRef idx="0">
            <a:schemeClr val="accent5"/>
          </a:lnRef>
          <a:fillRef idx="3">
            <a:schemeClr val="accent5"/>
          </a:fillRef>
          <a:effectRef idx="3">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34" name="TextBox 1033"/>
          <p:cNvSpPr txBox="1"/>
          <p:nvPr/>
        </p:nvSpPr>
        <p:spPr>
          <a:xfrm>
            <a:off x="1652471" y="1783817"/>
            <a:ext cx="381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hlinkClick r:id="rId10" action="ppaction://hlinksldjump"/>
              </a:rPr>
              <a:t>1</a:t>
            </a:r>
            <a:endParaRPr kumimoji="0" lang="en-US" sz="32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endParaRPr>
          </a:p>
        </p:txBody>
      </p:sp>
      <p:sp>
        <p:nvSpPr>
          <p:cNvPr id="76" name="TextBox 75"/>
          <p:cNvSpPr txBox="1"/>
          <p:nvPr/>
        </p:nvSpPr>
        <p:spPr>
          <a:xfrm>
            <a:off x="1652471" y="4007817"/>
            <a:ext cx="381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3</a:t>
            </a:r>
          </a:p>
        </p:txBody>
      </p:sp>
      <p:sp>
        <p:nvSpPr>
          <p:cNvPr id="77" name="TextBox 76">
            <a:hlinkClick r:id="rId9" action="ppaction://hlinksldjump"/>
          </p:cNvPr>
          <p:cNvSpPr txBox="1"/>
          <p:nvPr/>
        </p:nvSpPr>
        <p:spPr>
          <a:xfrm>
            <a:off x="1652471" y="2886874"/>
            <a:ext cx="38100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2</a:t>
            </a:r>
          </a:p>
        </p:txBody>
      </p:sp>
      <p:sp>
        <p:nvSpPr>
          <p:cNvPr id="1035" name="TextBox 1034">
            <a:hlinkClick r:id="rId11" action="ppaction://hlinksldjump"/>
          </p:cNvPr>
          <p:cNvSpPr txBox="1"/>
          <p:nvPr/>
        </p:nvSpPr>
        <p:spPr>
          <a:xfrm>
            <a:off x="9636210" y="2197377"/>
            <a:ext cx="1746898" cy="1077218"/>
          </a:xfrm>
          <a:prstGeom prst="rect">
            <a:avLst/>
          </a:prstGeom>
          <a:effectLst>
            <a:outerShdw blurRad="50800" dist="38100" dir="5400000" algn="t" rotWithShape="0">
              <a:prstClr val="black">
                <a:alpha val="40000"/>
              </a:prstClr>
            </a:outerShdw>
          </a:effectLst>
        </p:spPr>
        <p:style>
          <a:lnRef idx="1">
            <a:schemeClr val="accent6"/>
          </a:lnRef>
          <a:fillRef idx="2">
            <a:schemeClr val="accent6"/>
          </a:fillRef>
          <a:effectRef idx="1">
            <a:schemeClr val="accent6"/>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smtClean="0">
                <a:solidFill>
                  <a:srgbClr val="FF0000"/>
                </a:solidFill>
                <a:latin typeface="Times New Roman" pitchFamily="18" charset="0"/>
                <a:cs typeface="Times New Roman" pitchFamily="18" charset="0"/>
              </a:rPr>
              <a:t>ÔN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smtClean="0">
                <a:ln>
                  <a:noFill/>
                </a:ln>
                <a:solidFill>
                  <a:srgbClr val="FF0000"/>
                </a:solidFill>
                <a:effectLst/>
                <a:uLnTx/>
                <a:uFillTx/>
                <a:latin typeface="Times New Roman" pitchFamily="18" charset="0"/>
                <a:ea typeface="+mn-ea"/>
                <a:cs typeface="Times New Roman" pitchFamily="18" charset="0"/>
              </a:rPr>
              <a:t>BÀI </a:t>
            </a:r>
            <a:r>
              <a:rPr kumimoji="0" lang="en-US" sz="3200" b="1" i="0" u="none" strike="noStrike" kern="1200" cap="none" spc="0" normalizeH="0" baseline="0" noProof="0" dirty="0">
                <a:ln>
                  <a:noFill/>
                </a:ln>
                <a:solidFill>
                  <a:srgbClr val="FF0000"/>
                </a:solidFill>
                <a:effectLst/>
                <a:uLnTx/>
                <a:uFillTx/>
                <a:latin typeface="Times New Roman" pitchFamily="18" charset="0"/>
                <a:ea typeface="+mn-ea"/>
                <a:cs typeface="Times New Roman" pitchFamily="18" charset="0"/>
              </a:rPr>
              <a:t>CŨ</a:t>
            </a:r>
          </a:p>
        </p:txBody>
      </p:sp>
      <p:sp>
        <p:nvSpPr>
          <p:cNvPr id="2" name="Arrow: Right 1">
            <a:hlinkClick r:id="rId9" action="ppaction://hlinksldjump"/>
            <a:extLst>
              <a:ext uri="{FF2B5EF4-FFF2-40B4-BE49-F238E27FC236}">
                <a16:creationId xmlns:a16="http://schemas.microsoft.com/office/drawing/2014/main" id="{DBB033B9-3A79-4FFF-838F-6135C6FB6405}"/>
              </a:ext>
            </a:extLst>
          </p:cNvPr>
          <p:cNvSpPr/>
          <p:nvPr/>
        </p:nvSpPr>
        <p:spPr>
          <a:xfrm>
            <a:off x="11147107" y="6234764"/>
            <a:ext cx="885930" cy="48535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4096646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31"/>
                                        </p:tgtEl>
                                      </p:cBhvr>
                                    </p:cmd>
                                  </p:childTnLst>
                                </p:cTn>
                              </p:par>
                              <p:par>
                                <p:cTn id="7" presetID="27" presetClass="emph" presetSubtype="0" repeatCount="indefinite" fill="remove" grpId="0" nodeType="withEffect">
                                  <p:stCondLst>
                                    <p:cond delay="0"/>
                                  </p:stCondLst>
                                  <p:childTnLst>
                                    <p:animClr clrSpc="rgb" dir="cw">
                                      <p:cBhvr override="childStyle">
                                        <p:cTn id="8" dur="250" autoRev="1" fill="remove"/>
                                        <p:tgtEl>
                                          <p:spTgt spid="1035"/>
                                        </p:tgtEl>
                                        <p:attrNameLst>
                                          <p:attrName>style.color</p:attrName>
                                        </p:attrNameLst>
                                      </p:cBhvr>
                                      <p:to>
                                        <a:schemeClr val="bg1"/>
                                      </p:to>
                                    </p:animClr>
                                    <p:animClr clrSpc="rgb" dir="cw">
                                      <p:cBhvr>
                                        <p:cTn id="9" dur="250" autoRev="1" fill="remove"/>
                                        <p:tgtEl>
                                          <p:spTgt spid="1035"/>
                                        </p:tgtEl>
                                        <p:attrNameLst>
                                          <p:attrName>fillcolor</p:attrName>
                                        </p:attrNameLst>
                                      </p:cBhvr>
                                      <p:to>
                                        <a:schemeClr val="bg1"/>
                                      </p:to>
                                    </p:animClr>
                                    <p:set>
                                      <p:cBhvr>
                                        <p:cTn id="10" dur="250" autoRev="1" fill="remove"/>
                                        <p:tgtEl>
                                          <p:spTgt spid="1035"/>
                                        </p:tgtEl>
                                        <p:attrNameLst>
                                          <p:attrName>fill.type</p:attrName>
                                        </p:attrNameLst>
                                      </p:cBhvr>
                                      <p:to>
                                        <p:strVal val="solid"/>
                                      </p:to>
                                    </p:set>
                                    <p:set>
                                      <p:cBhvr>
                                        <p:cTn id="11" dur="250" autoRev="1" fill="remove"/>
                                        <p:tgtEl>
                                          <p:spTgt spid="103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029"/>
                    </p:tgtEl>
                  </p:cond>
                </p:stCondLst>
                <p:endSync evt="end" delay="0">
                  <p:rtn val="all"/>
                </p:endSync>
                <p:childTnLst>
                  <p:par>
                    <p:cTn id="13" fill="hold">
                      <p:stCondLst>
                        <p:cond delay="0"/>
                      </p:stCondLst>
                      <p:childTnLst>
                        <p:par>
                          <p:cTn id="14" fill="hold">
                            <p:stCondLst>
                              <p:cond delay="0"/>
                            </p:stCondLst>
                            <p:childTnLst>
                              <p:par>
                                <p:cTn id="15" presetID="8" presetClass="emph" presetSubtype="0" repeatCount="indefinite" fill="hold" nodeType="clickEffect">
                                  <p:stCondLst>
                                    <p:cond delay="0"/>
                                  </p:stCondLst>
                                  <p:endCondLst>
                                    <p:cond evt="onNext" delay="0">
                                      <p:tgtEl>
                                        <p:sldTgt/>
                                      </p:tgtEl>
                                    </p:cond>
                                  </p:endCondLst>
                                  <p:childTnLst>
                                    <p:animRot by="21600000">
                                      <p:cBhvr>
                                        <p:cTn id="16" dur="1000" fill="hold"/>
                                        <p:tgtEl>
                                          <p:spTgt spid="1029"/>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29"/>
                                        </p:tgtEl>
                                        <p:attrNameLst>
                                          <p:attrName>style.visibility</p:attrName>
                                        </p:attrNameLst>
                                      </p:cBhvr>
                                      <p:to>
                                        <p:strVal val="visible"/>
                                      </p:to>
                                    </p:set>
                                  </p:childTnLst>
                                </p:cTn>
                              </p:par>
                            </p:childTnLst>
                          </p:cTn>
                        </p:par>
                      </p:childTnLst>
                    </p:cTn>
                  </p:par>
                </p:childTnLst>
              </p:cTn>
              <p:nextCondLst>
                <p:cond evt="onClick" delay="0">
                  <p:tgtEl>
                    <p:spTgt spid="1029"/>
                  </p:tgtEl>
                </p:cond>
              </p:nextCondLst>
            </p:seq>
            <p:audio>
              <p:cMediaNode vol="80000" numSld="4">
                <p:cTn id="21" fill="hold" display="0">
                  <p:stCondLst>
                    <p:cond delay="indefinite"/>
                  </p:stCondLst>
                  <p:endCondLst>
                    <p:cond evt="onStopAudio" delay="0">
                      <p:tgtEl>
                        <p:sldTgt/>
                      </p:tgtEl>
                    </p:cond>
                  </p:endCondLst>
                </p:cTn>
                <p:tgtEl>
                  <p:spTgt spid="1031"/>
                </p:tgtEl>
              </p:cMediaNode>
            </p:audio>
          </p:childTnLst>
        </p:cTn>
      </p:par>
    </p:tnLst>
    <p:bldLst>
      <p:bldP spid="103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Graphic 32">
            <a:extLst>
              <a:ext uri="{FF2B5EF4-FFF2-40B4-BE49-F238E27FC236}">
                <a16:creationId xmlns:a16="http://schemas.microsoft.com/office/drawing/2014/main" id="{0A405AA9-0105-44F4-B734-7242D271FF41}"/>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2714908" y="3505200"/>
            <a:ext cx="1674437" cy="3001920"/>
          </a:xfrm>
          <a:prstGeom prst="rect">
            <a:avLst/>
          </a:prstGeom>
        </p:spPr>
      </p:pic>
      <p:grpSp>
        <p:nvGrpSpPr>
          <p:cNvPr id="36" name="Group 35">
            <a:extLst>
              <a:ext uri="{FF2B5EF4-FFF2-40B4-BE49-F238E27FC236}">
                <a16:creationId xmlns:a16="http://schemas.microsoft.com/office/drawing/2014/main" id="{AA60165D-10A5-4B0C-B493-A5098AF5DCF9}"/>
              </a:ext>
            </a:extLst>
          </p:cNvPr>
          <p:cNvGrpSpPr/>
          <p:nvPr/>
        </p:nvGrpSpPr>
        <p:grpSpPr>
          <a:xfrm flipH="1">
            <a:off x="4608921" y="1447801"/>
            <a:ext cx="6848718" cy="4457698"/>
            <a:chOff x="5208455" y="2281247"/>
            <a:chExt cx="8050156" cy="4667779"/>
          </a:xfrm>
        </p:grpSpPr>
        <p:pic>
          <p:nvPicPr>
            <p:cNvPr id="37" name="Graphic 36">
              <a:extLst>
                <a:ext uri="{FF2B5EF4-FFF2-40B4-BE49-F238E27FC236}">
                  <a16:creationId xmlns:a16="http://schemas.microsoft.com/office/drawing/2014/main" id="{4ACEE410-F9DF-467C-A4E3-5A55755D8634}"/>
                </a:ext>
              </a:extLst>
            </p:cNvPr>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rot="5400000" flipV="1">
              <a:off x="6899643" y="590059"/>
              <a:ext cx="4667779" cy="8050156"/>
            </a:xfrm>
            <a:prstGeom prst="rect">
              <a:avLst/>
            </a:prstGeom>
          </p:spPr>
        </p:pic>
        <p:sp>
          <p:nvSpPr>
            <p:cNvPr id="38" name="Speech Bubble: Rectangle with Corners Rounded 37">
              <a:extLst>
                <a:ext uri="{FF2B5EF4-FFF2-40B4-BE49-F238E27FC236}">
                  <a16:creationId xmlns:a16="http://schemas.microsoft.com/office/drawing/2014/main" id="{4BBD70EB-831E-47F4-8920-97F897A77CA5}"/>
                </a:ext>
              </a:extLst>
            </p:cNvPr>
            <p:cNvSpPr/>
            <p:nvPr/>
          </p:nvSpPr>
          <p:spPr>
            <a:xfrm>
              <a:off x="5404501" y="2743646"/>
              <a:ext cx="6735619" cy="3582195"/>
            </a:xfrm>
            <a:prstGeom prst="wedgeRoundRectCallout">
              <a:avLst>
                <a:gd name="adj1" fmla="val -47010"/>
                <a:gd name="adj2" fmla="val 20915"/>
                <a:gd name="adj3" fmla="val 16667"/>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1"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Trong</a:t>
              </a:r>
              <a:r>
                <a:rPr kumimoji="0" lang="en-US" sz="5400" b="0" i="1"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0" i="1"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5400" b="0" i="1"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0" i="1"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r>
                <a:rPr kumimoji="0" lang="en-US" sz="5400" b="0" i="1"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0" i="1"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có</a:t>
              </a:r>
              <a:r>
                <a:rPr kumimoji="0" lang="en-US" sz="5400" b="0" i="1"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0" i="1"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sz="5400" b="0" i="1"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0" i="1"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nào</a:t>
              </a:r>
              <a:r>
                <a:rPr kumimoji="0" lang="en-US" sz="5400" b="0" i="1"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0" i="1"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bạn</a:t>
              </a:r>
              <a:r>
                <a:rPr kumimoji="0" lang="en-US" sz="5400" b="0" i="1"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0" i="1"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chưa</a:t>
              </a:r>
              <a:r>
                <a:rPr kumimoji="0" lang="en-US" sz="5400" b="0" i="1"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0" i="1"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hiểu</a:t>
              </a:r>
              <a:r>
                <a:rPr kumimoji="0" lang="en-US" sz="5400" b="0" i="1"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400" b="0" i="1" u="none" strike="noStrike" kern="1200" cap="none" spc="0" normalizeH="0" baseline="0" noProof="0" dirty="0" err="1">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nghĩa</a:t>
              </a:r>
              <a:r>
                <a:rPr kumimoji="0" lang="en-US" sz="5400" b="0" i="1"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a:t>
              </a:r>
            </a:p>
          </p:txBody>
        </p:sp>
      </p:grpSp>
      <p:grpSp>
        <p:nvGrpSpPr>
          <p:cNvPr id="39" name="Group 38">
            <a:extLst>
              <a:ext uri="{FF2B5EF4-FFF2-40B4-BE49-F238E27FC236}">
                <a16:creationId xmlns:a16="http://schemas.microsoft.com/office/drawing/2014/main" id="{EAF4A3A5-DAA5-47E6-A34C-0FB817EC37E6}"/>
              </a:ext>
            </a:extLst>
          </p:cNvPr>
          <p:cNvGrpSpPr/>
          <p:nvPr/>
        </p:nvGrpSpPr>
        <p:grpSpPr>
          <a:xfrm>
            <a:off x="3332818" y="76200"/>
            <a:ext cx="5526365" cy="1086132"/>
            <a:chOff x="3092880" y="0"/>
            <a:chExt cx="5699569" cy="1284494"/>
          </a:xfrm>
        </p:grpSpPr>
        <p:pic>
          <p:nvPicPr>
            <p:cNvPr id="40" name="Picture 39">
              <a:extLst>
                <a:ext uri="{FF2B5EF4-FFF2-40B4-BE49-F238E27FC236}">
                  <a16:creationId xmlns:a16="http://schemas.microsoft.com/office/drawing/2014/main" id="{EBB0D97D-EF00-429B-B10B-1A8F94916FA3}"/>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41" name="TextBox 40">
              <a:extLst>
                <a:ext uri="{FF2B5EF4-FFF2-40B4-BE49-F238E27FC236}">
                  <a16:creationId xmlns:a16="http://schemas.microsoft.com/office/drawing/2014/main" id="{73E741A4-965B-4E78-AD25-AEF2F7B892B7}"/>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Giải</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nghĩa</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khó</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hiểu</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Tree>
    <p:extLst>
      <p:ext uri="{BB962C8B-B14F-4D97-AF65-F5344CB8AC3E}">
        <p14:creationId xmlns:p14="http://schemas.microsoft.com/office/powerpoint/2010/main" val="21760968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4896393A-6805-5A33-212E-C6902867DA71}"/>
              </a:ext>
            </a:extLst>
          </p:cNvPr>
          <p:cNvGrpSpPr/>
          <p:nvPr/>
        </p:nvGrpSpPr>
        <p:grpSpPr>
          <a:xfrm>
            <a:off x="498914" y="986506"/>
            <a:ext cx="11235886" cy="5413015"/>
            <a:chOff x="-1101479" y="2562935"/>
            <a:chExt cx="7144680" cy="3831962"/>
          </a:xfrm>
        </p:grpSpPr>
        <p:grpSp>
          <p:nvGrpSpPr>
            <p:cNvPr id="28" name="Group 27">
              <a:extLst>
                <a:ext uri="{FF2B5EF4-FFF2-40B4-BE49-F238E27FC236}">
                  <a16:creationId xmlns:a16="http://schemas.microsoft.com/office/drawing/2014/main" id="{01BB555C-6E28-1300-996E-73FF3FCEE0D2}"/>
                </a:ext>
              </a:extLst>
            </p:cNvPr>
            <p:cNvGrpSpPr/>
            <p:nvPr/>
          </p:nvGrpSpPr>
          <p:grpSpPr>
            <a:xfrm>
              <a:off x="-1101479" y="2562935"/>
              <a:ext cx="7144680" cy="3831962"/>
              <a:chOff x="-1101479" y="2562935"/>
              <a:chExt cx="7144680" cy="3831962"/>
            </a:xfrm>
          </p:grpSpPr>
          <p:sp>
            <p:nvSpPr>
              <p:cNvPr id="30" name="Rectangle: Rounded Corners 29">
                <a:extLst>
                  <a:ext uri="{FF2B5EF4-FFF2-40B4-BE49-F238E27FC236}">
                    <a16:creationId xmlns:a16="http://schemas.microsoft.com/office/drawing/2014/main" id="{0273CDA4-5C19-72BD-6E08-9F902BD1769E}"/>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Graphic 30">
                <a:extLst>
                  <a:ext uri="{FF2B5EF4-FFF2-40B4-BE49-F238E27FC236}">
                    <a16:creationId xmlns:a16="http://schemas.microsoft.com/office/drawing/2014/main" id="{A5916EFE-08D7-E8D2-8109-D5FD679F2890}"/>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110700" y="2562935"/>
                <a:ext cx="2693797" cy="1801994"/>
              </a:xfrm>
              <a:prstGeom prst="rect">
                <a:avLst/>
              </a:prstGeom>
            </p:spPr>
          </p:pic>
        </p:grpSp>
        <p:sp>
          <p:nvSpPr>
            <p:cNvPr id="29" name="TextBox 28">
              <a:extLst>
                <a:ext uri="{FF2B5EF4-FFF2-40B4-BE49-F238E27FC236}">
                  <a16:creationId xmlns:a16="http://schemas.microsoft.com/office/drawing/2014/main" id="{8A7988B3-42B1-1A49-D814-A9957013CD7E}"/>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1412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rười</a:t>
              </a:r>
              <a:r>
                <a:rPr kumimoji="0" lang="en-US" sz="6600" b="1" i="0" u="none" strike="noStrike" kern="1200" cap="none" spc="0" normalizeH="0" baseline="0" noProof="0" dirty="0">
                  <a:ln>
                    <a:noFill/>
                  </a:ln>
                  <a:solidFill>
                    <a:srgbClr val="F1412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6600" b="1" i="0" u="none" strike="noStrike" kern="1200" cap="none" spc="0" normalizeH="0" baseline="0" noProof="0" dirty="0" err="1">
                  <a:ln>
                    <a:noFill/>
                  </a:ln>
                  <a:solidFill>
                    <a:srgbClr val="F1412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rượi</a:t>
              </a:r>
              <a:endParaRPr kumimoji="0" lang="en-US" sz="6600" b="1" i="0" u="none" strike="noStrike" kern="1200" cap="none" spc="0" normalizeH="0" baseline="0" noProof="0" dirty="0">
                <a:ln>
                  <a:noFill/>
                </a:ln>
                <a:solidFill>
                  <a:srgbClr val="F14124"/>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32" name="TextBox 31">
            <a:extLst>
              <a:ext uri="{FF2B5EF4-FFF2-40B4-BE49-F238E27FC236}">
                <a16:creationId xmlns:a16="http://schemas.microsoft.com/office/drawing/2014/main" id="{3BFBCE78-A793-3E24-F430-7E5B604BA9D0}"/>
              </a:ext>
            </a:extLst>
          </p:cNvPr>
          <p:cNvSpPr txBox="1"/>
          <p:nvPr/>
        </p:nvSpPr>
        <p:spPr>
          <a:xfrm>
            <a:off x="778615" y="3924662"/>
            <a:ext cx="10532116" cy="1231106"/>
          </a:xfrm>
          <a:prstGeom prst="rect">
            <a:avLst/>
          </a:prstGeom>
          <a:noFill/>
        </p:spPr>
        <p:txBody>
          <a:bodyPr wrap="square" lIns="0" tIns="0" rIns="0" bIns="0" rtlCol="0">
            <a:spAutoFit/>
          </a:bodyPr>
          <a:lstStyle/>
          <a:p>
            <a:pPr lvl="0" algn="just">
              <a:defRPr/>
            </a:pPr>
            <a:r>
              <a:rPr lang="en-US" sz="4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Màu</a:t>
            </a:r>
            <a:r>
              <a:rPr lang="en-US" sz="4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xanh</a:t>
            </a:r>
            <a:r>
              <a:rPr lang="en-US" sz="4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cây</a:t>
            </a:r>
            <a:r>
              <a:rPr lang="en-US" sz="4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lá</a:t>
            </a:r>
            <a:r>
              <a:rPr lang="en-US" sz="4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trải</a:t>
            </a:r>
            <a:r>
              <a:rPr lang="en-US" sz="4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rộng</a:t>
            </a:r>
            <a:r>
              <a:rPr lang="en-US" sz="4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gợi</a:t>
            </a:r>
            <a:r>
              <a:rPr lang="en-US" sz="4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cảm</a:t>
            </a:r>
            <a:r>
              <a:rPr lang="en-US" sz="4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giác</a:t>
            </a:r>
            <a:r>
              <a:rPr lang="en-US" sz="4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dịu</a:t>
            </a:r>
            <a:r>
              <a:rPr lang="en-US" sz="4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mát</a:t>
            </a:r>
            <a:r>
              <a:rPr lang="en-US" sz="4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dễ</a:t>
            </a:r>
            <a:r>
              <a:rPr lang="en-US" sz="4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dirty="0" err="1">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chịu</a:t>
            </a:r>
            <a:r>
              <a:rPr lang="en-US" sz="4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a:t>
            </a:r>
          </a:p>
        </p:txBody>
      </p:sp>
      <p:pic>
        <p:nvPicPr>
          <p:cNvPr id="26" name="Picture 2" descr="Openclipart - Clipping Culture | Crypto currencies, Star illustration, Free  clip art">
            <a:extLst>
              <a:ext uri="{FF2B5EF4-FFF2-40B4-BE49-F238E27FC236}">
                <a16:creationId xmlns:a16="http://schemas.microsoft.com/office/drawing/2014/main" id="{80CB562A-191E-8993-1A26-6CA1198B9FD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C234F80C-1A05-C12F-C9B5-7B2EA1AA3E36}"/>
              </a:ext>
            </a:extLst>
          </p:cNvPr>
          <p:cNvGrpSpPr/>
          <p:nvPr/>
        </p:nvGrpSpPr>
        <p:grpSpPr>
          <a:xfrm>
            <a:off x="3332818" y="76200"/>
            <a:ext cx="5526365" cy="1086132"/>
            <a:chOff x="3092880" y="0"/>
            <a:chExt cx="5699569" cy="1284494"/>
          </a:xfrm>
        </p:grpSpPr>
        <p:pic>
          <p:nvPicPr>
            <p:cNvPr id="18" name="Picture 17">
              <a:extLst>
                <a:ext uri="{FF2B5EF4-FFF2-40B4-BE49-F238E27FC236}">
                  <a16:creationId xmlns:a16="http://schemas.microsoft.com/office/drawing/2014/main" id="{61536EC6-3D52-F1FF-3CBA-DE2147A64B87}"/>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19" name="TextBox 18">
              <a:extLst>
                <a:ext uri="{FF2B5EF4-FFF2-40B4-BE49-F238E27FC236}">
                  <a16:creationId xmlns:a16="http://schemas.microsoft.com/office/drawing/2014/main" id="{18B3E458-BC8F-32D0-B3BC-29069D9EE1DD}"/>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Giải</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nghĩa</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khó</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hiểu</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Tree>
    <p:extLst>
      <p:ext uri="{BB962C8B-B14F-4D97-AF65-F5344CB8AC3E}">
        <p14:creationId xmlns:p14="http://schemas.microsoft.com/office/powerpoint/2010/main" val="6736933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grpSp>
        <p:nvGrpSpPr>
          <p:cNvPr id="27" name="Group 26">
            <a:extLst>
              <a:ext uri="{FF2B5EF4-FFF2-40B4-BE49-F238E27FC236}">
                <a16:creationId xmlns:a16="http://schemas.microsoft.com/office/drawing/2014/main" id="{4896393A-6805-5A33-212E-C6902867DA71}"/>
              </a:ext>
            </a:extLst>
          </p:cNvPr>
          <p:cNvGrpSpPr/>
          <p:nvPr/>
        </p:nvGrpSpPr>
        <p:grpSpPr>
          <a:xfrm>
            <a:off x="498914" y="986506"/>
            <a:ext cx="11235886" cy="5413015"/>
            <a:chOff x="-1101479" y="2562935"/>
            <a:chExt cx="7144680" cy="3831962"/>
          </a:xfrm>
        </p:grpSpPr>
        <p:grpSp>
          <p:nvGrpSpPr>
            <p:cNvPr id="28" name="Group 27">
              <a:extLst>
                <a:ext uri="{FF2B5EF4-FFF2-40B4-BE49-F238E27FC236}">
                  <a16:creationId xmlns:a16="http://schemas.microsoft.com/office/drawing/2014/main" id="{01BB555C-6E28-1300-996E-73FF3FCEE0D2}"/>
                </a:ext>
              </a:extLst>
            </p:cNvPr>
            <p:cNvGrpSpPr/>
            <p:nvPr/>
          </p:nvGrpSpPr>
          <p:grpSpPr>
            <a:xfrm>
              <a:off x="-1101479" y="2562935"/>
              <a:ext cx="7144680" cy="3831962"/>
              <a:chOff x="-1101479" y="2562935"/>
              <a:chExt cx="7144680" cy="3831962"/>
            </a:xfrm>
          </p:grpSpPr>
          <p:sp>
            <p:nvSpPr>
              <p:cNvPr id="30" name="Rectangle: Rounded Corners 29">
                <a:extLst>
                  <a:ext uri="{FF2B5EF4-FFF2-40B4-BE49-F238E27FC236}">
                    <a16:creationId xmlns:a16="http://schemas.microsoft.com/office/drawing/2014/main" id="{0273CDA4-5C19-72BD-6E08-9F902BD1769E}"/>
                  </a:ext>
                </a:extLst>
              </p:cNvPr>
              <p:cNvSpPr/>
              <p:nvPr/>
            </p:nvSpPr>
            <p:spPr>
              <a:xfrm>
                <a:off x="-1101479" y="3870693"/>
                <a:ext cx="7144680" cy="2524204"/>
              </a:xfrm>
              <a:custGeom>
                <a:avLst/>
                <a:gdLst>
                  <a:gd name="connsiteX0" fmla="*/ 0 w 7144680"/>
                  <a:gd name="connsiteY0" fmla="*/ 420709 h 2524204"/>
                  <a:gd name="connsiteX1" fmla="*/ 420709 w 7144680"/>
                  <a:gd name="connsiteY1" fmla="*/ 0 h 2524204"/>
                  <a:gd name="connsiteX2" fmla="*/ 1051035 w 7144680"/>
                  <a:gd name="connsiteY2" fmla="*/ 0 h 2524204"/>
                  <a:gd name="connsiteX3" fmla="*/ 1555296 w 7144680"/>
                  <a:gd name="connsiteY3" fmla="*/ 0 h 2524204"/>
                  <a:gd name="connsiteX4" fmla="*/ 2248655 w 7144680"/>
                  <a:gd name="connsiteY4" fmla="*/ 0 h 2524204"/>
                  <a:gd name="connsiteX5" fmla="*/ 2942014 w 7144680"/>
                  <a:gd name="connsiteY5" fmla="*/ 0 h 2524204"/>
                  <a:gd name="connsiteX6" fmla="*/ 3698405 w 7144680"/>
                  <a:gd name="connsiteY6" fmla="*/ 0 h 2524204"/>
                  <a:gd name="connsiteX7" fmla="*/ 4391764 w 7144680"/>
                  <a:gd name="connsiteY7" fmla="*/ 0 h 2524204"/>
                  <a:gd name="connsiteX8" fmla="*/ 5022090 w 7144680"/>
                  <a:gd name="connsiteY8" fmla="*/ 0 h 2524204"/>
                  <a:gd name="connsiteX9" fmla="*/ 5526351 w 7144680"/>
                  <a:gd name="connsiteY9" fmla="*/ 0 h 2524204"/>
                  <a:gd name="connsiteX10" fmla="*/ 6723971 w 7144680"/>
                  <a:gd name="connsiteY10" fmla="*/ 0 h 2524204"/>
                  <a:gd name="connsiteX11" fmla="*/ 7144680 w 7144680"/>
                  <a:gd name="connsiteY11" fmla="*/ 420709 h 2524204"/>
                  <a:gd name="connsiteX12" fmla="*/ 7144680 w 7144680"/>
                  <a:gd name="connsiteY12" fmla="*/ 947982 h 2524204"/>
                  <a:gd name="connsiteX13" fmla="*/ 7144680 w 7144680"/>
                  <a:gd name="connsiteY13" fmla="*/ 1475255 h 2524204"/>
                  <a:gd name="connsiteX14" fmla="*/ 7144680 w 7144680"/>
                  <a:gd name="connsiteY14" fmla="*/ 2103495 h 2524204"/>
                  <a:gd name="connsiteX15" fmla="*/ 6723971 w 7144680"/>
                  <a:gd name="connsiteY15" fmla="*/ 2524204 h 2524204"/>
                  <a:gd name="connsiteX16" fmla="*/ 6219710 w 7144680"/>
                  <a:gd name="connsiteY16" fmla="*/ 2524204 h 2524204"/>
                  <a:gd name="connsiteX17" fmla="*/ 5778482 w 7144680"/>
                  <a:gd name="connsiteY17" fmla="*/ 2524204 h 2524204"/>
                  <a:gd name="connsiteX18" fmla="*/ 5211188 w 7144680"/>
                  <a:gd name="connsiteY18" fmla="*/ 2524204 h 2524204"/>
                  <a:gd name="connsiteX19" fmla="*/ 4643895 w 7144680"/>
                  <a:gd name="connsiteY19" fmla="*/ 2524204 h 2524204"/>
                  <a:gd name="connsiteX20" fmla="*/ 3887503 w 7144680"/>
                  <a:gd name="connsiteY20" fmla="*/ 2524204 h 2524204"/>
                  <a:gd name="connsiteX21" fmla="*/ 3257177 w 7144680"/>
                  <a:gd name="connsiteY21" fmla="*/ 2524204 h 2524204"/>
                  <a:gd name="connsiteX22" fmla="*/ 2500785 w 7144680"/>
                  <a:gd name="connsiteY22" fmla="*/ 2524204 h 2524204"/>
                  <a:gd name="connsiteX23" fmla="*/ 1744394 w 7144680"/>
                  <a:gd name="connsiteY23" fmla="*/ 2524204 h 2524204"/>
                  <a:gd name="connsiteX24" fmla="*/ 1051035 w 7144680"/>
                  <a:gd name="connsiteY24" fmla="*/ 2524204 h 2524204"/>
                  <a:gd name="connsiteX25" fmla="*/ 420709 w 7144680"/>
                  <a:gd name="connsiteY25" fmla="*/ 2524204 h 2524204"/>
                  <a:gd name="connsiteX26" fmla="*/ 0 w 7144680"/>
                  <a:gd name="connsiteY26" fmla="*/ 2103495 h 2524204"/>
                  <a:gd name="connsiteX27" fmla="*/ 0 w 7144680"/>
                  <a:gd name="connsiteY27" fmla="*/ 1542566 h 2524204"/>
                  <a:gd name="connsiteX28" fmla="*/ 0 w 7144680"/>
                  <a:gd name="connsiteY28" fmla="*/ 981638 h 2524204"/>
                  <a:gd name="connsiteX29" fmla="*/ 0 w 7144680"/>
                  <a:gd name="connsiteY29" fmla="*/ 420709 h 2524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44680" h="2524204" fill="none" extrusionOk="0">
                    <a:moveTo>
                      <a:pt x="0" y="420709"/>
                    </a:moveTo>
                    <a:cubicBezTo>
                      <a:pt x="-17578" y="199844"/>
                      <a:pt x="195783" y="999"/>
                      <a:pt x="420709" y="0"/>
                    </a:cubicBezTo>
                    <a:cubicBezTo>
                      <a:pt x="603056" y="7828"/>
                      <a:pt x="817907" y="-4035"/>
                      <a:pt x="1051035" y="0"/>
                    </a:cubicBezTo>
                    <a:cubicBezTo>
                      <a:pt x="1284163" y="4035"/>
                      <a:pt x="1347240" y="1730"/>
                      <a:pt x="1555296" y="0"/>
                    </a:cubicBezTo>
                    <a:cubicBezTo>
                      <a:pt x="1763352" y="-1730"/>
                      <a:pt x="1996559" y="-1118"/>
                      <a:pt x="2248655" y="0"/>
                    </a:cubicBezTo>
                    <a:cubicBezTo>
                      <a:pt x="2500751" y="1118"/>
                      <a:pt x="2772203" y="-16318"/>
                      <a:pt x="2942014" y="0"/>
                    </a:cubicBezTo>
                    <a:cubicBezTo>
                      <a:pt x="3111825" y="16318"/>
                      <a:pt x="3361090" y="2591"/>
                      <a:pt x="3698405" y="0"/>
                    </a:cubicBezTo>
                    <a:cubicBezTo>
                      <a:pt x="4035720" y="-2591"/>
                      <a:pt x="4219838" y="954"/>
                      <a:pt x="4391764" y="0"/>
                    </a:cubicBezTo>
                    <a:cubicBezTo>
                      <a:pt x="4563690" y="-954"/>
                      <a:pt x="4810894" y="28999"/>
                      <a:pt x="5022090" y="0"/>
                    </a:cubicBezTo>
                    <a:cubicBezTo>
                      <a:pt x="5233286" y="-28999"/>
                      <a:pt x="5319510" y="17569"/>
                      <a:pt x="5526351" y="0"/>
                    </a:cubicBezTo>
                    <a:cubicBezTo>
                      <a:pt x="5733192" y="-17569"/>
                      <a:pt x="6165892" y="-51614"/>
                      <a:pt x="6723971" y="0"/>
                    </a:cubicBezTo>
                    <a:cubicBezTo>
                      <a:pt x="6943425" y="5795"/>
                      <a:pt x="7179063" y="153503"/>
                      <a:pt x="7144680" y="420709"/>
                    </a:cubicBezTo>
                    <a:cubicBezTo>
                      <a:pt x="7157061" y="551694"/>
                      <a:pt x="7130527" y="809083"/>
                      <a:pt x="7144680" y="947982"/>
                    </a:cubicBezTo>
                    <a:cubicBezTo>
                      <a:pt x="7158833" y="1086881"/>
                      <a:pt x="7156164" y="1320884"/>
                      <a:pt x="7144680" y="1475255"/>
                    </a:cubicBezTo>
                    <a:cubicBezTo>
                      <a:pt x="7133196" y="1629626"/>
                      <a:pt x="7119683" y="1932573"/>
                      <a:pt x="7144680" y="2103495"/>
                    </a:cubicBezTo>
                    <a:cubicBezTo>
                      <a:pt x="7156093" y="2391701"/>
                      <a:pt x="6969679" y="2542010"/>
                      <a:pt x="6723971" y="2524204"/>
                    </a:cubicBezTo>
                    <a:cubicBezTo>
                      <a:pt x="6514093" y="2519676"/>
                      <a:pt x="6385289" y="2501190"/>
                      <a:pt x="6219710" y="2524204"/>
                    </a:cubicBezTo>
                    <a:cubicBezTo>
                      <a:pt x="6054131" y="2547218"/>
                      <a:pt x="5956786" y="2544033"/>
                      <a:pt x="5778482" y="2524204"/>
                    </a:cubicBezTo>
                    <a:cubicBezTo>
                      <a:pt x="5600178" y="2504375"/>
                      <a:pt x="5381145" y="2523838"/>
                      <a:pt x="5211188" y="2524204"/>
                    </a:cubicBezTo>
                    <a:cubicBezTo>
                      <a:pt x="5041231" y="2524570"/>
                      <a:pt x="4877953" y="2547968"/>
                      <a:pt x="4643895" y="2524204"/>
                    </a:cubicBezTo>
                    <a:cubicBezTo>
                      <a:pt x="4409837" y="2500440"/>
                      <a:pt x="4178389" y="2526399"/>
                      <a:pt x="3887503" y="2524204"/>
                    </a:cubicBezTo>
                    <a:cubicBezTo>
                      <a:pt x="3596617" y="2522009"/>
                      <a:pt x="3542878" y="2509248"/>
                      <a:pt x="3257177" y="2524204"/>
                    </a:cubicBezTo>
                    <a:cubicBezTo>
                      <a:pt x="2971476" y="2539160"/>
                      <a:pt x="2766875" y="2492887"/>
                      <a:pt x="2500785" y="2524204"/>
                    </a:cubicBezTo>
                    <a:cubicBezTo>
                      <a:pt x="2234695" y="2555521"/>
                      <a:pt x="2120413" y="2541270"/>
                      <a:pt x="1744394" y="2524204"/>
                    </a:cubicBezTo>
                    <a:cubicBezTo>
                      <a:pt x="1368375" y="2507138"/>
                      <a:pt x="1290310" y="2497405"/>
                      <a:pt x="1051035" y="2524204"/>
                    </a:cubicBezTo>
                    <a:cubicBezTo>
                      <a:pt x="811760" y="2551003"/>
                      <a:pt x="575434" y="2501750"/>
                      <a:pt x="420709" y="2524204"/>
                    </a:cubicBezTo>
                    <a:cubicBezTo>
                      <a:pt x="242545" y="2516745"/>
                      <a:pt x="4582" y="2359471"/>
                      <a:pt x="0" y="2103495"/>
                    </a:cubicBezTo>
                    <a:cubicBezTo>
                      <a:pt x="-21923" y="1905562"/>
                      <a:pt x="-1832" y="1741202"/>
                      <a:pt x="0" y="1542566"/>
                    </a:cubicBezTo>
                    <a:cubicBezTo>
                      <a:pt x="1832" y="1343930"/>
                      <a:pt x="13977" y="1153011"/>
                      <a:pt x="0" y="981638"/>
                    </a:cubicBezTo>
                    <a:cubicBezTo>
                      <a:pt x="-13977" y="810265"/>
                      <a:pt x="26582" y="676374"/>
                      <a:pt x="0" y="420709"/>
                    </a:cubicBezTo>
                    <a:close/>
                  </a:path>
                  <a:path w="7144680" h="2524204" stroke="0" extrusionOk="0">
                    <a:moveTo>
                      <a:pt x="0" y="420709"/>
                    </a:moveTo>
                    <a:cubicBezTo>
                      <a:pt x="-9088" y="134401"/>
                      <a:pt x="160951" y="15017"/>
                      <a:pt x="420709" y="0"/>
                    </a:cubicBezTo>
                    <a:cubicBezTo>
                      <a:pt x="624437" y="17818"/>
                      <a:pt x="869942" y="-594"/>
                      <a:pt x="1051035" y="0"/>
                    </a:cubicBezTo>
                    <a:cubicBezTo>
                      <a:pt x="1232128" y="594"/>
                      <a:pt x="1321816" y="22827"/>
                      <a:pt x="1555296" y="0"/>
                    </a:cubicBezTo>
                    <a:cubicBezTo>
                      <a:pt x="1788776" y="-22827"/>
                      <a:pt x="1821249" y="-7857"/>
                      <a:pt x="1996525" y="0"/>
                    </a:cubicBezTo>
                    <a:cubicBezTo>
                      <a:pt x="2171801" y="7857"/>
                      <a:pt x="2461797" y="2023"/>
                      <a:pt x="2689883" y="0"/>
                    </a:cubicBezTo>
                    <a:cubicBezTo>
                      <a:pt x="2917969" y="-2023"/>
                      <a:pt x="3100147" y="14732"/>
                      <a:pt x="3383242" y="0"/>
                    </a:cubicBezTo>
                    <a:cubicBezTo>
                      <a:pt x="3666337" y="-14732"/>
                      <a:pt x="3801327" y="-21144"/>
                      <a:pt x="4013568" y="0"/>
                    </a:cubicBezTo>
                    <a:cubicBezTo>
                      <a:pt x="4225809" y="21144"/>
                      <a:pt x="4452146" y="-3028"/>
                      <a:pt x="4580862" y="0"/>
                    </a:cubicBezTo>
                    <a:cubicBezTo>
                      <a:pt x="4709578" y="3028"/>
                      <a:pt x="5019175" y="-2894"/>
                      <a:pt x="5148155" y="0"/>
                    </a:cubicBezTo>
                    <a:cubicBezTo>
                      <a:pt x="5277135" y="2894"/>
                      <a:pt x="5494508" y="-7741"/>
                      <a:pt x="5589384" y="0"/>
                    </a:cubicBezTo>
                    <a:cubicBezTo>
                      <a:pt x="5684260" y="7741"/>
                      <a:pt x="6311598" y="10781"/>
                      <a:pt x="6723971" y="0"/>
                    </a:cubicBezTo>
                    <a:cubicBezTo>
                      <a:pt x="6980128" y="-20347"/>
                      <a:pt x="7138616" y="198489"/>
                      <a:pt x="7144680" y="420709"/>
                    </a:cubicBezTo>
                    <a:cubicBezTo>
                      <a:pt x="7122957" y="679038"/>
                      <a:pt x="7167316" y="841643"/>
                      <a:pt x="7144680" y="947982"/>
                    </a:cubicBezTo>
                    <a:cubicBezTo>
                      <a:pt x="7122044" y="1054321"/>
                      <a:pt x="7123567" y="1249949"/>
                      <a:pt x="7144680" y="1542566"/>
                    </a:cubicBezTo>
                    <a:cubicBezTo>
                      <a:pt x="7165793" y="1835183"/>
                      <a:pt x="7119212" y="1840395"/>
                      <a:pt x="7144680" y="2103495"/>
                    </a:cubicBezTo>
                    <a:cubicBezTo>
                      <a:pt x="7129323" y="2305447"/>
                      <a:pt x="6954320" y="2534982"/>
                      <a:pt x="6723971" y="2524204"/>
                    </a:cubicBezTo>
                    <a:cubicBezTo>
                      <a:pt x="6472061" y="2525830"/>
                      <a:pt x="6267213" y="2513025"/>
                      <a:pt x="6030612" y="2524204"/>
                    </a:cubicBezTo>
                    <a:cubicBezTo>
                      <a:pt x="5794011" y="2535383"/>
                      <a:pt x="5581688" y="2501687"/>
                      <a:pt x="5463319" y="2524204"/>
                    </a:cubicBezTo>
                    <a:cubicBezTo>
                      <a:pt x="5344950" y="2546721"/>
                      <a:pt x="5118320" y="2530004"/>
                      <a:pt x="5022090" y="2524204"/>
                    </a:cubicBezTo>
                    <a:cubicBezTo>
                      <a:pt x="4925860" y="2518404"/>
                      <a:pt x="4552965" y="2550387"/>
                      <a:pt x="4391764" y="2524204"/>
                    </a:cubicBezTo>
                    <a:cubicBezTo>
                      <a:pt x="4230563" y="2498021"/>
                      <a:pt x="4071745" y="2513954"/>
                      <a:pt x="3950536" y="2524204"/>
                    </a:cubicBezTo>
                    <a:cubicBezTo>
                      <a:pt x="3829327" y="2534454"/>
                      <a:pt x="3369210" y="2499055"/>
                      <a:pt x="3194144" y="2524204"/>
                    </a:cubicBezTo>
                    <a:cubicBezTo>
                      <a:pt x="3019078" y="2549353"/>
                      <a:pt x="2895602" y="2511740"/>
                      <a:pt x="2626851" y="2524204"/>
                    </a:cubicBezTo>
                    <a:cubicBezTo>
                      <a:pt x="2358100" y="2536668"/>
                      <a:pt x="2238132" y="2561134"/>
                      <a:pt x="1870459" y="2524204"/>
                    </a:cubicBezTo>
                    <a:cubicBezTo>
                      <a:pt x="1502786" y="2487274"/>
                      <a:pt x="1588443" y="2527842"/>
                      <a:pt x="1429231" y="2524204"/>
                    </a:cubicBezTo>
                    <a:cubicBezTo>
                      <a:pt x="1270019" y="2520566"/>
                      <a:pt x="1206672" y="2507509"/>
                      <a:pt x="988003" y="2524204"/>
                    </a:cubicBezTo>
                    <a:cubicBezTo>
                      <a:pt x="769334" y="2540899"/>
                      <a:pt x="691416" y="2545107"/>
                      <a:pt x="420709" y="2524204"/>
                    </a:cubicBezTo>
                    <a:cubicBezTo>
                      <a:pt x="211594" y="2560339"/>
                      <a:pt x="55713" y="2341994"/>
                      <a:pt x="0" y="2103495"/>
                    </a:cubicBezTo>
                    <a:cubicBezTo>
                      <a:pt x="-23759" y="1934236"/>
                      <a:pt x="-16890" y="1809373"/>
                      <a:pt x="0" y="1576222"/>
                    </a:cubicBezTo>
                    <a:cubicBezTo>
                      <a:pt x="16890" y="1343071"/>
                      <a:pt x="-17714" y="1259831"/>
                      <a:pt x="0" y="1048949"/>
                    </a:cubicBezTo>
                    <a:cubicBezTo>
                      <a:pt x="17714" y="838067"/>
                      <a:pt x="21334" y="673518"/>
                      <a:pt x="0" y="420709"/>
                    </a:cubicBezTo>
                    <a:close/>
                  </a:path>
                </a:pathLst>
              </a:custGeom>
              <a:ln w="28575">
                <a:solidFill>
                  <a:srgbClr val="FFC000"/>
                </a:solidFill>
                <a:extLst>
                  <a:ext uri="{C807C97D-BFC1-408E-A445-0C87EB9F89A2}">
                    <ask:lineSketchStyleProps xmlns="" xmlns:ask="http://schemas.microsoft.com/office/drawing/2018/sketchyshapes" sd="1356001973">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1" name="Graphic 30">
                <a:extLst>
                  <a:ext uri="{FF2B5EF4-FFF2-40B4-BE49-F238E27FC236}">
                    <a16:creationId xmlns:a16="http://schemas.microsoft.com/office/drawing/2014/main" id="{A5916EFE-08D7-E8D2-8109-D5FD679F2890}"/>
                  </a:ext>
                </a:extLst>
              </p:cNvPr>
              <p:cNvPicPr>
                <a:picLocks noChangeAspect="1"/>
              </p:cNvPicPr>
              <p:nvPr/>
            </p:nvPicPr>
            <p:blipFill>
              <a:blip r:embed="rId4">
                <a:extLst>
                  <a:ext uri="{96DAC541-7B7A-43D3-8B79-37D633B846F1}">
                    <asvg:svgBlip xmlns="" xmlns:asvg="http://schemas.microsoft.com/office/drawing/2016/SVG/main" r:embed="rId5"/>
                  </a:ext>
                </a:extLst>
              </a:blip>
              <a:stretch>
                <a:fillRect/>
              </a:stretch>
            </p:blipFill>
            <p:spPr>
              <a:xfrm>
                <a:off x="1110700" y="2562935"/>
                <a:ext cx="2693797" cy="1801994"/>
              </a:xfrm>
              <a:prstGeom prst="rect">
                <a:avLst/>
              </a:prstGeom>
            </p:spPr>
          </p:pic>
        </p:grpSp>
        <p:sp>
          <p:nvSpPr>
            <p:cNvPr id="29" name="TextBox 28">
              <a:extLst>
                <a:ext uri="{FF2B5EF4-FFF2-40B4-BE49-F238E27FC236}">
                  <a16:creationId xmlns:a16="http://schemas.microsoft.com/office/drawing/2014/main" id="{8A7988B3-42B1-1A49-D814-A9957013CD7E}"/>
                </a:ext>
              </a:extLst>
            </p:cNvPr>
            <p:cNvSpPr txBox="1"/>
            <p:nvPr/>
          </p:nvSpPr>
          <p:spPr>
            <a:xfrm>
              <a:off x="990600" y="3463932"/>
              <a:ext cx="2933997" cy="71900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14124"/>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Khe</a:t>
              </a:r>
              <a:endParaRPr kumimoji="0" lang="en-US" sz="6600" b="1" i="0" u="none" strike="noStrike" kern="1200" cap="none" spc="0" normalizeH="0" baseline="0" noProof="0" dirty="0">
                <a:ln>
                  <a:noFill/>
                </a:ln>
                <a:solidFill>
                  <a:srgbClr val="F14124"/>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32" name="TextBox 31">
            <a:extLst>
              <a:ext uri="{FF2B5EF4-FFF2-40B4-BE49-F238E27FC236}">
                <a16:creationId xmlns:a16="http://schemas.microsoft.com/office/drawing/2014/main" id="{3BFBCE78-A793-3E24-F430-7E5B604BA9D0}"/>
              </a:ext>
            </a:extLst>
          </p:cNvPr>
          <p:cNvSpPr txBox="1"/>
          <p:nvPr/>
        </p:nvSpPr>
        <p:spPr>
          <a:xfrm>
            <a:off x="622498" y="3801998"/>
            <a:ext cx="10532116" cy="615553"/>
          </a:xfrm>
          <a:prstGeom prst="rect">
            <a:avLst/>
          </a:prstGeom>
          <a:noFill/>
        </p:spPr>
        <p:txBody>
          <a:bodyPr wrap="square" lIns="0" tIns="0" rIns="0" bIns="0" rtlCol="0">
            <a:spAutoFit/>
          </a:bodyPr>
          <a:lstStyle/>
          <a:p>
            <a:pPr lvl="0" algn="ctr">
              <a:defRPr/>
            </a:pPr>
            <a:r>
              <a:rPr lang="vi-VN" sz="4000" dirty="0">
                <a:solidFill>
                  <a:prstClr val="black"/>
                </a:solidFill>
                <a:latin typeface="Times New Roman" panose="02020603050405020304" pitchFamily="18" charset="0"/>
                <a:ea typeface="Arial-Rounded" panose="020B0500000000000000" pitchFamily="34" charset="0"/>
                <a:cs typeface="Times New Roman" panose="02020603050405020304" pitchFamily="18" charset="0"/>
              </a:rPr>
              <a:t>khoang hở dài và hẹp giữa hai vách núi.</a:t>
            </a:r>
          </a:p>
        </p:txBody>
      </p:sp>
      <p:pic>
        <p:nvPicPr>
          <p:cNvPr id="26" name="Picture 2" descr="Openclipart - Clipping Culture | Crypto currencies, Star illustration, Free  clip art">
            <a:extLst>
              <a:ext uri="{FF2B5EF4-FFF2-40B4-BE49-F238E27FC236}">
                <a16:creationId xmlns:a16="http://schemas.microsoft.com/office/drawing/2014/main" id="{80CB562A-191E-8993-1A26-6CA1198B9FD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43203" y="6219054"/>
            <a:ext cx="599660" cy="575674"/>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Group 16">
            <a:extLst>
              <a:ext uri="{FF2B5EF4-FFF2-40B4-BE49-F238E27FC236}">
                <a16:creationId xmlns:a16="http://schemas.microsoft.com/office/drawing/2014/main" id="{C234F80C-1A05-C12F-C9B5-7B2EA1AA3E36}"/>
              </a:ext>
            </a:extLst>
          </p:cNvPr>
          <p:cNvGrpSpPr/>
          <p:nvPr/>
        </p:nvGrpSpPr>
        <p:grpSpPr>
          <a:xfrm>
            <a:off x="3332818" y="76200"/>
            <a:ext cx="5526365" cy="1086132"/>
            <a:chOff x="3092880" y="0"/>
            <a:chExt cx="5699569" cy="1284494"/>
          </a:xfrm>
        </p:grpSpPr>
        <p:pic>
          <p:nvPicPr>
            <p:cNvPr id="18" name="Picture 17">
              <a:extLst>
                <a:ext uri="{FF2B5EF4-FFF2-40B4-BE49-F238E27FC236}">
                  <a16:creationId xmlns:a16="http://schemas.microsoft.com/office/drawing/2014/main" id="{61536EC6-3D52-F1FF-3CBA-DE2147A64B87}"/>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19" name="TextBox 18">
              <a:extLst>
                <a:ext uri="{FF2B5EF4-FFF2-40B4-BE49-F238E27FC236}">
                  <a16:creationId xmlns:a16="http://schemas.microsoft.com/office/drawing/2014/main" id="{18B3E458-BC8F-32D0-B3BC-29069D9EE1DD}"/>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Giải</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nghĩa</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khó</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hiểu</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spTree>
    <p:extLst>
      <p:ext uri="{BB962C8B-B14F-4D97-AF65-F5344CB8AC3E}">
        <p14:creationId xmlns:p14="http://schemas.microsoft.com/office/powerpoint/2010/main" val="13890332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Effect transition="in" filter="fade">
                                      <p:cBhvr>
                                        <p:cTn id="9" dur="500"/>
                                        <p:tgtEl>
                                          <p:spTgt spid="17"/>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 calcmode="lin" valueType="num">
                                      <p:cBhvr>
                                        <p:cTn id="14" dur="500" fill="hold"/>
                                        <p:tgtEl>
                                          <p:spTgt spid="27"/>
                                        </p:tgtEl>
                                        <p:attrNameLst>
                                          <p:attrName>ppt_w</p:attrName>
                                        </p:attrNameLst>
                                      </p:cBhvr>
                                      <p:tavLst>
                                        <p:tav tm="0">
                                          <p:val>
                                            <p:fltVal val="0"/>
                                          </p:val>
                                        </p:tav>
                                        <p:tav tm="100000">
                                          <p:val>
                                            <p:strVal val="#ppt_w"/>
                                          </p:val>
                                        </p:tav>
                                      </p:tavLst>
                                    </p:anim>
                                    <p:anim calcmode="lin" valueType="num">
                                      <p:cBhvr>
                                        <p:cTn id="15" dur="500" fill="hold"/>
                                        <p:tgtEl>
                                          <p:spTgt spid="27"/>
                                        </p:tgtEl>
                                        <p:attrNameLst>
                                          <p:attrName>ppt_h</p:attrName>
                                        </p:attrNameLst>
                                      </p:cBhvr>
                                      <p:tavLst>
                                        <p:tav tm="0">
                                          <p:val>
                                            <p:fltVal val="0"/>
                                          </p:val>
                                        </p:tav>
                                        <p:tav tm="100000">
                                          <p:val>
                                            <p:strVal val="#ppt_h"/>
                                          </p:val>
                                        </p:tav>
                                      </p:tavLst>
                                    </p:anim>
                                    <p:animEffect transition="in" filter="fade">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fade">
                                      <p:cBhvr>
                                        <p:cTn id="21"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oup 61">
            <a:extLst>
              <a:ext uri="{FF2B5EF4-FFF2-40B4-BE49-F238E27FC236}">
                <a16:creationId xmlns:a16="http://schemas.microsoft.com/office/drawing/2014/main" id="{DB941296-1552-471C-A8BA-774AFADA60F2}"/>
              </a:ext>
            </a:extLst>
          </p:cNvPr>
          <p:cNvGrpSpPr/>
          <p:nvPr/>
        </p:nvGrpSpPr>
        <p:grpSpPr>
          <a:xfrm>
            <a:off x="413437" y="952500"/>
            <a:ext cx="6061790" cy="2209800"/>
            <a:chOff x="304800" y="1066800"/>
            <a:chExt cx="6061790" cy="2209800"/>
          </a:xfrm>
        </p:grpSpPr>
        <p:grpSp>
          <p:nvGrpSpPr>
            <p:cNvPr id="65" name="Group 64">
              <a:extLst>
                <a:ext uri="{FF2B5EF4-FFF2-40B4-BE49-F238E27FC236}">
                  <a16:creationId xmlns:a16="http://schemas.microsoft.com/office/drawing/2014/main" id="{00821A44-44BB-45CA-BAFD-FB3B5580F9D8}"/>
                </a:ext>
              </a:extLst>
            </p:cNvPr>
            <p:cNvGrpSpPr/>
            <p:nvPr/>
          </p:nvGrpSpPr>
          <p:grpSpPr>
            <a:xfrm>
              <a:off x="806237" y="1562100"/>
              <a:ext cx="5560353" cy="1514062"/>
              <a:chOff x="1826051" y="791308"/>
              <a:chExt cx="9965264" cy="1226912"/>
            </a:xfrm>
          </p:grpSpPr>
          <p:sp>
            <p:nvSpPr>
              <p:cNvPr id="67" name="Freeform: Shape 66">
                <a:extLst>
                  <a:ext uri="{FF2B5EF4-FFF2-40B4-BE49-F238E27FC236}">
                    <a16:creationId xmlns:a16="http://schemas.microsoft.com/office/drawing/2014/main" id="{D67FC04C-CF8F-4EDF-99E5-02AC5C91DD33}"/>
                  </a:ext>
                </a:extLst>
              </p:cNvPr>
              <p:cNvSpPr/>
              <p:nvPr/>
            </p:nvSpPr>
            <p:spPr>
              <a:xfrm>
                <a:off x="1826051" y="791308"/>
                <a:ext cx="9965264" cy="1226912"/>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rgbClr val="EB51D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8" name="TextBox 67">
                <a:extLst>
                  <a:ext uri="{FF2B5EF4-FFF2-40B4-BE49-F238E27FC236}">
                    <a16:creationId xmlns:a16="http://schemas.microsoft.com/office/drawing/2014/main" id="{FFF8F9C9-5969-402B-BD37-6D7D0AD4479E}"/>
                  </a:ext>
                </a:extLst>
              </p:cNvPr>
              <p:cNvSpPr txBox="1"/>
              <p:nvPr/>
            </p:nvSpPr>
            <p:spPr>
              <a:xfrm>
                <a:off x="2720818" y="961689"/>
                <a:ext cx="8956166" cy="897858"/>
              </a:xfrm>
              <a:prstGeom prst="rect">
                <a:avLst/>
              </a:prstGeom>
              <a:noFill/>
            </p:spPr>
            <p:txBody>
              <a:bodyPr wrap="square" lIns="0" tIns="0" rIns="0" bIns="0" rtlCol="0">
                <a:spAutoFit/>
              </a:bodyPr>
              <a:lstStyle/>
              <a:p>
                <a:pPr algn="just"/>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Tìm</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trong</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bài</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câu</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văn</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a:t>
                </a:r>
              </a:p>
              <a:p>
                <a:pPr algn="just"/>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Tả</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đỉnh</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núi</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vào</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cuối</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thu</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sang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đông</a:t>
                </a:r>
                <a:endPar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Tả</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ngọn</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núi</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vào</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mùa</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hè</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endParaRPr lang="en-US" sz="2400" b="1" dirty="0">
                  <a:effectLst/>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66" name="Picture 65">
              <a:extLst>
                <a:ext uri="{FF2B5EF4-FFF2-40B4-BE49-F238E27FC236}">
                  <a16:creationId xmlns:a16="http://schemas.microsoft.com/office/drawing/2014/main" id="{AC4DEA93-9DB7-4CB6-A7F8-E9BD44E5CEE2}"/>
                </a:ext>
              </a:extLst>
            </p:cNvPr>
            <p:cNvPicPr>
              <a:picLocks noChangeAspect="1"/>
            </p:cNvPicPr>
            <p:nvPr/>
          </p:nvPicPr>
          <p:blipFill>
            <a:blip r:embed="rId3"/>
            <a:stretch>
              <a:fillRect/>
            </a:stretch>
          </p:blipFill>
          <p:spPr>
            <a:xfrm>
              <a:off x="304800" y="1066800"/>
              <a:ext cx="1000225" cy="2209800"/>
            </a:xfrm>
            <a:prstGeom prst="rect">
              <a:avLst/>
            </a:prstGeom>
          </p:spPr>
        </p:pic>
      </p:grpSp>
      <p:grpSp>
        <p:nvGrpSpPr>
          <p:cNvPr id="69" name="Group 68">
            <a:extLst>
              <a:ext uri="{FF2B5EF4-FFF2-40B4-BE49-F238E27FC236}">
                <a16:creationId xmlns:a16="http://schemas.microsoft.com/office/drawing/2014/main" id="{58FAD885-C5B0-4006-AC3B-CB1F2FE02538}"/>
              </a:ext>
            </a:extLst>
          </p:cNvPr>
          <p:cNvGrpSpPr/>
          <p:nvPr/>
        </p:nvGrpSpPr>
        <p:grpSpPr>
          <a:xfrm>
            <a:off x="6386776" y="751277"/>
            <a:ext cx="5471300" cy="2270219"/>
            <a:chOff x="6198626" y="925212"/>
            <a:chExt cx="5471300" cy="2270219"/>
          </a:xfrm>
        </p:grpSpPr>
        <p:grpSp>
          <p:nvGrpSpPr>
            <p:cNvPr id="70" name="Group 69">
              <a:extLst>
                <a:ext uri="{FF2B5EF4-FFF2-40B4-BE49-F238E27FC236}">
                  <a16:creationId xmlns:a16="http://schemas.microsoft.com/office/drawing/2014/main" id="{2E5F0937-2FC9-4EA3-A237-67C8A4E7274D}"/>
                </a:ext>
              </a:extLst>
            </p:cNvPr>
            <p:cNvGrpSpPr/>
            <p:nvPr/>
          </p:nvGrpSpPr>
          <p:grpSpPr>
            <a:xfrm>
              <a:off x="6904892" y="1562100"/>
              <a:ext cx="4765034" cy="1633331"/>
              <a:chOff x="1826053" y="791308"/>
              <a:chExt cx="8539894" cy="1323561"/>
            </a:xfrm>
          </p:grpSpPr>
          <p:sp>
            <p:nvSpPr>
              <p:cNvPr id="72" name="Freeform: Shape 71">
                <a:extLst>
                  <a:ext uri="{FF2B5EF4-FFF2-40B4-BE49-F238E27FC236}">
                    <a16:creationId xmlns:a16="http://schemas.microsoft.com/office/drawing/2014/main" id="{98BA09EB-1B7E-4D3B-85C5-476AB4E741F1}"/>
                  </a:ext>
                </a:extLst>
              </p:cNvPr>
              <p:cNvSpPr/>
              <p:nvPr/>
            </p:nvSpPr>
            <p:spPr>
              <a:xfrm>
                <a:off x="1826053" y="791308"/>
                <a:ext cx="8539894" cy="1323561"/>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3" name="TextBox 72">
                <a:extLst>
                  <a:ext uri="{FF2B5EF4-FFF2-40B4-BE49-F238E27FC236}">
                    <a16:creationId xmlns:a16="http://schemas.microsoft.com/office/drawing/2014/main" id="{2FF135FA-FFEB-4F5D-B6E9-F37DC8B9AE99}"/>
                  </a:ext>
                </a:extLst>
              </p:cNvPr>
              <p:cNvSpPr txBox="1"/>
              <p:nvPr/>
            </p:nvSpPr>
            <p:spPr>
              <a:xfrm>
                <a:off x="2144247" y="1002161"/>
                <a:ext cx="7838975" cy="897859"/>
              </a:xfrm>
              <a:prstGeom prst="rect">
                <a:avLst/>
              </a:prstGeom>
              <a:noFill/>
            </p:spPr>
            <p:txBody>
              <a:bodyPr wrap="square" lIns="0" tIns="0" rIns="0" bIns="0" rtlCol="0">
                <a:spAutoFit/>
              </a:bodyPr>
              <a:lstStyle/>
              <a:p>
                <a:pPr marL="0" marR="0" algn="just">
                  <a:spcBef>
                    <a:spcPts val="0"/>
                  </a:spcBef>
                  <a:spcAft>
                    <a:spcPts val="0"/>
                  </a:spcAft>
                </a:pPr>
                <a:r>
                  <a:rPr lang="vi-VN"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Chọn từ ngữ có tiếng </a:t>
                </a:r>
                <a:r>
                  <a:rPr lang="vi-VN" sz="2400" b="1" i="1"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xanh</a:t>
                </a:r>
                <a:r>
                  <a:rPr lang="vi-VN"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phù hợp với từng sự vật được tả trong bài.</a:t>
                </a:r>
                <a:endParaRPr lang="en-US" sz="2400" b="1" dirty="0">
                  <a:effectLst/>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71" name="Picture 70">
              <a:extLst>
                <a:ext uri="{FF2B5EF4-FFF2-40B4-BE49-F238E27FC236}">
                  <a16:creationId xmlns:a16="http://schemas.microsoft.com/office/drawing/2014/main" id="{6173791D-4DD5-47A9-BD95-E897B9E7BB8E}"/>
                </a:ext>
              </a:extLst>
            </p:cNvPr>
            <p:cNvPicPr>
              <a:picLocks noChangeAspect="1"/>
            </p:cNvPicPr>
            <p:nvPr/>
          </p:nvPicPr>
          <p:blipFill>
            <a:blip r:embed="rId4"/>
            <a:stretch>
              <a:fillRect/>
            </a:stretch>
          </p:blipFill>
          <p:spPr>
            <a:xfrm>
              <a:off x="6198626" y="925212"/>
              <a:ext cx="998502" cy="2209800"/>
            </a:xfrm>
            <a:prstGeom prst="rect">
              <a:avLst/>
            </a:prstGeom>
          </p:spPr>
        </p:pic>
      </p:grpSp>
      <p:grpSp>
        <p:nvGrpSpPr>
          <p:cNvPr id="74" name="Group 73">
            <a:extLst>
              <a:ext uri="{FF2B5EF4-FFF2-40B4-BE49-F238E27FC236}">
                <a16:creationId xmlns:a16="http://schemas.microsoft.com/office/drawing/2014/main" id="{1147AABC-DA4D-47F3-944C-30EF391B0A0C}"/>
              </a:ext>
            </a:extLst>
          </p:cNvPr>
          <p:cNvGrpSpPr/>
          <p:nvPr/>
        </p:nvGrpSpPr>
        <p:grpSpPr>
          <a:xfrm>
            <a:off x="403498" y="2869095"/>
            <a:ext cx="5266472" cy="2209800"/>
            <a:chOff x="304800" y="3657600"/>
            <a:chExt cx="5266472" cy="2209800"/>
          </a:xfrm>
        </p:grpSpPr>
        <p:grpSp>
          <p:nvGrpSpPr>
            <p:cNvPr id="75" name="Group 74">
              <a:extLst>
                <a:ext uri="{FF2B5EF4-FFF2-40B4-BE49-F238E27FC236}">
                  <a16:creationId xmlns:a16="http://schemas.microsoft.com/office/drawing/2014/main" id="{1992393E-9A44-4C26-8C2E-F526F9D90A42}"/>
                </a:ext>
              </a:extLst>
            </p:cNvPr>
            <p:cNvGrpSpPr/>
            <p:nvPr/>
          </p:nvGrpSpPr>
          <p:grpSpPr>
            <a:xfrm>
              <a:off x="806238" y="4085038"/>
              <a:ext cx="4765034" cy="1663093"/>
              <a:chOff x="1826053" y="791309"/>
              <a:chExt cx="8539894" cy="1347679"/>
            </a:xfrm>
          </p:grpSpPr>
          <p:sp>
            <p:nvSpPr>
              <p:cNvPr id="77" name="Freeform: Shape 76">
                <a:extLst>
                  <a:ext uri="{FF2B5EF4-FFF2-40B4-BE49-F238E27FC236}">
                    <a16:creationId xmlns:a16="http://schemas.microsoft.com/office/drawing/2014/main" id="{F6A04BE6-761B-4DED-90FE-0EAA4BA0ED11}"/>
                  </a:ext>
                </a:extLst>
              </p:cNvPr>
              <p:cNvSpPr/>
              <p:nvPr/>
            </p:nvSpPr>
            <p:spPr>
              <a:xfrm>
                <a:off x="1826053" y="791309"/>
                <a:ext cx="8539894" cy="1347679"/>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8" name="TextBox 77">
                <a:extLst>
                  <a:ext uri="{FF2B5EF4-FFF2-40B4-BE49-F238E27FC236}">
                    <a16:creationId xmlns:a16="http://schemas.microsoft.com/office/drawing/2014/main" id="{9DD5FA06-CC98-4D06-A530-8D9589B351CA}"/>
                  </a:ext>
                </a:extLst>
              </p:cNvPr>
              <p:cNvSpPr txBox="1"/>
              <p:nvPr/>
            </p:nvSpPr>
            <p:spPr>
              <a:xfrm>
                <a:off x="2586186" y="1067051"/>
                <a:ext cx="7557643" cy="897859"/>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Tìm</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trong</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bài</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những</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câu</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văn</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có</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hình</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ảnh</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so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sánh</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Em</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thích</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hình</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ảnh</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nào</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endParaRPr kumimoji="0" lang="en-US" sz="2400" b="1" u="none" strike="noStrike" kern="1200" cap="none" spc="0" normalizeH="0" baseline="0" noProof="0" dirty="0">
                  <a:ln>
                    <a:noFill/>
                  </a:ln>
                  <a:solidFill>
                    <a:prstClr val="black"/>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76" name="Picture 75">
              <a:extLst>
                <a:ext uri="{FF2B5EF4-FFF2-40B4-BE49-F238E27FC236}">
                  <a16:creationId xmlns:a16="http://schemas.microsoft.com/office/drawing/2014/main" id="{809EB9A8-0F50-4612-A6F1-1763FDE50913}"/>
                </a:ext>
              </a:extLst>
            </p:cNvPr>
            <p:cNvPicPr>
              <a:picLocks noChangeAspect="1"/>
            </p:cNvPicPr>
            <p:nvPr/>
          </p:nvPicPr>
          <p:blipFill>
            <a:blip r:embed="rId5"/>
            <a:stretch>
              <a:fillRect/>
            </a:stretch>
          </p:blipFill>
          <p:spPr>
            <a:xfrm>
              <a:off x="304800" y="3657600"/>
              <a:ext cx="998741" cy="2209800"/>
            </a:xfrm>
            <a:prstGeom prst="rect">
              <a:avLst/>
            </a:prstGeom>
          </p:spPr>
        </p:pic>
      </p:grpSp>
      <p:grpSp>
        <p:nvGrpSpPr>
          <p:cNvPr id="79" name="Group 78">
            <a:extLst>
              <a:ext uri="{FF2B5EF4-FFF2-40B4-BE49-F238E27FC236}">
                <a16:creationId xmlns:a16="http://schemas.microsoft.com/office/drawing/2014/main" id="{7CFAF8CB-3FFA-4F87-AD27-0432950F3BF4}"/>
              </a:ext>
            </a:extLst>
          </p:cNvPr>
          <p:cNvGrpSpPr/>
          <p:nvPr/>
        </p:nvGrpSpPr>
        <p:grpSpPr>
          <a:xfrm>
            <a:off x="6635332" y="2739886"/>
            <a:ext cx="5404840" cy="2269436"/>
            <a:chOff x="6477000" y="3657600"/>
            <a:chExt cx="5404840" cy="2269436"/>
          </a:xfrm>
        </p:grpSpPr>
        <p:grpSp>
          <p:nvGrpSpPr>
            <p:cNvPr id="80" name="Group 79">
              <a:extLst>
                <a:ext uri="{FF2B5EF4-FFF2-40B4-BE49-F238E27FC236}">
                  <a16:creationId xmlns:a16="http://schemas.microsoft.com/office/drawing/2014/main" id="{C724862A-D130-4427-A16A-65EC39AA732F}"/>
                </a:ext>
              </a:extLst>
            </p:cNvPr>
            <p:cNvGrpSpPr/>
            <p:nvPr/>
          </p:nvGrpSpPr>
          <p:grpSpPr>
            <a:xfrm>
              <a:off x="6904891" y="4159332"/>
              <a:ext cx="4976949" cy="1767704"/>
              <a:chOff x="1826051" y="791308"/>
              <a:chExt cx="8919688" cy="1432450"/>
            </a:xfrm>
          </p:grpSpPr>
          <p:sp>
            <p:nvSpPr>
              <p:cNvPr id="82" name="Freeform: Shape 81">
                <a:extLst>
                  <a:ext uri="{FF2B5EF4-FFF2-40B4-BE49-F238E27FC236}">
                    <a16:creationId xmlns:a16="http://schemas.microsoft.com/office/drawing/2014/main" id="{770AB39F-EFF1-48E7-87B5-862771C4E78A}"/>
                  </a:ext>
                </a:extLst>
              </p:cNvPr>
              <p:cNvSpPr/>
              <p:nvPr/>
            </p:nvSpPr>
            <p:spPr>
              <a:xfrm>
                <a:off x="1826051" y="791308"/>
                <a:ext cx="8698968" cy="143245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rgbClr val="FFC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83" name="TextBox 82">
                <a:extLst>
                  <a:ext uri="{FF2B5EF4-FFF2-40B4-BE49-F238E27FC236}">
                    <a16:creationId xmlns:a16="http://schemas.microsoft.com/office/drawing/2014/main" id="{058CDCE2-CCCA-4907-8D67-06AD154A0F2C}"/>
                  </a:ext>
                </a:extLst>
              </p:cNvPr>
              <p:cNvSpPr txBox="1"/>
              <p:nvPr/>
            </p:nvSpPr>
            <p:spPr>
              <a:xfrm>
                <a:off x="2851788" y="961907"/>
                <a:ext cx="7893951" cy="1197145"/>
              </a:xfrm>
              <a:prstGeom prst="rect">
                <a:avLst/>
              </a:prstGeom>
              <a:noFill/>
            </p:spPr>
            <p:txBody>
              <a:bodyPr wrap="square" lIns="0" tIns="0" rIns="0" bIns="0" rtlCol="0">
                <a:spAutoFit/>
              </a:bodyPr>
              <a:lstStyle/>
              <a:p>
                <a:pPr marL="0" marR="0">
                  <a:spcBef>
                    <a:spcPts val="0"/>
                  </a:spcBef>
                  <a:spcAft>
                    <a:spcPts val="0"/>
                  </a:spcAft>
                </a:pPr>
                <a:r>
                  <a:rPr lang="vi-VN"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Tác giả cảm nhận được những âm thanh nào, những hương thơm nào của vùng núi quê hương?  </a:t>
                </a:r>
                <a:endParaRPr lang="en-US" sz="2400" b="1" dirty="0">
                  <a:effectLst/>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81" name="Picture 80">
              <a:extLst>
                <a:ext uri="{FF2B5EF4-FFF2-40B4-BE49-F238E27FC236}">
                  <a16:creationId xmlns:a16="http://schemas.microsoft.com/office/drawing/2014/main" id="{BA76E614-D34F-49EB-BEDA-BA04A6501952}"/>
                </a:ext>
              </a:extLst>
            </p:cNvPr>
            <p:cNvPicPr>
              <a:picLocks noChangeAspect="1"/>
            </p:cNvPicPr>
            <p:nvPr/>
          </p:nvPicPr>
          <p:blipFill>
            <a:blip r:embed="rId6"/>
            <a:stretch>
              <a:fillRect/>
            </a:stretch>
          </p:blipFill>
          <p:spPr>
            <a:xfrm>
              <a:off x="6477000" y="3657600"/>
              <a:ext cx="1000225" cy="2212584"/>
            </a:xfrm>
            <a:prstGeom prst="rect">
              <a:avLst/>
            </a:prstGeom>
          </p:spPr>
        </p:pic>
      </p:grpSp>
      <p:grpSp>
        <p:nvGrpSpPr>
          <p:cNvPr id="84" name="Group 83">
            <a:extLst>
              <a:ext uri="{FF2B5EF4-FFF2-40B4-BE49-F238E27FC236}">
                <a16:creationId xmlns:a16="http://schemas.microsoft.com/office/drawing/2014/main" id="{64811465-5776-4C45-8D1B-19EA53B99A8C}"/>
              </a:ext>
            </a:extLst>
          </p:cNvPr>
          <p:cNvGrpSpPr/>
          <p:nvPr/>
        </p:nvGrpSpPr>
        <p:grpSpPr>
          <a:xfrm>
            <a:off x="3332818" y="76200"/>
            <a:ext cx="5526365" cy="1086132"/>
            <a:chOff x="3092880" y="0"/>
            <a:chExt cx="5699569" cy="1284494"/>
          </a:xfrm>
        </p:grpSpPr>
        <p:pic>
          <p:nvPicPr>
            <p:cNvPr id="85" name="Picture 84">
              <a:extLst>
                <a:ext uri="{FF2B5EF4-FFF2-40B4-BE49-F238E27FC236}">
                  <a16:creationId xmlns:a16="http://schemas.microsoft.com/office/drawing/2014/main" id="{2995459A-B52F-4D95-9D2A-E3D73C81CC78}"/>
                </a:ext>
              </a:extLst>
            </p:cNvPr>
            <p:cNvPicPr>
              <a:picLocks noChangeAspect="1"/>
            </p:cNvPicPr>
            <p:nvPr/>
          </p:nvPicPr>
          <p:blipFill>
            <a:blip r:embed="rId7">
              <a:lum contrast="40000"/>
            </a:blip>
            <a:stretch>
              <a:fillRect/>
            </a:stretch>
          </p:blipFill>
          <p:spPr>
            <a:xfrm>
              <a:off x="3092880" y="0"/>
              <a:ext cx="5699569" cy="1284494"/>
            </a:xfrm>
            <a:prstGeom prst="rect">
              <a:avLst/>
            </a:prstGeom>
          </p:spPr>
        </p:pic>
        <p:sp>
          <p:nvSpPr>
            <p:cNvPr id="86" name="TextBox 85">
              <a:extLst>
                <a:ext uri="{FF2B5EF4-FFF2-40B4-BE49-F238E27FC236}">
                  <a16:creationId xmlns:a16="http://schemas.microsoft.com/office/drawing/2014/main" id="{A4229E3E-1B94-4495-86E3-B8294BBAD4CF}"/>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Cùng</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tìm</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hiểu</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grpSp>
        <p:nvGrpSpPr>
          <p:cNvPr id="87" name="Group 86">
            <a:extLst>
              <a:ext uri="{FF2B5EF4-FFF2-40B4-BE49-F238E27FC236}">
                <a16:creationId xmlns:a16="http://schemas.microsoft.com/office/drawing/2014/main" id="{750586B1-C740-447B-93C4-F764B53D8C5A}"/>
              </a:ext>
            </a:extLst>
          </p:cNvPr>
          <p:cNvGrpSpPr/>
          <p:nvPr/>
        </p:nvGrpSpPr>
        <p:grpSpPr>
          <a:xfrm>
            <a:off x="3040681" y="4792317"/>
            <a:ext cx="6017515" cy="2209800"/>
            <a:chOff x="3040681" y="4792317"/>
            <a:chExt cx="5044497" cy="2209800"/>
          </a:xfrm>
        </p:grpSpPr>
        <p:sp>
          <p:nvSpPr>
            <p:cNvPr id="88" name="Freeform: Shape 87">
              <a:extLst>
                <a:ext uri="{FF2B5EF4-FFF2-40B4-BE49-F238E27FC236}">
                  <a16:creationId xmlns:a16="http://schemas.microsoft.com/office/drawing/2014/main" id="{DA220844-EFD2-4056-99C3-9C8309CF4A21}"/>
                </a:ext>
              </a:extLst>
            </p:cNvPr>
            <p:cNvSpPr/>
            <p:nvPr/>
          </p:nvSpPr>
          <p:spPr>
            <a:xfrm>
              <a:off x="3320144" y="4966306"/>
              <a:ext cx="4765034" cy="149829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9" name="Picture 88">
              <a:extLst>
                <a:ext uri="{FF2B5EF4-FFF2-40B4-BE49-F238E27FC236}">
                  <a16:creationId xmlns:a16="http://schemas.microsoft.com/office/drawing/2014/main" id="{895AB18E-D688-422B-B4B5-1EFE7546F76B}"/>
                </a:ext>
              </a:extLst>
            </p:cNvPr>
            <p:cNvPicPr>
              <a:picLocks noChangeAspect="1"/>
            </p:cNvPicPr>
            <p:nvPr/>
          </p:nvPicPr>
          <p:blipFill>
            <a:blip r:embed="rId3"/>
            <a:stretch>
              <a:fillRect/>
            </a:stretch>
          </p:blipFill>
          <p:spPr>
            <a:xfrm>
              <a:off x="3040681" y="4792317"/>
              <a:ext cx="1000225" cy="2209800"/>
            </a:xfrm>
            <a:prstGeom prst="rect">
              <a:avLst/>
            </a:prstGeom>
          </p:spPr>
        </p:pic>
        <p:sp>
          <p:nvSpPr>
            <p:cNvPr id="90" name="Rectangle: Rounded Corners 89">
              <a:extLst>
                <a:ext uri="{FF2B5EF4-FFF2-40B4-BE49-F238E27FC236}">
                  <a16:creationId xmlns:a16="http://schemas.microsoft.com/office/drawing/2014/main" id="{F5DAF4C8-2A80-4FFB-87A1-39F6F43278D4}"/>
                </a:ext>
              </a:extLst>
            </p:cNvPr>
            <p:cNvSpPr/>
            <p:nvPr/>
          </p:nvSpPr>
          <p:spPr>
            <a:xfrm>
              <a:off x="3279914" y="4899991"/>
              <a:ext cx="576469" cy="904461"/>
            </a:xfrm>
            <a:prstGeom prst="roundRect">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latin typeface="Arial-Rounded" panose="020B0500000000000000" pitchFamily="34" charset="0"/>
                  <a:ea typeface="Arial-Rounded" panose="020B0500000000000000" pitchFamily="34" charset="0"/>
                  <a:cs typeface="Arial-Rounded" panose="020B0500000000000000" pitchFamily="34" charset="0"/>
                </a:rPr>
                <a:t>5</a:t>
              </a:r>
            </a:p>
          </p:txBody>
        </p:sp>
        <p:sp>
          <p:nvSpPr>
            <p:cNvPr id="91" name="TextBox 90">
              <a:extLst>
                <a:ext uri="{FF2B5EF4-FFF2-40B4-BE49-F238E27FC236}">
                  <a16:creationId xmlns:a16="http://schemas.microsoft.com/office/drawing/2014/main" id="{337EF5B4-D06F-417D-A190-C6795E844CF1}"/>
                </a:ext>
              </a:extLst>
            </p:cNvPr>
            <p:cNvSpPr txBox="1"/>
            <p:nvPr/>
          </p:nvSpPr>
          <p:spPr>
            <a:xfrm>
              <a:off x="4084984" y="5453359"/>
              <a:ext cx="3729737" cy="738664"/>
            </a:xfrm>
            <a:prstGeom prst="rect">
              <a:avLst/>
            </a:prstGeom>
            <a:noFill/>
          </p:spPr>
          <p:txBody>
            <a:bodyPr wrap="square" lIns="0" tIns="0" rIns="0" bIns="0" rtlCol="0">
              <a:spAutoFit/>
            </a:bodyPr>
            <a:lstStyle/>
            <a:p>
              <a:pPr marL="0" marR="0" algn="just">
                <a:spcBef>
                  <a:spcPts val="0"/>
                </a:spcBef>
                <a:spcAft>
                  <a:spcPts val="0"/>
                </a:spcAft>
              </a:pP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Nêu</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cảm</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nghĩ</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của</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em</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sau</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khi</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đọc</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bài</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Núi</a:t>
              </a:r>
              <a:r>
                <a:rPr lang="en-US" sz="2400" b="1" i="1"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quê</a:t>
              </a:r>
              <a:r>
                <a:rPr lang="en-US" sz="2400" b="1" i="1"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2400" b="1" i="1"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tôi</a:t>
              </a:r>
              <a:r>
                <a:rPr lang="en-US" sz="24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endParaRPr lang="en-US" sz="2400" b="1" dirty="0">
                <a:effectLst/>
                <a:latin typeface="Times New Roman" panose="02020603050405020304" pitchFamily="18" charset="0"/>
                <a:ea typeface="Arial-Rounded" panose="020B0500000000000000" pitchFamily="34" charset="0"/>
                <a:cs typeface="Times New Roman" panose="02020603050405020304" pitchFamily="18" charset="0"/>
              </a:endParaRPr>
            </a:p>
          </p:txBody>
        </p:sp>
      </p:grpSp>
    </p:spTree>
    <p:extLst>
      <p:ext uri="{BB962C8B-B14F-4D97-AF65-F5344CB8AC3E}">
        <p14:creationId xmlns:p14="http://schemas.microsoft.com/office/powerpoint/2010/main" val="42718275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4"/>
                                        </p:tgtEl>
                                        <p:attrNameLst>
                                          <p:attrName>style.visibility</p:attrName>
                                        </p:attrNameLst>
                                      </p:cBhvr>
                                      <p:to>
                                        <p:strVal val="visible"/>
                                      </p:to>
                                    </p:set>
                                    <p:anim calcmode="lin" valueType="num">
                                      <p:cBhvr>
                                        <p:cTn id="7" dur="500" fill="hold"/>
                                        <p:tgtEl>
                                          <p:spTgt spid="84"/>
                                        </p:tgtEl>
                                        <p:attrNameLst>
                                          <p:attrName>ppt_w</p:attrName>
                                        </p:attrNameLst>
                                      </p:cBhvr>
                                      <p:tavLst>
                                        <p:tav tm="0">
                                          <p:val>
                                            <p:fltVal val="0"/>
                                          </p:val>
                                        </p:tav>
                                        <p:tav tm="100000">
                                          <p:val>
                                            <p:strVal val="#ppt_w"/>
                                          </p:val>
                                        </p:tav>
                                      </p:tavLst>
                                    </p:anim>
                                    <p:anim calcmode="lin" valueType="num">
                                      <p:cBhvr>
                                        <p:cTn id="8" dur="500" fill="hold"/>
                                        <p:tgtEl>
                                          <p:spTgt spid="84"/>
                                        </p:tgtEl>
                                        <p:attrNameLst>
                                          <p:attrName>ppt_h</p:attrName>
                                        </p:attrNameLst>
                                      </p:cBhvr>
                                      <p:tavLst>
                                        <p:tav tm="0">
                                          <p:val>
                                            <p:fltVal val="0"/>
                                          </p:val>
                                        </p:tav>
                                        <p:tav tm="100000">
                                          <p:val>
                                            <p:strVal val="#ppt_h"/>
                                          </p:val>
                                        </p:tav>
                                      </p:tavLst>
                                    </p:anim>
                                    <p:animEffect transition="in" filter="fade">
                                      <p:cBhvr>
                                        <p:cTn id="9" dur="500"/>
                                        <p:tgtEl>
                                          <p:spTgt spid="84"/>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0"/>
                                  </p:stCondLst>
                                  <p:childTnLst>
                                    <p:set>
                                      <p:cBhvr>
                                        <p:cTn id="13" dur="1" fill="hold">
                                          <p:stCondLst>
                                            <p:cond delay="0"/>
                                          </p:stCondLst>
                                        </p:cTn>
                                        <p:tgtEl>
                                          <p:spTgt spid="62"/>
                                        </p:tgtEl>
                                        <p:attrNameLst>
                                          <p:attrName>style.visibility</p:attrName>
                                        </p:attrNameLst>
                                      </p:cBhvr>
                                      <p:to>
                                        <p:strVal val="visible"/>
                                      </p:to>
                                    </p:set>
                                    <p:anim calcmode="lin" valueType="num">
                                      <p:cBhvr>
                                        <p:cTn id="14" dur="500" fill="hold"/>
                                        <p:tgtEl>
                                          <p:spTgt spid="62"/>
                                        </p:tgtEl>
                                        <p:attrNameLst>
                                          <p:attrName>ppt_w</p:attrName>
                                        </p:attrNameLst>
                                      </p:cBhvr>
                                      <p:tavLst>
                                        <p:tav tm="0">
                                          <p:val>
                                            <p:fltVal val="0"/>
                                          </p:val>
                                        </p:tav>
                                        <p:tav tm="100000">
                                          <p:val>
                                            <p:strVal val="#ppt_w"/>
                                          </p:val>
                                        </p:tav>
                                      </p:tavLst>
                                    </p:anim>
                                    <p:anim calcmode="lin" valueType="num">
                                      <p:cBhvr>
                                        <p:cTn id="15" dur="500" fill="hold"/>
                                        <p:tgtEl>
                                          <p:spTgt spid="62"/>
                                        </p:tgtEl>
                                        <p:attrNameLst>
                                          <p:attrName>ppt_h</p:attrName>
                                        </p:attrNameLst>
                                      </p:cBhvr>
                                      <p:tavLst>
                                        <p:tav tm="0">
                                          <p:val>
                                            <p:fltVal val="0"/>
                                          </p:val>
                                        </p:tav>
                                        <p:tav tm="100000">
                                          <p:val>
                                            <p:strVal val="#ppt_h"/>
                                          </p:val>
                                        </p:tav>
                                      </p:tavLst>
                                    </p:anim>
                                    <p:anim calcmode="lin" valueType="num">
                                      <p:cBhvr>
                                        <p:cTn id="16" dur="500" fill="hold"/>
                                        <p:tgtEl>
                                          <p:spTgt spid="62"/>
                                        </p:tgtEl>
                                        <p:attrNameLst>
                                          <p:attrName>style.rotation</p:attrName>
                                        </p:attrNameLst>
                                      </p:cBhvr>
                                      <p:tavLst>
                                        <p:tav tm="0">
                                          <p:val>
                                            <p:fltVal val="90"/>
                                          </p:val>
                                        </p:tav>
                                        <p:tav tm="100000">
                                          <p:val>
                                            <p:fltVal val="0"/>
                                          </p:val>
                                        </p:tav>
                                      </p:tavLst>
                                    </p:anim>
                                    <p:animEffect transition="in" filter="fade">
                                      <p:cBhvr>
                                        <p:cTn id="17" dur="500"/>
                                        <p:tgtEl>
                                          <p:spTgt spid="62"/>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69"/>
                                        </p:tgtEl>
                                        <p:attrNameLst>
                                          <p:attrName>style.visibility</p:attrName>
                                        </p:attrNameLst>
                                      </p:cBhvr>
                                      <p:to>
                                        <p:strVal val="visible"/>
                                      </p:to>
                                    </p:set>
                                    <p:anim calcmode="lin" valueType="num">
                                      <p:cBhvr>
                                        <p:cTn id="22" dur="500" fill="hold"/>
                                        <p:tgtEl>
                                          <p:spTgt spid="69"/>
                                        </p:tgtEl>
                                        <p:attrNameLst>
                                          <p:attrName>ppt_w</p:attrName>
                                        </p:attrNameLst>
                                      </p:cBhvr>
                                      <p:tavLst>
                                        <p:tav tm="0">
                                          <p:val>
                                            <p:fltVal val="0"/>
                                          </p:val>
                                        </p:tav>
                                        <p:tav tm="100000">
                                          <p:val>
                                            <p:strVal val="#ppt_w"/>
                                          </p:val>
                                        </p:tav>
                                      </p:tavLst>
                                    </p:anim>
                                    <p:anim calcmode="lin" valueType="num">
                                      <p:cBhvr>
                                        <p:cTn id="23" dur="500" fill="hold"/>
                                        <p:tgtEl>
                                          <p:spTgt spid="69"/>
                                        </p:tgtEl>
                                        <p:attrNameLst>
                                          <p:attrName>ppt_h</p:attrName>
                                        </p:attrNameLst>
                                      </p:cBhvr>
                                      <p:tavLst>
                                        <p:tav tm="0">
                                          <p:val>
                                            <p:fltVal val="0"/>
                                          </p:val>
                                        </p:tav>
                                        <p:tav tm="100000">
                                          <p:val>
                                            <p:strVal val="#ppt_h"/>
                                          </p:val>
                                        </p:tav>
                                      </p:tavLst>
                                    </p:anim>
                                    <p:anim calcmode="lin" valueType="num">
                                      <p:cBhvr>
                                        <p:cTn id="24" dur="500" fill="hold"/>
                                        <p:tgtEl>
                                          <p:spTgt spid="69"/>
                                        </p:tgtEl>
                                        <p:attrNameLst>
                                          <p:attrName>style.rotation</p:attrName>
                                        </p:attrNameLst>
                                      </p:cBhvr>
                                      <p:tavLst>
                                        <p:tav tm="0">
                                          <p:val>
                                            <p:fltVal val="90"/>
                                          </p:val>
                                        </p:tav>
                                        <p:tav tm="100000">
                                          <p:val>
                                            <p:fltVal val="0"/>
                                          </p:val>
                                        </p:tav>
                                      </p:tavLst>
                                    </p:anim>
                                    <p:animEffect transition="in" filter="fade">
                                      <p:cBhvr>
                                        <p:cTn id="25" dur="500"/>
                                        <p:tgtEl>
                                          <p:spTgt spid="69"/>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74"/>
                                        </p:tgtEl>
                                        <p:attrNameLst>
                                          <p:attrName>style.visibility</p:attrName>
                                        </p:attrNameLst>
                                      </p:cBhvr>
                                      <p:to>
                                        <p:strVal val="visible"/>
                                      </p:to>
                                    </p:set>
                                    <p:anim calcmode="lin" valueType="num">
                                      <p:cBhvr>
                                        <p:cTn id="30" dur="500" fill="hold"/>
                                        <p:tgtEl>
                                          <p:spTgt spid="74"/>
                                        </p:tgtEl>
                                        <p:attrNameLst>
                                          <p:attrName>ppt_w</p:attrName>
                                        </p:attrNameLst>
                                      </p:cBhvr>
                                      <p:tavLst>
                                        <p:tav tm="0">
                                          <p:val>
                                            <p:fltVal val="0"/>
                                          </p:val>
                                        </p:tav>
                                        <p:tav tm="100000">
                                          <p:val>
                                            <p:strVal val="#ppt_w"/>
                                          </p:val>
                                        </p:tav>
                                      </p:tavLst>
                                    </p:anim>
                                    <p:anim calcmode="lin" valueType="num">
                                      <p:cBhvr>
                                        <p:cTn id="31" dur="500" fill="hold"/>
                                        <p:tgtEl>
                                          <p:spTgt spid="74"/>
                                        </p:tgtEl>
                                        <p:attrNameLst>
                                          <p:attrName>ppt_h</p:attrName>
                                        </p:attrNameLst>
                                      </p:cBhvr>
                                      <p:tavLst>
                                        <p:tav tm="0">
                                          <p:val>
                                            <p:fltVal val="0"/>
                                          </p:val>
                                        </p:tav>
                                        <p:tav tm="100000">
                                          <p:val>
                                            <p:strVal val="#ppt_h"/>
                                          </p:val>
                                        </p:tav>
                                      </p:tavLst>
                                    </p:anim>
                                    <p:anim calcmode="lin" valueType="num">
                                      <p:cBhvr>
                                        <p:cTn id="32" dur="500" fill="hold"/>
                                        <p:tgtEl>
                                          <p:spTgt spid="74"/>
                                        </p:tgtEl>
                                        <p:attrNameLst>
                                          <p:attrName>style.rotation</p:attrName>
                                        </p:attrNameLst>
                                      </p:cBhvr>
                                      <p:tavLst>
                                        <p:tav tm="0">
                                          <p:val>
                                            <p:fltVal val="90"/>
                                          </p:val>
                                        </p:tav>
                                        <p:tav tm="100000">
                                          <p:val>
                                            <p:fltVal val="0"/>
                                          </p:val>
                                        </p:tav>
                                      </p:tavLst>
                                    </p:anim>
                                    <p:animEffect transition="in" filter="fade">
                                      <p:cBhvr>
                                        <p:cTn id="33" dur="500"/>
                                        <p:tgtEl>
                                          <p:spTgt spid="74"/>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nodeType="clickEffect">
                                  <p:stCondLst>
                                    <p:cond delay="0"/>
                                  </p:stCondLst>
                                  <p:childTnLst>
                                    <p:set>
                                      <p:cBhvr>
                                        <p:cTn id="37" dur="1" fill="hold">
                                          <p:stCondLst>
                                            <p:cond delay="0"/>
                                          </p:stCondLst>
                                        </p:cTn>
                                        <p:tgtEl>
                                          <p:spTgt spid="79"/>
                                        </p:tgtEl>
                                        <p:attrNameLst>
                                          <p:attrName>style.visibility</p:attrName>
                                        </p:attrNameLst>
                                      </p:cBhvr>
                                      <p:to>
                                        <p:strVal val="visible"/>
                                      </p:to>
                                    </p:set>
                                    <p:anim calcmode="lin" valueType="num">
                                      <p:cBhvr>
                                        <p:cTn id="38" dur="500" fill="hold"/>
                                        <p:tgtEl>
                                          <p:spTgt spid="79"/>
                                        </p:tgtEl>
                                        <p:attrNameLst>
                                          <p:attrName>ppt_w</p:attrName>
                                        </p:attrNameLst>
                                      </p:cBhvr>
                                      <p:tavLst>
                                        <p:tav tm="0">
                                          <p:val>
                                            <p:fltVal val="0"/>
                                          </p:val>
                                        </p:tav>
                                        <p:tav tm="100000">
                                          <p:val>
                                            <p:strVal val="#ppt_w"/>
                                          </p:val>
                                        </p:tav>
                                      </p:tavLst>
                                    </p:anim>
                                    <p:anim calcmode="lin" valueType="num">
                                      <p:cBhvr>
                                        <p:cTn id="39" dur="500" fill="hold"/>
                                        <p:tgtEl>
                                          <p:spTgt spid="79"/>
                                        </p:tgtEl>
                                        <p:attrNameLst>
                                          <p:attrName>ppt_h</p:attrName>
                                        </p:attrNameLst>
                                      </p:cBhvr>
                                      <p:tavLst>
                                        <p:tav tm="0">
                                          <p:val>
                                            <p:fltVal val="0"/>
                                          </p:val>
                                        </p:tav>
                                        <p:tav tm="100000">
                                          <p:val>
                                            <p:strVal val="#ppt_h"/>
                                          </p:val>
                                        </p:tav>
                                      </p:tavLst>
                                    </p:anim>
                                    <p:anim calcmode="lin" valueType="num">
                                      <p:cBhvr>
                                        <p:cTn id="40" dur="500" fill="hold"/>
                                        <p:tgtEl>
                                          <p:spTgt spid="79"/>
                                        </p:tgtEl>
                                        <p:attrNameLst>
                                          <p:attrName>style.rotation</p:attrName>
                                        </p:attrNameLst>
                                      </p:cBhvr>
                                      <p:tavLst>
                                        <p:tav tm="0">
                                          <p:val>
                                            <p:fltVal val="90"/>
                                          </p:val>
                                        </p:tav>
                                        <p:tav tm="100000">
                                          <p:val>
                                            <p:fltVal val="0"/>
                                          </p:val>
                                        </p:tav>
                                      </p:tavLst>
                                    </p:anim>
                                    <p:animEffect transition="in" filter="fade">
                                      <p:cBhvr>
                                        <p:cTn id="41" dur="500"/>
                                        <p:tgtEl>
                                          <p:spTgt spid="79"/>
                                        </p:tgtEl>
                                      </p:cBhvr>
                                    </p:animEffect>
                                  </p:childTnLst>
                                </p:cTn>
                              </p:par>
                            </p:childTnLst>
                          </p:cTn>
                        </p:par>
                      </p:childTnLst>
                    </p:cTn>
                  </p:par>
                  <p:par>
                    <p:cTn id="42" fill="hold">
                      <p:stCondLst>
                        <p:cond delay="indefinite"/>
                      </p:stCondLst>
                      <p:childTnLst>
                        <p:par>
                          <p:cTn id="43" fill="hold">
                            <p:stCondLst>
                              <p:cond delay="0"/>
                            </p:stCondLst>
                            <p:childTnLst>
                              <p:par>
                                <p:cTn id="44" presetID="31" presetClass="entr" presetSubtype="0" fill="hold" nodeType="clickEffect">
                                  <p:stCondLst>
                                    <p:cond delay="0"/>
                                  </p:stCondLst>
                                  <p:childTnLst>
                                    <p:set>
                                      <p:cBhvr>
                                        <p:cTn id="45" dur="1" fill="hold">
                                          <p:stCondLst>
                                            <p:cond delay="0"/>
                                          </p:stCondLst>
                                        </p:cTn>
                                        <p:tgtEl>
                                          <p:spTgt spid="87"/>
                                        </p:tgtEl>
                                        <p:attrNameLst>
                                          <p:attrName>style.visibility</p:attrName>
                                        </p:attrNameLst>
                                      </p:cBhvr>
                                      <p:to>
                                        <p:strVal val="visible"/>
                                      </p:to>
                                    </p:set>
                                    <p:anim calcmode="lin" valueType="num">
                                      <p:cBhvr>
                                        <p:cTn id="46" dur="1000" fill="hold"/>
                                        <p:tgtEl>
                                          <p:spTgt spid="87"/>
                                        </p:tgtEl>
                                        <p:attrNameLst>
                                          <p:attrName>ppt_w</p:attrName>
                                        </p:attrNameLst>
                                      </p:cBhvr>
                                      <p:tavLst>
                                        <p:tav tm="0">
                                          <p:val>
                                            <p:fltVal val="0"/>
                                          </p:val>
                                        </p:tav>
                                        <p:tav tm="100000">
                                          <p:val>
                                            <p:strVal val="#ppt_w"/>
                                          </p:val>
                                        </p:tav>
                                      </p:tavLst>
                                    </p:anim>
                                    <p:anim calcmode="lin" valueType="num">
                                      <p:cBhvr>
                                        <p:cTn id="47" dur="1000" fill="hold"/>
                                        <p:tgtEl>
                                          <p:spTgt spid="87"/>
                                        </p:tgtEl>
                                        <p:attrNameLst>
                                          <p:attrName>ppt_h</p:attrName>
                                        </p:attrNameLst>
                                      </p:cBhvr>
                                      <p:tavLst>
                                        <p:tav tm="0">
                                          <p:val>
                                            <p:fltVal val="0"/>
                                          </p:val>
                                        </p:tav>
                                        <p:tav tm="100000">
                                          <p:val>
                                            <p:strVal val="#ppt_h"/>
                                          </p:val>
                                        </p:tav>
                                      </p:tavLst>
                                    </p:anim>
                                    <p:anim calcmode="lin" valueType="num">
                                      <p:cBhvr>
                                        <p:cTn id="48" dur="1000" fill="hold"/>
                                        <p:tgtEl>
                                          <p:spTgt spid="87"/>
                                        </p:tgtEl>
                                        <p:attrNameLst>
                                          <p:attrName>style.rotation</p:attrName>
                                        </p:attrNameLst>
                                      </p:cBhvr>
                                      <p:tavLst>
                                        <p:tav tm="0">
                                          <p:val>
                                            <p:fltVal val="90"/>
                                          </p:val>
                                        </p:tav>
                                        <p:tav tm="100000">
                                          <p:val>
                                            <p:fltVal val="0"/>
                                          </p:val>
                                        </p:tav>
                                      </p:tavLst>
                                    </p:anim>
                                    <p:animEffect transition="in" filter="fade">
                                      <p:cBhvr>
                                        <p:cTn id="49" dur="1000"/>
                                        <p:tgtEl>
                                          <p:spTgt spid="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5D2CADCA-08CC-43CA-A1D0-EAAD5982330F}"/>
              </a:ext>
            </a:extLst>
          </p:cNvPr>
          <p:cNvSpPr/>
          <p:nvPr/>
        </p:nvSpPr>
        <p:spPr>
          <a:xfrm>
            <a:off x="685800" y="2362200"/>
            <a:ext cx="10429775" cy="4147068"/>
          </a:xfrm>
          <a:prstGeom prst="roundRect">
            <a:avLst>
              <a:gd name="adj" fmla="val 46391"/>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a:solidFill>
                  <a:prstClr val="white"/>
                </a:solidFill>
                <a:latin typeface="Arial-Rounded" panose="020B0500000000000000" pitchFamily="34" charset="0"/>
                <a:ea typeface="Arial-Rounded" panose="020B0500000000000000" pitchFamily="34" charset="0"/>
                <a:cs typeface="Arial-Rounded" panose="020B0500000000000000" pitchFamily="34" charset="0"/>
              </a:rPr>
              <a:t>Nơi ngày xưa là khu rừng, bây giờ đã thay thay bằng những khu nhà cao tầng.</a:t>
            </a: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9" name="Group 18">
            <a:extLst>
              <a:ext uri="{FF2B5EF4-FFF2-40B4-BE49-F238E27FC236}">
                <a16:creationId xmlns:a16="http://schemas.microsoft.com/office/drawing/2014/main" id="{7CE30D8C-8484-42C4-8197-941438508BDB}"/>
              </a:ext>
            </a:extLst>
          </p:cNvPr>
          <p:cNvGrpSpPr/>
          <p:nvPr/>
        </p:nvGrpSpPr>
        <p:grpSpPr>
          <a:xfrm>
            <a:off x="1903627" y="791307"/>
            <a:ext cx="8384747" cy="2079483"/>
            <a:chOff x="1826053" y="791307"/>
            <a:chExt cx="8384747" cy="2079483"/>
          </a:xfrm>
        </p:grpSpPr>
        <p:sp>
          <p:nvSpPr>
            <p:cNvPr id="20" name="Freeform: Shape 19">
              <a:extLst>
                <a:ext uri="{FF2B5EF4-FFF2-40B4-BE49-F238E27FC236}">
                  <a16:creationId xmlns:a16="http://schemas.microsoft.com/office/drawing/2014/main" id="{C874FAAA-077F-4771-8C58-E87B149A34D7}"/>
                </a:ext>
              </a:extLst>
            </p:cNvPr>
            <p:cNvSpPr/>
            <p:nvPr/>
          </p:nvSpPr>
          <p:spPr>
            <a:xfrm>
              <a:off x="1826053" y="791307"/>
              <a:ext cx="8384747" cy="2079483"/>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64FB41"/>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TextBox 20">
              <a:extLst>
                <a:ext uri="{FF2B5EF4-FFF2-40B4-BE49-F238E27FC236}">
                  <a16:creationId xmlns:a16="http://schemas.microsoft.com/office/drawing/2014/main" id="{A8A4780C-AECC-4FAE-B350-C57A1B544E7A}"/>
                </a:ext>
              </a:extLst>
            </p:cNvPr>
            <p:cNvSpPr txBox="1"/>
            <p:nvPr/>
          </p:nvSpPr>
          <p:spPr>
            <a:xfrm>
              <a:off x="2608018" y="979967"/>
              <a:ext cx="7538988" cy="1661993"/>
            </a:xfrm>
            <a:prstGeom prst="rect">
              <a:avLst/>
            </a:prstGeom>
            <a:noFill/>
          </p:spPr>
          <p:txBody>
            <a:bodyPr wrap="square" lIns="0" tIns="0" rIns="0" bIns="0" rtlCol="0">
              <a:spAutoFit/>
            </a:bodyPr>
            <a:lstStyle/>
            <a:p>
              <a:pPr algn="just"/>
              <a:r>
                <a:rPr lang="en-US" sz="36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Tìm</a:t>
              </a:r>
              <a:r>
                <a:rPr lang="en-US" sz="36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trong</a:t>
              </a:r>
              <a:r>
                <a:rPr lang="en-US" sz="36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bài</a:t>
              </a:r>
              <a:r>
                <a:rPr lang="en-US" sz="36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câu</a:t>
              </a:r>
              <a:r>
                <a:rPr lang="en-US" sz="36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văn</a:t>
              </a:r>
              <a:r>
                <a:rPr lang="en-US" sz="3600" b="1"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a:t>
              </a:r>
              <a:endParaRPr lang="en-US" sz="36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sz="36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Tả</a:t>
              </a:r>
              <a:r>
                <a:rPr lang="en-US" sz="36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đỉnh</a:t>
              </a:r>
              <a:r>
                <a:rPr lang="en-US" sz="36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núi</a:t>
              </a:r>
              <a:r>
                <a:rPr lang="en-US" sz="36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vào</a:t>
              </a:r>
              <a:r>
                <a:rPr lang="en-US" sz="36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cuối</a:t>
              </a:r>
              <a:r>
                <a:rPr lang="en-US" sz="36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thu</a:t>
              </a:r>
              <a:r>
                <a:rPr lang="en-US" sz="36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sang </a:t>
              </a:r>
              <a:r>
                <a:rPr lang="en-US" sz="36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đông</a:t>
              </a:r>
              <a:endParaRPr lang="en-US" sz="36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endParaRPr>
            </a:p>
            <a:p>
              <a:pPr algn="just"/>
              <a:r>
                <a:rPr lang="en-US" sz="36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Tả</a:t>
              </a:r>
              <a:r>
                <a:rPr lang="en-US" sz="36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ngọn</a:t>
              </a:r>
              <a:r>
                <a:rPr lang="en-US" sz="36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núi</a:t>
              </a:r>
              <a:r>
                <a:rPr lang="en-US" sz="36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vào</a:t>
              </a:r>
              <a:r>
                <a:rPr lang="en-US" sz="36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mùa</a:t>
              </a:r>
              <a:r>
                <a:rPr lang="en-US" sz="36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0" i="0" dirty="0" err="1">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hè</a:t>
              </a:r>
              <a:r>
                <a:rPr lang="en-US" sz="3600" b="0" i="0" dirty="0">
                  <a:solidFill>
                    <a:srgbClr val="000000"/>
                  </a:solidFill>
                  <a:effectLst/>
                  <a:latin typeface="Times New Roman" panose="02020603050405020304" pitchFamily="18" charset="0"/>
                  <a:ea typeface="Arial-Rounded" panose="020B0500000000000000" pitchFamily="34" charset="0"/>
                  <a:cs typeface="Times New Roman" panose="02020603050405020304" pitchFamily="18" charset="0"/>
                </a:rPr>
                <a:t> </a:t>
              </a:r>
            </a:p>
          </p:txBody>
        </p:sp>
      </p:grpSp>
      <p:pic>
        <p:nvPicPr>
          <p:cNvPr id="22" name="Picture 21">
            <a:extLst>
              <a:ext uri="{FF2B5EF4-FFF2-40B4-BE49-F238E27FC236}">
                <a16:creationId xmlns:a16="http://schemas.microsoft.com/office/drawing/2014/main" id="{624D5A04-064D-457B-B213-868738B3C9D8}"/>
              </a:ext>
            </a:extLst>
          </p:cNvPr>
          <p:cNvPicPr>
            <a:picLocks noChangeAspect="1"/>
          </p:cNvPicPr>
          <p:nvPr/>
        </p:nvPicPr>
        <p:blipFill>
          <a:blip r:embed="rId3"/>
          <a:stretch>
            <a:fillRect/>
          </a:stretch>
        </p:blipFill>
        <p:spPr>
          <a:xfrm>
            <a:off x="1361975" y="152400"/>
            <a:ext cx="1000225" cy="2209800"/>
          </a:xfrm>
          <a:prstGeom prst="rect">
            <a:avLst/>
          </a:prstGeom>
        </p:spPr>
      </p:pic>
      <p:sp>
        <p:nvSpPr>
          <p:cNvPr id="23" name="TextBox 22">
            <a:extLst>
              <a:ext uri="{FF2B5EF4-FFF2-40B4-BE49-F238E27FC236}">
                <a16:creationId xmlns:a16="http://schemas.microsoft.com/office/drawing/2014/main" id="{ECE8E4C6-F204-4CDF-A6A1-4C7C0B93019C}"/>
              </a:ext>
            </a:extLst>
          </p:cNvPr>
          <p:cNvSpPr txBox="1"/>
          <p:nvPr/>
        </p:nvSpPr>
        <p:spPr>
          <a:xfrm>
            <a:off x="1414131" y="3135652"/>
            <a:ext cx="9452344" cy="2308324"/>
          </a:xfrm>
          <a:prstGeom prst="rect">
            <a:avLst/>
          </a:prstGeom>
          <a:noFill/>
        </p:spPr>
        <p:txBody>
          <a:bodyPr wrap="square">
            <a:spAutoFit/>
          </a:bodyPr>
          <a:lstStyle/>
          <a:p>
            <a:pPr algn="just"/>
            <a:r>
              <a:rPr lang="vi-VN"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Về cuối thu sang đông, trên đỉnh núi có mây trắng bay như tấm khăn mỏng. Còn về mùa hè, trong ánh chớp sáng lóa của cơn giông, cả ngọn núi hiện ra xanh mướt.</a:t>
            </a:r>
            <a:endParaRPr lang="en-US" sz="3600" dirty="0">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47958852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750" fill="hold"/>
                                        <p:tgtEl>
                                          <p:spTgt spid="22"/>
                                        </p:tgtEl>
                                        <p:attrNameLst>
                                          <p:attrName>ppt_x</p:attrName>
                                        </p:attrNameLst>
                                      </p:cBhvr>
                                      <p:tavLst>
                                        <p:tav tm="0">
                                          <p:val>
                                            <p:strVal val="#ppt_x"/>
                                          </p:val>
                                        </p:tav>
                                        <p:tav tm="100000">
                                          <p:val>
                                            <p:strVal val="#ppt_x"/>
                                          </p:val>
                                        </p:tav>
                                      </p:tavLst>
                                    </p:anim>
                                    <p:anim calcmode="lin" valueType="num">
                                      <p:cBhvr additive="base">
                                        <p:cTn id="8" dur="750" fill="hold"/>
                                        <p:tgtEl>
                                          <p:spTgt spid="22"/>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17E4DA24-7A9A-4DD2-816D-D318DA993FAB}"/>
              </a:ext>
            </a:extLst>
          </p:cNvPr>
          <p:cNvSpPr/>
          <p:nvPr/>
        </p:nvSpPr>
        <p:spPr>
          <a:xfrm>
            <a:off x="957313" y="2345635"/>
            <a:ext cx="10277375" cy="3721057"/>
          </a:xfrm>
          <a:prstGeom prst="roundRect">
            <a:avLst>
              <a:gd name="adj" fmla="val 3968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24" name="Group 23">
            <a:extLst>
              <a:ext uri="{FF2B5EF4-FFF2-40B4-BE49-F238E27FC236}">
                <a16:creationId xmlns:a16="http://schemas.microsoft.com/office/drawing/2014/main" id="{97D791B5-7972-49AE-819C-CFC9E4C48C81}"/>
              </a:ext>
            </a:extLst>
          </p:cNvPr>
          <p:cNvGrpSpPr/>
          <p:nvPr/>
        </p:nvGrpSpPr>
        <p:grpSpPr>
          <a:xfrm>
            <a:off x="1826053" y="403681"/>
            <a:ext cx="8539894" cy="1790700"/>
            <a:chOff x="1826053" y="791308"/>
            <a:chExt cx="8539894" cy="1790700"/>
          </a:xfrm>
        </p:grpSpPr>
        <p:sp>
          <p:nvSpPr>
            <p:cNvPr id="25" name="Freeform: Shape 24">
              <a:extLst>
                <a:ext uri="{FF2B5EF4-FFF2-40B4-BE49-F238E27FC236}">
                  <a16:creationId xmlns:a16="http://schemas.microsoft.com/office/drawing/2014/main" id="{9BD5D13E-FF96-4A77-8386-433609738C5F}"/>
                </a:ext>
              </a:extLst>
            </p:cNvPr>
            <p:cNvSpPr/>
            <p:nvPr/>
          </p:nvSpPr>
          <p:spPr>
            <a:xfrm>
              <a:off x="1826053" y="791308"/>
              <a:ext cx="8539894" cy="1790700"/>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FFD13F"/>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26" name="TextBox 25">
              <a:extLst>
                <a:ext uri="{FF2B5EF4-FFF2-40B4-BE49-F238E27FC236}">
                  <a16:creationId xmlns:a16="http://schemas.microsoft.com/office/drawing/2014/main" id="{040D1A7A-F84A-45FD-9662-5D3E787560B3}"/>
                </a:ext>
              </a:extLst>
            </p:cNvPr>
            <p:cNvSpPr txBox="1"/>
            <p:nvPr/>
          </p:nvSpPr>
          <p:spPr>
            <a:xfrm>
              <a:off x="2214612" y="1199321"/>
              <a:ext cx="7838975" cy="984885"/>
            </a:xfrm>
            <a:prstGeom prst="rect">
              <a:avLst/>
            </a:prstGeom>
            <a:noFill/>
          </p:spPr>
          <p:txBody>
            <a:bodyPr wrap="square" lIns="0" tIns="0" rIns="0" bIns="0" rtlCol="0">
              <a:spAutoFit/>
            </a:bodyPr>
            <a:lstStyle/>
            <a:p>
              <a:pPr marL="0" marR="0" algn="just">
                <a:spcBef>
                  <a:spcPts val="0"/>
                </a:spcBef>
                <a:spcAft>
                  <a:spcPts val="0"/>
                </a:spcAft>
              </a:pPr>
              <a:r>
                <a:rPr lang="vi-VN" sz="3200" b="1" dirty="0">
                  <a:effectLst/>
                  <a:latin typeface="Times New Roman" panose="02020603050405020304" pitchFamily="18" charset="0"/>
                  <a:ea typeface="Arial-Rounded" panose="020B0500000000000000" pitchFamily="34" charset="0"/>
                  <a:cs typeface="Times New Roman" panose="02020603050405020304" pitchFamily="18" charset="0"/>
                </a:rPr>
                <a:t>Chọn từ ngữ có tiếng “xanh” phù hợp với từng sự vật được tả trong bài?</a:t>
              </a:r>
              <a:endParaRPr lang="en-US" sz="3200" b="1" dirty="0">
                <a:effectLst/>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27" name="Picture 26">
            <a:extLst>
              <a:ext uri="{FF2B5EF4-FFF2-40B4-BE49-F238E27FC236}">
                <a16:creationId xmlns:a16="http://schemas.microsoft.com/office/drawing/2014/main" id="{46825B1E-18C5-41F9-A53C-B12F32D8B651}"/>
              </a:ext>
            </a:extLst>
          </p:cNvPr>
          <p:cNvPicPr>
            <a:picLocks noChangeAspect="1"/>
          </p:cNvPicPr>
          <p:nvPr/>
        </p:nvPicPr>
        <p:blipFill>
          <a:blip r:embed="rId3"/>
          <a:stretch>
            <a:fillRect/>
          </a:stretch>
        </p:blipFill>
        <p:spPr>
          <a:xfrm>
            <a:off x="1234488" y="182217"/>
            <a:ext cx="998502" cy="2209800"/>
          </a:xfrm>
          <a:prstGeom prst="rect">
            <a:avLst/>
          </a:prstGeom>
        </p:spPr>
      </p:pic>
      <p:pic>
        <p:nvPicPr>
          <p:cNvPr id="16" name="Picture 15">
            <a:extLst>
              <a:ext uri="{FF2B5EF4-FFF2-40B4-BE49-F238E27FC236}">
                <a16:creationId xmlns:a16="http://schemas.microsoft.com/office/drawing/2014/main" id="{54744A80-58CD-45BA-A752-1194D133F745}"/>
              </a:ext>
            </a:extLst>
          </p:cNvPr>
          <p:cNvPicPr>
            <a:picLocks noChangeAspect="1"/>
          </p:cNvPicPr>
          <p:nvPr/>
        </p:nvPicPr>
        <p:blipFill>
          <a:blip r:embed="rId4"/>
          <a:stretch>
            <a:fillRect/>
          </a:stretch>
        </p:blipFill>
        <p:spPr>
          <a:xfrm>
            <a:off x="695434" y="2722046"/>
            <a:ext cx="10913606" cy="2764354"/>
          </a:xfrm>
          <a:prstGeom prst="rect">
            <a:avLst/>
          </a:prstGeom>
        </p:spPr>
      </p:pic>
      <p:cxnSp>
        <p:nvCxnSpPr>
          <p:cNvPr id="35" name="Straight Arrow Connector 34">
            <a:extLst>
              <a:ext uri="{FF2B5EF4-FFF2-40B4-BE49-F238E27FC236}">
                <a16:creationId xmlns:a16="http://schemas.microsoft.com/office/drawing/2014/main" id="{C0141BF2-DD5B-405E-8F9A-3FDDB2354B65}"/>
              </a:ext>
            </a:extLst>
          </p:cNvPr>
          <p:cNvCxnSpPr/>
          <p:nvPr/>
        </p:nvCxnSpPr>
        <p:spPr>
          <a:xfrm>
            <a:off x="5220586" y="3242930"/>
            <a:ext cx="1818167" cy="68048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23353D81-B427-4AA9-8514-98B697E312E4}"/>
              </a:ext>
            </a:extLst>
          </p:cNvPr>
          <p:cNvCxnSpPr>
            <a:cxnSpLocks/>
          </p:cNvCxnSpPr>
          <p:nvPr/>
        </p:nvCxnSpPr>
        <p:spPr>
          <a:xfrm>
            <a:off x="5231219" y="3806456"/>
            <a:ext cx="1807534" cy="136096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29EDF922-40C8-4492-B131-557BED5F6309}"/>
              </a:ext>
            </a:extLst>
          </p:cNvPr>
          <p:cNvCxnSpPr>
            <a:cxnSpLocks/>
          </p:cNvCxnSpPr>
          <p:nvPr/>
        </p:nvCxnSpPr>
        <p:spPr>
          <a:xfrm flipV="1">
            <a:off x="5231219" y="3189767"/>
            <a:ext cx="1839432" cy="133970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5E03C151-F3E9-4D01-AC96-92989572D154}"/>
              </a:ext>
            </a:extLst>
          </p:cNvPr>
          <p:cNvCxnSpPr>
            <a:cxnSpLocks/>
          </p:cNvCxnSpPr>
          <p:nvPr/>
        </p:nvCxnSpPr>
        <p:spPr>
          <a:xfrm flipV="1">
            <a:off x="5231219" y="4380614"/>
            <a:ext cx="1828800" cy="818707"/>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16958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750" fill="hold"/>
                                        <p:tgtEl>
                                          <p:spTgt spid="27"/>
                                        </p:tgtEl>
                                        <p:attrNameLst>
                                          <p:attrName>ppt_x</p:attrName>
                                        </p:attrNameLst>
                                      </p:cBhvr>
                                      <p:tavLst>
                                        <p:tav tm="0">
                                          <p:val>
                                            <p:strVal val="#ppt_x"/>
                                          </p:val>
                                        </p:tav>
                                        <p:tav tm="100000">
                                          <p:val>
                                            <p:strVal val="#ppt_x"/>
                                          </p:val>
                                        </p:tav>
                                      </p:tavLst>
                                    </p:anim>
                                    <p:anim calcmode="lin" valueType="num">
                                      <p:cBhvr additive="base">
                                        <p:cTn id="8" dur="750" fill="hold"/>
                                        <p:tgtEl>
                                          <p:spTgt spid="27"/>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wipe(left)">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wipe(left)">
                                      <p:cBhvr>
                                        <p:cTn id="29" dur="500"/>
                                        <p:tgtEl>
                                          <p:spTgt spid="38"/>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40"/>
                                        </p:tgtEl>
                                        <p:attrNameLst>
                                          <p:attrName>style.visibility</p:attrName>
                                        </p:attrNameLst>
                                      </p:cBhvr>
                                      <p:to>
                                        <p:strVal val="visible"/>
                                      </p:to>
                                    </p:set>
                                    <p:animEffect transition="in" filter="wipe(left)">
                                      <p:cBhvr>
                                        <p:cTn id="34" dur="500"/>
                                        <p:tgtEl>
                                          <p:spTgt spid="4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wipe(left)">
                                      <p:cBhvr>
                                        <p:cTn id="3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a:extLst>
              <a:ext uri="{FF2B5EF4-FFF2-40B4-BE49-F238E27FC236}">
                <a16:creationId xmlns:a16="http://schemas.microsoft.com/office/drawing/2014/main" id="{925077C4-956D-4C28-9A96-5CAB202FF2C5}"/>
              </a:ext>
            </a:extLst>
          </p:cNvPr>
          <p:cNvGrpSpPr/>
          <p:nvPr/>
        </p:nvGrpSpPr>
        <p:grpSpPr>
          <a:xfrm>
            <a:off x="1826053" y="791308"/>
            <a:ext cx="8539894" cy="1534449"/>
            <a:chOff x="1826053" y="791308"/>
            <a:chExt cx="8539894" cy="1534449"/>
          </a:xfrm>
        </p:grpSpPr>
        <p:sp>
          <p:nvSpPr>
            <p:cNvPr id="38" name="Freeform: Shape 37">
              <a:extLst>
                <a:ext uri="{FF2B5EF4-FFF2-40B4-BE49-F238E27FC236}">
                  <a16:creationId xmlns:a16="http://schemas.microsoft.com/office/drawing/2014/main" id="{A7B8509B-2689-4486-A773-8E33A217377F}"/>
                </a:ext>
              </a:extLst>
            </p:cNvPr>
            <p:cNvSpPr/>
            <p:nvPr/>
          </p:nvSpPr>
          <p:spPr>
            <a:xfrm>
              <a:off x="1826053" y="791308"/>
              <a:ext cx="8539894" cy="1534449"/>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66FFFF"/>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39" name="TextBox 38">
              <a:extLst>
                <a:ext uri="{FF2B5EF4-FFF2-40B4-BE49-F238E27FC236}">
                  <a16:creationId xmlns:a16="http://schemas.microsoft.com/office/drawing/2014/main" id="{3C9CA7EC-3ECB-458D-8FAB-568FE0D473DD}"/>
                </a:ext>
              </a:extLst>
            </p:cNvPr>
            <p:cNvSpPr txBox="1"/>
            <p:nvPr/>
          </p:nvSpPr>
          <p:spPr>
            <a:xfrm>
              <a:off x="2234490" y="1070113"/>
              <a:ext cx="7838975" cy="984885"/>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Tìm</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trong</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bài</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những</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câu</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văn</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có</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hình</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ảnh</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so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sánh</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Em</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thích</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hình</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ảnh</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200" b="1" dirty="0" err="1">
                  <a:effectLst/>
                  <a:latin typeface="Times New Roman" panose="02020603050405020304" pitchFamily="18" charset="0"/>
                  <a:ea typeface="Arial-Rounded" panose="020B0500000000000000" pitchFamily="34" charset="0"/>
                  <a:cs typeface="Times New Roman" panose="02020603050405020304" pitchFamily="18" charset="0"/>
                </a:rPr>
                <a:t>nào</a:t>
              </a:r>
              <a:r>
                <a:rPr lang="en-US" sz="3200" b="1" dirty="0">
                  <a:effectLst/>
                  <a:latin typeface="Times New Roman" panose="02020603050405020304" pitchFamily="18" charset="0"/>
                  <a:ea typeface="Arial-Rounded" panose="020B0500000000000000" pitchFamily="34" charset="0"/>
                  <a:cs typeface="Times New Roman" panose="02020603050405020304" pitchFamily="18" charset="0"/>
                </a:rPr>
                <a:t>? </a:t>
              </a:r>
            </a:p>
          </p:txBody>
        </p:sp>
      </p:grpSp>
      <p:sp>
        <p:nvSpPr>
          <p:cNvPr id="40" name="Rectangle: Rounded Corners 39">
            <a:extLst>
              <a:ext uri="{FF2B5EF4-FFF2-40B4-BE49-F238E27FC236}">
                <a16:creationId xmlns:a16="http://schemas.microsoft.com/office/drawing/2014/main" id="{0BF54B69-9D0F-41C1-B4BC-0C1B233931C0}"/>
              </a:ext>
            </a:extLst>
          </p:cNvPr>
          <p:cNvSpPr/>
          <p:nvPr/>
        </p:nvSpPr>
        <p:spPr>
          <a:xfrm>
            <a:off x="914400" y="2534478"/>
            <a:ext cx="10515600" cy="3975651"/>
          </a:xfrm>
          <a:prstGeom prst="roundRect">
            <a:avLst>
              <a:gd name="adj" fmla="val 186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pic>
        <p:nvPicPr>
          <p:cNvPr id="41" name="Picture 40">
            <a:extLst>
              <a:ext uri="{FF2B5EF4-FFF2-40B4-BE49-F238E27FC236}">
                <a16:creationId xmlns:a16="http://schemas.microsoft.com/office/drawing/2014/main" id="{0D12A4AE-20CA-4023-B24F-BA780F4008CF}"/>
              </a:ext>
            </a:extLst>
          </p:cNvPr>
          <p:cNvPicPr>
            <a:picLocks noChangeAspect="1"/>
          </p:cNvPicPr>
          <p:nvPr/>
        </p:nvPicPr>
        <p:blipFill>
          <a:blip r:embed="rId3"/>
          <a:stretch>
            <a:fillRect/>
          </a:stretch>
        </p:blipFill>
        <p:spPr>
          <a:xfrm>
            <a:off x="1326682" y="135017"/>
            <a:ext cx="998741" cy="2209800"/>
          </a:xfrm>
          <a:prstGeom prst="rect">
            <a:avLst/>
          </a:prstGeom>
        </p:spPr>
      </p:pic>
      <p:sp>
        <p:nvSpPr>
          <p:cNvPr id="42" name="TextBox 41">
            <a:extLst>
              <a:ext uri="{FF2B5EF4-FFF2-40B4-BE49-F238E27FC236}">
                <a16:creationId xmlns:a16="http://schemas.microsoft.com/office/drawing/2014/main" id="{FFD84C88-A1A6-4214-ABCD-12F8235FE823}"/>
              </a:ext>
            </a:extLst>
          </p:cNvPr>
          <p:cNvSpPr txBox="1"/>
          <p:nvPr/>
        </p:nvSpPr>
        <p:spPr>
          <a:xfrm>
            <a:off x="1252330" y="2608878"/>
            <a:ext cx="9909313" cy="2308324"/>
          </a:xfrm>
          <a:prstGeom prst="rect">
            <a:avLst/>
          </a:prstGeom>
          <a:noFill/>
        </p:spPr>
        <p:txBody>
          <a:bodyPr wrap="square">
            <a:spAutoFit/>
          </a:bodyPr>
          <a:lstStyle/>
          <a:p>
            <a:pPr algn="just"/>
            <a:r>
              <a:rPr lang="vi-VN"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Về cuối thu sang đông, trên đỉnh núi có mây trắng bay như tấm khăn m</a:t>
            </a:r>
            <a:r>
              <a:rPr lang="en-US"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ỏ</a:t>
            </a:r>
            <a:r>
              <a:rPr lang="vi-VN"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ng; lá cây bay như làn tóc </a:t>
            </a:r>
            <a:r>
              <a:rPr lang="vi-VN" sz="3600" b="1" dirty="0" smtClean="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của </a:t>
            </a:r>
            <a:r>
              <a:rPr lang="vi-VN" sz="36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một bà tiên đang hướng mặt về phía biển.</a:t>
            </a:r>
            <a:endParaRPr lang="en-US" sz="3600" dirty="0">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3" name="Rectangle 42">
            <a:extLst>
              <a:ext uri="{FF2B5EF4-FFF2-40B4-BE49-F238E27FC236}">
                <a16:creationId xmlns:a16="http://schemas.microsoft.com/office/drawing/2014/main" id="{570BAE87-9BD1-4040-A692-E1F583FC56DF}"/>
              </a:ext>
            </a:extLst>
          </p:cNvPr>
          <p:cNvSpPr/>
          <p:nvPr/>
        </p:nvSpPr>
        <p:spPr>
          <a:xfrm>
            <a:off x="1367515" y="3850206"/>
            <a:ext cx="4681594" cy="45577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Rectangle 43">
            <a:extLst>
              <a:ext uri="{FF2B5EF4-FFF2-40B4-BE49-F238E27FC236}">
                <a16:creationId xmlns:a16="http://schemas.microsoft.com/office/drawing/2014/main" id="{C1097AFB-C315-425C-A235-28F8296208EF}"/>
              </a:ext>
            </a:extLst>
          </p:cNvPr>
          <p:cNvSpPr/>
          <p:nvPr/>
        </p:nvSpPr>
        <p:spPr>
          <a:xfrm>
            <a:off x="5964865" y="2689255"/>
            <a:ext cx="5103628" cy="45577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7" name="Rectangle 46">
            <a:extLst>
              <a:ext uri="{FF2B5EF4-FFF2-40B4-BE49-F238E27FC236}">
                <a16:creationId xmlns:a16="http://schemas.microsoft.com/office/drawing/2014/main" id="{08245C1F-83C6-4986-9509-63DAE45C375D}"/>
              </a:ext>
            </a:extLst>
          </p:cNvPr>
          <p:cNvSpPr/>
          <p:nvPr/>
        </p:nvSpPr>
        <p:spPr>
          <a:xfrm>
            <a:off x="6481312" y="3274046"/>
            <a:ext cx="4680331" cy="45577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8" name="Rectangle 47">
            <a:extLst>
              <a:ext uri="{FF2B5EF4-FFF2-40B4-BE49-F238E27FC236}">
                <a16:creationId xmlns:a16="http://schemas.microsoft.com/office/drawing/2014/main" id="{BE6C55F9-E52C-4906-BF8A-C9ED8F959D2D}"/>
              </a:ext>
            </a:extLst>
          </p:cNvPr>
          <p:cNvSpPr/>
          <p:nvPr/>
        </p:nvSpPr>
        <p:spPr>
          <a:xfrm>
            <a:off x="1367052" y="3274045"/>
            <a:ext cx="4969953" cy="45577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750" fill="hold"/>
                                        <p:tgtEl>
                                          <p:spTgt spid="41"/>
                                        </p:tgtEl>
                                        <p:attrNameLst>
                                          <p:attrName>ppt_x</p:attrName>
                                        </p:attrNameLst>
                                      </p:cBhvr>
                                      <p:tavLst>
                                        <p:tav tm="0">
                                          <p:val>
                                            <p:strVal val="#ppt_x"/>
                                          </p:val>
                                        </p:tav>
                                        <p:tav tm="100000">
                                          <p:val>
                                            <p:strVal val="#ppt_x"/>
                                          </p:val>
                                        </p:tav>
                                      </p:tavLst>
                                    </p:anim>
                                    <p:anim calcmode="lin" valueType="num">
                                      <p:cBhvr additive="base">
                                        <p:cTn id="8" dur="750" fill="hold"/>
                                        <p:tgtEl>
                                          <p:spTgt spid="41"/>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left)">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barn(outVertical)">
                                      <p:cBhvr>
                                        <p:cTn id="22" dur="500"/>
                                        <p:tgtEl>
                                          <p:spTgt spid="43"/>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animEffect transition="in" filter="barn(outVertical)">
                                      <p:cBhvr>
                                        <p:cTn id="25" dur="500"/>
                                        <p:tgtEl>
                                          <p:spTgt spid="44"/>
                                        </p:tgtEl>
                                      </p:cBhvr>
                                    </p:animEffect>
                                  </p:childTnLst>
                                </p:cTn>
                              </p:par>
                              <p:par>
                                <p:cTn id="26" presetID="16" presetClass="entr" presetSubtype="37" fill="hold" grpId="0" nodeType="withEffect">
                                  <p:stCondLst>
                                    <p:cond delay="0"/>
                                  </p:stCondLst>
                                  <p:childTnLst>
                                    <p:set>
                                      <p:cBhvr>
                                        <p:cTn id="27" dur="1" fill="hold">
                                          <p:stCondLst>
                                            <p:cond delay="0"/>
                                          </p:stCondLst>
                                        </p:cTn>
                                        <p:tgtEl>
                                          <p:spTgt spid="47"/>
                                        </p:tgtEl>
                                        <p:attrNameLst>
                                          <p:attrName>style.visibility</p:attrName>
                                        </p:attrNameLst>
                                      </p:cBhvr>
                                      <p:to>
                                        <p:strVal val="visible"/>
                                      </p:to>
                                    </p:set>
                                    <p:animEffect transition="in" filter="barn(outVertical)">
                                      <p:cBhvr>
                                        <p:cTn id="28" dur="500"/>
                                        <p:tgtEl>
                                          <p:spTgt spid="47"/>
                                        </p:tgtEl>
                                      </p:cBhvr>
                                    </p:animEffect>
                                  </p:childTnLst>
                                </p:cTn>
                              </p:par>
                              <p:par>
                                <p:cTn id="29" presetID="16" presetClass="entr" presetSubtype="37" fill="hold" grpId="0" nodeType="with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barn(outVertical)">
                                      <p:cBhvr>
                                        <p:cTn id="31"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animBg="1"/>
      <p:bldP spid="44" grpId="0" animBg="1"/>
      <p:bldP spid="47" grpId="0" animBg="1"/>
      <p:bldP spid="4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Rounded Corners 28">
            <a:extLst>
              <a:ext uri="{FF2B5EF4-FFF2-40B4-BE49-F238E27FC236}">
                <a16:creationId xmlns:a16="http://schemas.microsoft.com/office/drawing/2014/main" id="{EE57A250-8C2B-4EEF-8290-FBEDA4E397DA}"/>
              </a:ext>
            </a:extLst>
          </p:cNvPr>
          <p:cNvSpPr/>
          <p:nvPr/>
        </p:nvSpPr>
        <p:spPr>
          <a:xfrm>
            <a:off x="1490870" y="1769166"/>
            <a:ext cx="9432234" cy="4479236"/>
          </a:xfrm>
          <a:prstGeom prst="roundRect">
            <a:avLst>
              <a:gd name="adj" fmla="val 186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43" name="Group 42">
            <a:extLst>
              <a:ext uri="{FF2B5EF4-FFF2-40B4-BE49-F238E27FC236}">
                <a16:creationId xmlns:a16="http://schemas.microsoft.com/office/drawing/2014/main" id="{9114391D-334D-47E5-99AD-082127B9FE66}"/>
              </a:ext>
            </a:extLst>
          </p:cNvPr>
          <p:cNvGrpSpPr/>
          <p:nvPr/>
        </p:nvGrpSpPr>
        <p:grpSpPr>
          <a:xfrm>
            <a:off x="1574534" y="1006704"/>
            <a:ext cx="9759773" cy="1408043"/>
            <a:chOff x="1446943" y="838200"/>
            <a:chExt cx="9759773" cy="1408043"/>
          </a:xfrm>
        </p:grpSpPr>
        <p:sp>
          <p:nvSpPr>
            <p:cNvPr id="44" name="Freeform: Shape 43">
              <a:extLst>
                <a:ext uri="{FF2B5EF4-FFF2-40B4-BE49-F238E27FC236}">
                  <a16:creationId xmlns:a16="http://schemas.microsoft.com/office/drawing/2014/main" id="{7E8F9BE9-FA92-4559-849A-B4F2605146A3}"/>
                </a:ext>
              </a:extLst>
            </p:cNvPr>
            <p:cNvSpPr/>
            <p:nvPr/>
          </p:nvSpPr>
          <p:spPr>
            <a:xfrm>
              <a:off x="1446943" y="838200"/>
              <a:ext cx="9759773" cy="1408043"/>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rgbClr val="FFFF00"/>
            </a:solid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sp>
          <p:nvSpPr>
            <p:cNvPr id="45" name="TextBox 44">
              <a:extLst>
                <a:ext uri="{FF2B5EF4-FFF2-40B4-BE49-F238E27FC236}">
                  <a16:creationId xmlns:a16="http://schemas.microsoft.com/office/drawing/2014/main" id="{2DC186AB-DA99-4268-BD6A-117C72CB1E07}"/>
                </a:ext>
              </a:extLst>
            </p:cNvPr>
            <p:cNvSpPr txBox="1"/>
            <p:nvPr/>
          </p:nvSpPr>
          <p:spPr>
            <a:xfrm>
              <a:off x="1779103" y="1047226"/>
              <a:ext cx="9217843" cy="1015663"/>
            </a:xfrm>
            <a:prstGeom prst="rect">
              <a:avLst/>
            </a:prstGeom>
            <a:noFill/>
          </p:spPr>
          <p:txBody>
            <a:bodyPr wrap="square" lIns="0" tIns="0" rIns="0" bIns="0"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300" b="1" dirty="0">
                  <a:effectLst/>
                  <a:latin typeface="Times New Roman" panose="02020603050405020304" pitchFamily="18" charset="0"/>
                  <a:ea typeface="Arial-Rounded" panose="020B0500000000000000" pitchFamily="34" charset="0"/>
                  <a:cs typeface="Times New Roman" panose="02020603050405020304" pitchFamily="18" charset="0"/>
                </a:rPr>
                <a:t>Tác giả cảm nhận được những âm thanh nào, những hương thơm nào của vùng núi quê mình?</a:t>
              </a:r>
              <a:endParaRPr kumimoji="0" lang="en-US" sz="33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grpSp>
      <p:pic>
        <p:nvPicPr>
          <p:cNvPr id="46" name="Picture 45">
            <a:extLst>
              <a:ext uri="{FF2B5EF4-FFF2-40B4-BE49-F238E27FC236}">
                <a16:creationId xmlns:a16="http://schemas.microsoft.com/office/drawing/2014/main" id="{E9247E31-67EC-4C3A-BF10-39B5CBBE2DFB}"/>
              </a:ext>
            </a:extLst>
          </p:cNvPr>
          <p:cNvPicPr>
            <a:picLocks noChangeAspect="1"/>
          </p:cNvPicPr>
          <p:nvPr/>
        </p:nvPicPr>
        <p:blipFill>
          <a:blip r:embed="rId3"/>
          <a:stretch>
            <a:fillRect/>
          </a:stretch>
        </p:blipFill>
        <p:spPr>
          <a:xfrm>
            <a:off x="740871" y="720048"/>
            <a:ext cx="1000225" cy="2212584"/>
          </a:xfrm>
          <a:prstGeom prst="rect">
            <a:avLst/>
          </a:prstGeom>
        </p:spPr>
      </p:pic>
      <p:sp>
        <p:nvSpPr>
          <p:cNvPr id="47" name="TextBox 46">
            <a:extLst>
              <a:ext uri="{FF2B5EF4-FFF2-40B4-BE49-F238E27FC236}">
                <a16:creationId xmlns:a16="http://schemas.microsoft.com/office/drawing/2014/main" id="{ADE1997E-1033-4945-BA5D-EF7373056E1D}"/>
              </a:ext>
            </a:extLst>
          </p:cNvPr>
          <p:cNvSpPr txBox="1"/>
          <p:nvPr/>
        </p:nvSpPr>
        <p:spPr>
          <a:xfrm>
            <a:off x="1618461" y="2558721"/>
            <a:ext cx="9332843" cy="1569660"/>
          </a:xfrm>
          <a:prstGeom prst="rect">
            <a:avLst/>
          </a:prstGeom>
          <a:noFill/>
        </p:spPr>
        <p:txBody>
          <a:bodyPr wrap="square">
            <a:spAutoFit/>
          </a:bodyPr>
          <a:lstStyle/>
          <a:p>
            <a:pPr algn="just"/>
            <a:r>
              <a:rPr lang="vi-VN" sz="3200" b="1" dirty="0">
                <a:solidFill>
                  <a:srgbClr val="002060"/>
                </a:solidFill>
                <a:latin typeface="Times New Roman" panose="02020603050405020304" pitchFamily="18" charset="0"/>
                <a:ea typeface="Arial-Rounded" panose="020B0500000000000000" pitchFamily="34" charset="0"/>
                <a:cs typeface="Times New Roman" panose="02020603050405020304" pitchFamily="18" charset="0"/>
              </a:rPr>
              <a:t>Từ xa xa, tác giả nghe thấy tiếng lá bạch đàn và lá tre reo, ngửi thấy hương thơm của chè xanh, của bếp nhà ai tỏa khói.</a:t>
            </a:r>
          </a:p>
        </p:txBody>
      </p:sp>
      <p:sp>
        <p:nvSpPr>
          <p:cNvPr id="48" name="Rectangle 47">
            <a:extLst>
              <a:ext uri="{FF2B5EF4-FFF2-40B4-BE49-F238E27FC236}">
                <a16:creationId xmlns:a16="http://schemas.microsoft.com/office/drawing/2014/main" id="{F1761F01-1789-4260-A638-4089056C1ACC}"/>
              </a:ext>
            </a:extLst>
          </p:cNvPr>
          <p:cNvSpPr/>
          <p:nvPr/>
        </p:nvSpPr>
        <p:spPr>
          <a:xfrm>
            <a:off x="1695504" y="3171881"/>
            <a:ext cx="7284373" cy="326232"/>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Rectangle 48">
            <a:extLst>
              <a:ext uri="{FF2B5EF4-FFF2-40B4-BE49-F238E27FC236}">
                <a16:creationId xmlns:a16="http://schemas.microsoft.com/office/drawing/2014/main" id="{5F963CA5-6A27-4239-BF23-2025CFF2A0FD}"/>
              </a:ext>
            </a:extLst>
          </p:cNvPr>
          <p:cNvSpPr/>
          <p:nvPr/>
        </p:nvSpPr>
        <p:spPr>
          <a:xfrm>
            <a:off x="4923692" y="2644414"/>
            <a:ext cx="6006578" cy="455771"/>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3952933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750" fill="hold"/>
                                        <p:tgtEl>
                                          <p:spTgt spid="46"/>
                                        </p:tgtEl>
                                        <p:attrNameLst>
                                          <p:attrName>ppt_x</p:attrName>
                                        </p:attrNameLst>
                                      </p:cBhvr>
                                      <p:tavLst>
                                        <p:tav tm="0">
                                          <p:val>
                                            <p:strVal val="#ppt_x"/>
                                          </p:val>
                                        </p:tav>
                                        <p:tav tm="100000">
                                          <p:val>
                                            <p:strVal val="#ppt_x"/>
                                          </p:val>
                                        </p:tav>
                                      </p:tavLst>
                                    </p:anim>
                                    <p:anim calcmode="lin" valueType="num">
                                      <p:cBhvr additive="base">
                                        <p:cTn id="8" dur="750" fill="hold"/>
                                        <p:tgtEl>
                                          <p:spTgt spid="46"/>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2" presetClass="entr" presetSubtype="8" fill="hold" nodeType="after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wipe(left)">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500"/>
                                        <p:tgtEl>
                                          <p:spTgt spid="4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barn(outVertical)">
                                      <p:cBhvr>
                                        <p:cTn id="22" dur="500"/>
                                        <p:tgtEl>
                                          <p:spTgt spid="48"/>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barn(outVertical)">
                                      <p:cBhvr>
                                        <p:cTn id="25"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p:bldP spid="48" grpId="0" animBg="1"/>
      <p:bldP spid="4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Rounded Corners 20">
            <a:extLst>
              <a:ext uri="{FF2B5EF4-FFF2-40B4-BE49-F238E27FC236}">
                <a16:creationId xmlns:a16="http://schemas.microsoft.com/office/drawing/2014/main" id="{5D541876-E8FE-4667-9B33-E3C5983781EF}"/>
              </a:ext>
            </a:extLst>
          </p:cNvPr>
          <p:cNvSpPr/>
          <p:nvPr/>
        </p:nvSpPr>
        <p:spPr>
          <a:xfrm>
            <a:off x="1714071" y="2425149"/>
            <a:ext cx="8763859" cy="3823252"/>
          </a:xfrm>
          <a:prstGeom prst="roundRect">
            <a:avLst>
              <a:gd name="adj" fmla="val 1868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9Slide02 Noi dung dai"/>
              <a:ea typeface="+mn-ea"/>
              <a:cs typeface="+mn-cs"/>
            </a:endParaRPr>
          </a:p>
        </p:txBody>
      </p:sp>
      <p:grpSp>
        <p:nvGrpSpPr>
          <p:cNvPr id="22" name="Group 21">
            <a:extLst>
              <a:ext uri="{FF2B5EF4-FFF2-40B4-BE49-F238E27FC236}">
                <a16:creationId xmlns:a16="http://schemas.microsoft.com/office/drawing/2014/main" id="{40A6E286-6AF0-4969-8A96-3B0436E0BC0E}"/>
              </a:ext>
            </a:extLst>
          </p:cNvPr>
          <p:cNvGrpSpPr/>
          <p:nvPr/>
        </p:nvGrpSpPr>
        <p:grpSpPr>
          <a:xfrm>
            <a:off x="1579629" y="429038"/>
            <a:ext cx="8985667" cy="2209800"/>
            <a:chOff x="3040681" y="4792317"/>
            <a:chExt cx="7532706" cy="2209800"/>
          </a:xfrm>
        </p:grpSpPr>
        <p:sp>
          <p:nvSpPr>
            <p:cNvPr id="23" name="Freeform: Shape 22">
              <a:extLst>
                <a:ext uri="{FF2B5EF4-FFF2-40B4-BE49-F238E27FC236}">
                  <a16:creationId xmlns:a16="http://schemas.microsoft.com/office/drawing/2014/main" id="{E0BD6373-6EA5-4383-825B-8F29C7116923}"/>
                </a:ext>
              </a:extLst>
            </p:cNvPr>
            <p:cNvSpPr/>
            <p:nvPr/>
          </p:nvSpPr>
          <p:spPr>
            <a:xfrm>
              <a:off x="3320144" y="4966305"/>
              <a:ext cx="7253243" cy="1533887"/>
            </a:xfrm>
            <a:custGeom>
              <a:avLst/>
              <a:gdLst>
                <a:gd name="connsiteX0" fmla="*/ 213143 w 8539894"/>
                <a:gd name="connsiteY0" fmla="*/ 327215 h 1682046"/>
                <a:gd name="connsiteX1" fmla="*/ 1725419 w 8539894"/>
                <a:gd name="connsiteY1" fmla="*/ 133784 h 1682046"/>
                <a:gd name="connsiteX2" fmla="*/ 4398281 w 8539894"/>
                <a:gd name="connsiteY2" fmla="*/ 10692 h 1682046"/>
                <a:gd name="connsiteX3" fmla="*/ 6103989 w 8539894"/>
                <a:gd name="connsiteY3" fmla="*/ 28277 h 1682046"/>
                <a:gd name="connsiteX4" fmla="*/ 8055881 w 8539894"/>
                <a:gd name="connsiteY4" fmla="*/ 204123 h 1682046"/>
                <a:gd name="connsiteX5" fmla="*/ 8530666 w 8539894"/>
                <a:gd name="connsiteY5" fmla="*/ 766831 h 1682046"/>
                <a:gd name="connsiteX6" fmla="*/ 8319650 w 8539894"/>
                <a:gd name="connsiteY6" fmla="*/ 1575723 h 1682046"/>
                <a:gd name="connsiteX7" fmla="*/ 7721773 w 8539894"/>
                <a:gd name="connsiteY7" fmla="*/ 1628477 h 1682046"/>
                <a:gd name="connsiteX8" fmla="*/ 4714804 w 8539894"/>
                <a:gd name="connsiteY8" fmla="*/ 1487800 h 1682046"/>
                <a:gd name="connsiteX9" fmla="*/ 2059527 w 8539894"/>
                <a:gd name="connsiteY9" fmla="*/ 1593308 h 1682046"/>
                <a:gd name="connsiteX10" fmla="*/ 863773 w 8539894"/>
                <a:gd name="connsiteY10" fmla="*/ 1681231 h 1682046"/>
                <a:gd name="connsiteX11" fmla="*/ 177973 w 8539894"/>
                <a:gd name="connsiteY11" fmla="*/ 1540554 h 1682046"/>
                <a:gd name="connsiteX12" fmla="*/ 2127 w 8539894"/>
                <a:gd name="connsiteY12" fmla="*/ 960261 h 1682046"/>
                <a:gd name="connsiteX13" fmla="*/ 90050 w 8539894"/>
                <a:gd name="connsiteY13" fmla="*/ 520646 h 1682046"/>
                <a:gd name="connsiteX14" fmla="*/ 213143 w 8539894"/>
                <a:gd name="connsiteY14" fmla="*/ 327215 h 1682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8539894" h="1682046">
                  <a:moveTo>
                    <a:pt x="213143" y="327215"/>
                  </a:moveTo>
                  <a:cubicBezTo>
                    <a:pt x="485704" y="262738"/>
                    <a:pt x="1027896" y="186538"/>
                    <a:pt x="1725419" y="133784"/>
                  </a:cubicBezTo>
                  <a:cubicBezTo>
                    <a:pt x="2422942" y="81030"/>
                    <a:pt x="3668519" y="28276"/>
                    <a:pt x="4398281" y="10692"/>
                  </a:cubicBezTo>
                  <a:cubicBezTo>
                    <a:pt x="5128043" y="-6892"/>
                    <a:pt x="5494389" y="-3961"/>
                    <a:pt x="6103989" y="28277"/>
                  </a:cubicBezTo>
                  <a:cubicBezTo>
                    <a:pt x="6713589" y="60515"/>
                    <a:pt x="7651435" y="81031"/>
                    <a:pt x="8055881" y="204123"/>
                  </a:cubicBezTo>
                  <a:cubicBezTo>
                    <a:pt x="8460327" y="327215"/>
                    <a:pt x="8486705" y="538231"/>
                    <a:pt x="8530666" y="766831"/>
                  </a:cubicBezTo>
                  <a:cubicBezTo>
                    <a:pt x="8574628" y="995431"/>
                    <a:pt x="8454465" y="1432115"/>
                    <a:pt x="8319650" y="1575723"/>
                  </a:cubicBezTo>
                  <a:cubicBezTo>
                    <a:pt x="8184835" y="1719331"/>
                    <a:pt x="8322581" y="1643131"/>
                    <a:pt x="7721773" y="1628477"/>
                  </a:cubicBezTo>
                  <a:cubicBezTo>
                    <a:pt x="7120965" y="1613823"/>
                    <a:pt x="5658512" y="1493661"/>
                    <a:pt x="4714804" y="1487800"/>
                  </a:cubicBezTo>
                  <a:cubicBezTo>
                    <a:pt x="3771096" y="1481939"/>
                    <a:pt x="2701366" y="1561070"/>
                    <a:pt x="2059527" y="1593308"/>
                  </a:cubicBezTo>
                  <a:cubicBezTo>
                    <a:pt x="1417689" y="1625547"/>
                    <a:pt x="1177365" y="1690023"/>
                    <a:pt x="863773" y="1681231"/>
                  </a:cubicBezTo>
                  <a:cubicBezTo>
                    <a:pt x="550181" y="1672439"/>
                    <a:pt x="321581" y="1660716"/>
                    <a:pt x="177973" y="1540554"/>
                  </a:cubicBezTo>
                  <a:cubicBezTo>
                    <a:pt x="34365" y="1420392"/>
                    <a:pt x="16781" y="1130246"/>
                    <a:pt x="2127" y="960261"/>
                  </a:cubicBezTo>
                  <a:cubicBezTo>
                    <a:pt x="-12527" y="790276"/>
                    <a:pt x="51950" y="623223"/>
                    <a:pt x="90050" y="520646"/>
                  </a:cubicBezTo>
                  <a:cubicBezTo>
                    <a:pt x="128150" y="418069"/>
                    <a:pt x="-59418" y="391692"/>
                    <a:pt x="213143" y="327215"/>
                  </a:cubicBezTo>
                  <a:close/>
                </a:path>
              </a:pathLst>
            </a:custGeom>
            <a:solidFill>
              <a:schemeClr val="bg1"/>
            </a:solidFill>
            <a:ln w="38100">
              <a:solidFill>
                <a:schemeClr val="accent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4" name="Picture 23">
              <a:extLst>
                <a:ext uri="{FF2B5EF4-FFF2-40B4-BE49-F238E27FC236}">
                  <a16:creationId xmlns:a16="http://schemas.microsoft.com/office/drawing/2014/main" id="{B4C9E5AF-3E7E-4628-9165-438F537A4A95}"/>
                </a:ext>
              </a:extLst>
            </p:cNvPr>
            <p:cNvPicPr>
              <a:picLocks noChangeAspect="1"/>
            </p:cNvPicPr>
            <p:nvPr/>
          </p:nvPicPr>
          <p:blipFill>
            <a:blip r:embed="rId3"/>
            <a:stretch>
              <a:fillRect/>
            </a:stretch>
          </p:blipFill>
          <p:spPr>
            <a:xfrm>
              <a:off x="3040681" y="4792317"/>
              <a:ext cx="1000225" cy="2209800"/>
            </a:xfrm>
            <a:prstGeom prst="rect">
              <a:avLst/>
            </a:prstGeom>
          </p:spPr>
        </p:pic>
        <p:sp>
          <p:nvSpPr>
            <p:cNvPr id="25" name="Rectangle: Rounded Corners 24">
              <a:extLst>
                <a:ext uri="{FF2B5EF4-FFF2-40B4-BE49-F238E27FC236}">
                  <a16:creationId xmlns:a16="http://schemas.microsoft.com/office/drawing/2014/main" id="{19C3EDF1-E204-4F9D-BC9D-4940F770811D}"/>
                </a:ext>
              </a:extLst>
            </p:cNvPr>
            <p:cNvSpPr/>
            <p:nvPr/>
          </p:nvSpPr>
          <p:spPr>
            <a:xfrm>
              <a:off x="3279914" y="4899991"/>
              <a:ext cx="576469" cy="904461"/>
            </a:xfrm>
            <a:prstGeom prst="roundRect">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latin typeface="Arial-Rounded" panose="020B0500000000000000" pitchFamily="34" charset="0"/>
                  <a:ea typeface="Arial-Rounded" panose="020B0500000000000000" pitchFamily="34" charset="0"/>
                  <a:cs typeface="Arial-Rounded" panose="020B0500000000000000" pitchFamily="34" charset="0"/>
                </a:rPr>
                <a:t>5</a:t>
              </a:r>
            </a:p>
          </p:txBody>
        </p:sp>
        <p:sp>
          <p:nvSpPr>
            <p:cNvPr id="26" name="TextBox 25">
              <a:extLst>
                <a:ext uri="{FF2B5EF4-FFF2-40B4-BE49-F238E27FC236}">
                  <a16:creationId xmlns:a16="http://schemas.microsoft.com/office/drawing/2014/main" id="{8F61688E-EAD1-414F-A91E-796EE94116A1}"/>
                </a:ext>
              </a:extLst>
            </p:cNvPr>
            <p:cNvSpPr txBox="1"/>
            <p:nvPr/>
          </p:nvSpPr>
          <p:spPr>
            <a:xfrm>
              <a:off x="4044099" y="5207192"/>
              <a:ext cx="6329320" cy="1107996"/>
            </a:xfrm>
            <a:prstGeom prst="rect">
              <a:avLst/>
            </a:prstGeom>
            <a:noFill/>
          </p:spPr>
          <p:txBody>
            <a:bodyPr wrap="square" lIns="0" tIns="0" rIns="0" bIns="0" rtlCol="0">
              <a:spAutoFit/>
            </a:bodyPr>
            <a:lstStyle/>
            <a:p>
              <a:pPr marL="0" marR="0" algn="just">
                <a:spcBef>
                  <a:spcPts val="0"/>
                </a:spcBef>
                <a:spcAft>
                  <a:spcPts val="0"/>
                </a:spcAft>
              </a:pP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Nêu</a:t>
              </a:r>
              <a:r>
                <a:rPr lang="en-US" sz="36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cảm</a:t>
              </a:r>
              <a:r>
                <a:rPr lang="en-US" sz="36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nghĩ</a:t>
              </a:r>
              <a:r>
                <a:rPr lang="en-US" sz="36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của</a:t>
              </a:r>
              <a:r>
                <a:rPr lang="en-US" sz="36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em</a:t>
              </a:r>
              <a:r>
                <a:rPr lang="en-US" sz="36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sau</a:t>
              </a:r>
              <a:r>
                <a:rPr lang="en-US" sz="36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khi</a:t>
              </a:r>
              <a:r>
                <a:rPr lang="en-US" sz="36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đọc</a:t>
              </a:r>
              <a:r>
                <a:rPr lang="en-US" sz="36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bài</a:t>
              </a:r>
              <a:r>
                <a:rPr lang="en-US" sz="36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Núi</a:t>
              </a:r>
              <a:r>
                <a:rPr lang="en-US" sz="36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quê</a:t>
              </a:r>
              <a:r>
                <a:rPr lang="en-US" sz="3600" b="1" dirty="0">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dirty="0" err="1">
                  <a:effectLst/>
                  <a:latin typeface="Times New Roman" panose="02020603050405020304" pitchFamily="18" charset="0"/>
                  <a:ea typeface="Arial-Rounded" panose="020B0500000000000000" pitchFamily="34" charset="0"/>
                  <a:cs typeface="Times New Roman" panose="02020603050405020304" pitchFamily="18" charset="0"/>
                </a:rPr>
                <a:t>tôi</a:t>
              </a:r>
              <a:endParaRPr lang="en-US" sz="3600" b="1" dirty="0">
                <a:effectLst/>
                <a:latin typeface="Times New Roman" panose="02020603050405020304" pitchFamily="18" charset="0"/>
                <a:ea typeface="Arial-Rounded" panose="020B0500000000000000" pitchFamily="34" charset="0"/>
                <a:cs typeface="Times New Roman" panose="02020603050405020304" pitchFamily="18" charset="0"/>
              </a:endParaRPr>
            </a:p>
          </p:txBody>
        </p:sp>
      </p:grpSp>
      <p:sp>
        <p:nvSpPr>
          <p:cNvPr id="27" name="TextBox 26">
            <a:extLst>
              <a:ext uri="{FF2B5EF4-FFF2-40B4-BE49-F238E27FC236}">
                <a16:creationId xmlns:a16="http://schemas.microsoft.com/office/drawing/2014/main" id="{D2996C46-288A-4535-9F1C-441C017593AE}"/>
              </a:ext>
            </a:extLst>
          </p:cNvPr>
          <p:cNvSpPr txBox="1"/>
          <p:nvPr/>
        </p:nvSpPr>
        <p:spPr>
          <a:xfrm>
            <a:off x="2775792" y="2803760"/>
            <a:ext cx="7871791" cy="677108"/>
          </a:xfrm>
          <a:prstGeom prst="rect">
            <a:avLst/>
          </a:prstGeom>
          <a:noFill/>
        </p:spPr>
        <p:txBody>
          <a:bodyPr wrap="square" lIns="0" tIns="0" rIns="0" bIns="0" rtlCol="0">
            <a:spAutoFit/>
          </a:bodyPr>
          <a:lstStyle/>
          <a:p>
            <a:pPr algn="just"/>
            <a:r>
              <a:rPr lang="nl-NL" sz="4400" b="1" i="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Nêu theo hiểu biết của mình.</a:t>
            </a:r>
            <a:endParaRPr lang="en-US" sz="4400" b="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140288000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 calcmode="lin" valueType="num">
                                      <p:cBhvr>
                                        <p:cTn id="9" dur="1000" fill="hold"/>
                                        <p:tgtEl>
                                          <p:spTgt spid="22"/>
                                        </p:tgtEl>
                                        <p:attrNameLst>
                                          <p:attrName>style.rotation</p:attrName>
                                        </p:attrNameLst>
                                      </p:cBhvr>
                                      <p:tavLst>
                                        <p:tav tm="0">
                                          <p:val>
                                            <p:fltVal val="90"/>
                                          </p:val>
                                        </p:tav>
                                        <p:tav tm="100000">
                                          <p:val>
                                            <p:fltVal val="0"/>
                                          </p:val>
                                        </p:tav>
                                      </p:tavLst>
                                    </p:anim>
                                    <p:animEffect transition="in" filter="fade">
                                      <p:cBhvr>
                                        <p:cTn id="10" dur="10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7">
                                            <p:txEl>
                                              <p:pRg st="0" end="0"/>
                                            </p:txEl>
                                          </p:spTgt>
                                        </p:tgtEl>
                                        <p:attrNameLst>
                                          <p:attrName>style.visibility</p:attrName>
                                        </p:attrNameLst>
                                      </p:cBhvr>
                                      <p:to>
                                        <p:strVal val="visible"/>
                                      </p:to>
                                    </p:set>
                                    <p:animEffect transition="in" filter="wipe(down)">
                                      <p:cBhvr>
                                        <p:cTn id="15" dur="500"/>
                                        <p:tgtEl>
                                          <p:spTgt spid="2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phic 3">
            <a:extLst>
              <a:ext uri="{FF2B5EF4-FFF2-40B4-BE49-F238E27FC236}">
                <a16:creationId xmlns:a16="http://schemas.microsoft.com/office/drawing/2014/main" id="{FD1B3576-4EEA-3FB8-C4E2-758D61DCD80C}"/>
              </a:ext>
            </a:extLst>
          </p:cNvPr>
          <p:cNvPicPr>
            <a:picLocks noChangeAspect="1"/>
          </p:cNvPicPr>
          <p:nvPr/>
        </p:nvPicPr>
        <p:blipFill>
          <a:blip r:embed="rId3">
            <a:extLst>
              <a:ext uri="{96DAC541-7B7A-43D3-8B79-37D633B846F1}">
                <asvg:svgBlip xmlns="" xmlns:asvg="http://schemas.microsoft.com/office/drawing/2016/SVG/main" r:embed="rId4"/>
              </a:ext>
            </a:extLst>
          </a:blip>
          <a:stretch>
            <a:fillRect/>
          </a:stretch>
        </p:blipFill>
        <p:spPr>
          <a:xfrm>
            <a:off x="933450" y="407099"/>
            <a:ext cx="10325100" cy="7212901"/>
          </a:xfrm>
          <a:prstGeom prst="rect">
            <a:avLst/>
          </a:prstGeom>
        </p:spPr>
      </p:pic>
      <p:pic>
        <p:nvPicPr>
          <p:cNvPr id="10" name="Picture 9">
            <a:extLst>
              <a:ext uri="{FF2B5EF4-FFF2-40B4-BE49-F238E27FC236}">
                <a16:creationId xmlns:a16="http://schemas.microsoft.com/office/drawing/2014/main" id="{71908B83-A53F-A78B-2B60-97E370555AAA}"/>
              </a:ext>
            </a:extLst>
          </p:cNvPr>
          <p:cNvPicPr>
            <a:picLocks noChangeAspect="1"/>
          </p:cNvPicPr>
          <p:nvPr/>
        </p:nvPicPr>
        <p:blipFill>
          <a:blip r:embed="rId5"/>
          <a:stretch>
            <a:fillRect/>
          </a:stretch>
        </p:blipFill>
        <p:spPr>
          <a:xfrm>
            <a:off x="9906000" y="3558871"/>
            <a:ext cx="1771216" cy="2815778"/>
          </a:xfrm>
          <a:prstGeom prst="rect">
            <a:avLst/>
          </a:prstGeom>
        </p:spPr>
      </p:pic>
      <p:pic>
        <p:nvPicPr>
          <p:cNvPr id="11" name="Graphic 10">
            <a:extLst>
              <a:ext uri="{FF2B5EF4-FFF2-40B4-BE49-F238E27FC236}">
                <a16:creationId xmlns:a16="http://schemas.microsoft.com/office/drawing/2014/main" id="{F17CA48B-2F54-9F8F-0272-ED01714D3A91}"/>
              </a:ext>
            </a:extLst>
          </p:cNvPr>
          <p:cNvPicPr>
            <a:picLocks noChangeAspect="1"/>
          </p:cNvPicPr>
          <p:nvPr/>
        </p:nvPicPr>
        <p:blipFill>
          <a:blip r:embed="rId6">
            <a:lum contrast="20000"/>
            <a:extLst>
              <a:ext uri="{96DAC541-7B7A-43D3-8B79-37D633B846F1}">
                <asvg:svgBlip xmlns="" xmlns:asvg="http://schemas.microsoft.com/office/drawing/2016/SVG/main" r:embed="rId7"/>
              </a:ext>
            </a:extLst>
          </a:blip>
          <a:stretch>
            <a:fillRect/>
          </a:stretch>
        </p:blipFill>
        <p:spPr>
          <a:xfrm>
            <a:off x="246025" y="3505200"/>
            <a:ext cx="1771216" cy="2618320"/>
          </a:xfrm>
          <a:prstGeom prst="rect">
            <a:avLst/>
          </a:prstGeom>
        </p:spPr>
      </p:pic>
      <p:sp>
        <p:nvSpPr>
          <p:cNvPr id="5" name="TextBox 4">
            <a:extLst>
              <a:ext uri="{FF2B5EF4-FFF2-40B4-BE49-F238E27FC236}">
                <a16:creationId xmlns:a16="http://schemas.microsoft.com/office/drawing/2014/main" id="{E398A943-78F3-C870-BD5C-9C59FB038243}"/>
              </a:ext>
            </a:extLst>
          </p:cNvPr>
          <p:cNvSpPr txBox="1"/>
          <p:nvPr/>
        </p:nvSpPr>
        <p:spPr>
          <a:xfrm>
            <a:off x="1568017" y="838200"/>
            <a:ext cx="9055966" cy="738664"/>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Nội</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dung </a:t>
            </a:r>
            <a:r>
              <a:rPr kumimoji="0" lang="en-US" sz="48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bài</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4800" b="1" i="0" u="none" strike="noStrike" kern="1200" cap="none" spc="0" normalizeH="0" noProof="0" dirty="0" err="1">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đọc</a:t>
            </a:r>
            <a:endParaRPr kumimoji="0" lang="en-US" sz="48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B8976CAC-0AE0-64C7-9587-5A89FDAEE6F3}"/>
              </a:ext>
            </a:extLst>
          </p:cNvPr>
          <p:cNvSpPr txBox="1"/>
          <p:nvPr/>
        </p:nvSpPr>
        <p:spPr>
          <a:xfrm>
            <a:off x="2403107" y="1945406"/>
            <a:ext cx="7295931" cy="3077766"/>
          </a:xfrm>
          <a:prstGeom prst="rect">
            <a:avLst/>
          </a:prstGeom>
          <a:noFill/>
        </p:spPr>
        <p:txBody>
          <a:bodyPr wrap="square" lIns="0" tIns="0" rIns="0" bIns="0" rtlCol="0">
            <a:spAutoFit/>
          </a:bodyPr>
          <a:lstStyle/>
          <a:p>
            <a:pPr lvl="0" algn="just"/>
            <a:r>
              <a:rPr lang="en-US" sz="4000" b="1"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Bài</a:t>
            </a:r>
            <a:r>
              <a:rPr lang="en-US" sz="4000"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đọc</a:t>
            </a:r>
            <a:r>
              <a:rPr lang="vi-VN" sz="4000"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miêu</a:t>
            </a:r>
            <a:r>
              <a:rPr lang="en-US" sz="4000"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tả</a:t>
            </a:r>
            <a:r>
              <a:rPr lang="en-US" sz="4000"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4000"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cảnh đẹp của quê hương, từ đó </a:t>
            </a:r>
            <a:r>
              <a:rPr lang="en-US" sz="4000" b="1"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giúp</a:t>
            </a:r>
            <a:r>
              <a:rPr lang="en-US" sz="4000"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000" b="1" dirty="0" err="1">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em</a:t>
            </a:r>
            <a:r>
              <a:rPr lang="en-US" sz="4000"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 </a:t>
            </a:r>
            <a:r>
              <a:rPr lang="vi-VN" sz="4000" b="1" dirty="0">
                <a:solidFill>
                  <a:srgbClr val="00B050"/>
                </a:solidFill>
                <a:latin typeface="Times New Roman" panose="02020603050405020304" pitchFamily="18" charset="0"/>
                <a:ea typeface="Arial-Rounded" panose="020B0500000000000000" pitchFamily="34" charset="0"/>
                <a:cs typeface="Times New Roman" panose="02020603050405020304" pitchFamily="18" charset="0"/>
              </a:rPr>
              <a:t>thêm yêu quý, tự hào về quê hương, đất nước, có ý thức bảo vệ, giữ gìn những cảnh đẹp đó.</a:t>
            </a:r>
            <a:endPar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30998434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42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2000">
                                          <p:cBhvr additive="base">
                                            <p:cTn id="7" dur="500" fill="hold"/>
                                            <p:tgtEl>
                                              <p:spTgt spid="4"/>
                                            </p:tgtEl>
                                            <p:attrNameLst>
                                              <p:attrName>ppt_x</p:attrName>
                                            </p:attrNameLst>
                                          </p:cBhvr>
                                          <p:tavLst>
                                            <p:tav tm="0">
                                              <p:val>
                                                <p:strVal val="#ppt_x"/>
                                              </p:val>
                                            </p:tav>
                                            <p:tav tm="100000">
                                              <p:val>
                                                <p:strVal val="#ppt_x"/>
                                              </p:val>
                                            </p:tav>
                                          </p:tavLst>
                                        </p:anim>
                                        <p:anim calcmode="lin" valueType="num" p14:bounceEnd="42000">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 calcmode="lin" valueType="num">
                                          <p:cBhvr>
                                            <p:cTn id="1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 calcmode="lin" valueType="num">
                                          <p:cBhvr>
                                            <p:cTn id="1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fltVal val="0"/>
                                              </p:val>
                                            </p:tav>
                                            <p:tav tm="100000">
                                              <p:val>
                                                <p:strVal val="#ppt_h"/>
                                              </p:val>
                                            </p:tav>
                                          </p:tavLst>
                                        </p:anim>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grpSp>
        <p:nvGrpSpPr>
          <p:cNvPr id="74" name="组合 6">
            <a:extLst>
              <a:ext uri="{FF2B5EF4-FFF2-40B4-BE49-F238E27FC236}">
                <a16:creationId xmlns:a16="http://schemas.microsoft.com/office/drawing/2014/main" id="{7841BAEE-C38E-49A8-AD1A-770D130ABA7F}"/>
              </a:ext>
            </a:extLst>
          </p:cNvPr>
          <p:cNvGrpSpPr/>
          <p:nvPr/>
        </p:nvGrpSpPr>
        <p:grpSpPr>
          <a:xfrm>
            <a:off x="1" y="0"/>
            <a:ext cx="12192000" cy="6858000"/>
            <a:chOff x="0" y="0"/>
            <a:chExt cx="12192000" cy="6858000"/>
          </a:xfrm>
        </p:grpSpPr>
        <p:pic>
          <p:nvPicPr>
            <p:cNvPr id="78" name="图片 7" descr="山上的风景&#10;&#10;描述已自动生成">
              <a:extLst>
                <a:ext uri="{FF2B5EF4-FFF2-40B4-BE49-F238E27FC236}">
                  <a16:creationId xmlns:a16="http://schemas.microsoft.com/office/drawing/2014/main" id="{103FF70B-D5D0-496A-9B00-1FA229A4AF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1" name="图片 11" descr="图片包含 笔记本, 游戏机, 电脑, 花&#10;&#10;描述已自动生成">
              <a:extLst>
                <a:ext uri="{FF2B5EF4-FFF2-40B4-BE49-F238E27FC236}">
                  <a16:creationId xmlns:a16="http://schemas.microsoft.com/office/drawing/2014/main" id="{A93FC84E-EDF5-4D63-A3D1-3847CA66630B}"/>
                </a:ext>
              </a:extLst>
            </p:cNvPr>
            <p:cNvPicPr>
              <a:picLocks noChangeAspect="1"/>
            </p:cNvPicPr>
            <p:nvPr/>
          </p:nvPicPr>
          <p:blipFill rotWithShape="1">
            <a:blip r:embed="rId4">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sp>
        <p:nvSpPr>
          <p:cNvPr id="79" name="Cloud 78">
            <a:extLst>
              <a:ext uri="{FF2B5EF4-FFF2-40B4-BE49-F238E27FC236}">
                <a16:creationId xmlns:a16="http://schemas.microsoft.com/office/drawing/2014/main" id="{084CBB6B-2352-4A06-87FA-AB76C9DDE38D}"/>
              </a:ext>
            </a:extLst>
          </p:cNvPr>
          <p:cNvSpPr/>
          <p:nvPr/>
        </p:nvSpPr>
        <p:spPr>
          <a:xfrm>
            <a:off x="2779486" y="2110468"/>
            <a:ext cx="5943600" cy="2819400"/>
          </a:xfrm>
          <a:prstGeom prst="cloud">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mj-lt"/>
              <a:ea typeface="+mn-ea"/>
              <a:cs typeface="+mn-cs"/>
            </a:endParaRPr>
          </a:p>
        </p:txBody>
      </p:sp>
      <p:sp>
        <p:nvSpPr>
          <p:cNvPr id="80" name="TextBox 79">
            <a:extLst>
              <a:ext uri="{FF2B5EF4-FFF2-40B4-BE49-F238E27FC236}">
                <a16:creationId xmlns:a16="http://schemas.microsoft.com/office/drawing/2014/main" id="{858EDA83-5D9B-49DB-B493-E93B42150E98}"/>
              </a:ext>
            </a:extLst>
          </p:cNvPr>
          <p:cNvSpPr txBox="1"/>
          <p:nvPr/>
        </p:nvSpPr>
        <p:spPr>
          <a:xfrm>
            <a:off x="3592286" y="2781534"/>
            <a:ext cx="441960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Em</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đọc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lại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bài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khổ</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đầu</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bài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lang="en-US" sz="4000" dirty="0" err="1">
                <a:solidFill>
                  <a:prstClr val="black"/>
                </a:solidFill>
                <a:latin typeface="Cambria" panose="02040503050406030204" pitchFamily="18" charset="0"/>
                <a:ea typeface="Cambria" panose="02040503050406030204" pitchFamily="18" charset="0"/>
                <a:cs typeface="Times New Roman" pitchFamily="18" charset="0"/>
              </a:rPr>
              <a:t>Đất</a:t>
            </a:r>
            <a:r>
              <a:rPr lang="en-US" sz="4000" dirty="0">
                <a:solidFill>
                  <a:prstClr val="black"/>
                </a:solidFill>
                <a:latin typeface="Cambria" panose="02040503050406030204" pitchFamily="18" charset="0"/>
                <a:ea typeface="Cambria" panose="02040503050406030204" pitchFamily="18" charset="0"/>
                <a:cs typeface="Times New Roman" pitchFamily="18" charset="0"/>
              </a:rPr>
              <a:t> </a:t>
            </a:r>
            <a:r>
              <a:rPr lang="en-US" sz="4000" dirty="0" err="1">
                <a:solidFill>
                  <a:prstClr val="black"/>
                </a:solidFill>
                <a:latin typeface="Cambria" panose="02040503050406030204" pitchFamily="18" charset="0"/>
                <a:ea typeface="Cambria" panose="02040503050406030204" pitchFamily="18" charset="0"/>
                <a:cs typeface="Times New Roman" pitchFamily="18" charset="0"/>
              </a:rPr>
              <a:t>nước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a:t>
            </a:r>
          </a:p>
        </p:txBody>
      </p:sp>
      <p:pic>
        <p:nvPicPr>
          <p:cNvPr id="84" name="Picture 83">
            <a:hlinkClick r:id="rId5" action="ppaction://hlinksldjump"/>
            <a:extLst>
              <a:ext uri="{FF2B5EF4-FFF2-40B4-BE49-F238E27FC236}">
                <a16:creationId xmlns:a16="http://schemas.microsoft.com/office/drawing/2014/main" id="{AA2A40D4-3C82-40EA-92E9-540FC070A870}"/>
              </a:ext>
            </a:extLst>
          </p:cNvPr>
          <p:cNvPicPr>
            <a:picLocks noChangeAspect="1"/>
          </p:cNvPicPr>
          <p:nvPr/>
        </p:nvPicPr>
        <p:blipFill>
          <a:blip r:embed="rId6">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142875" y="4886325"/>
            <a:ext cx="2314575" cy="1971675"/>
          </a:xfrm>
          <a:prstGeom prst="rect">
            <a:avLst/>
          </a:prstGeom>
        </p:spPr>
      </p:pic>
    </p:spTree>
    <p:extLst>
      <p:ext uri="{BB962C8B-B14F-4D97-AF65-F5344CB8AC3E}">
        <p14:creationId xmlns:p14="http://schemas.microsoft.com/office/powerpoint/2010/main" val="298563176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500"/>
                                        <p:tgtEl>
                                          <p:spTgt spid="7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fade">
                                      <p:cBhvr>
                                        <p:cTn id="10"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8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descr="A picture containing text, orange&#10;&#10;Description automatically generated">
            <a:extLst>
              <a:ext uri="{FF2B5EF4-FFF2-40B4-BE49-F238E27FC236}">
                <a16:creationId xmlns:a16="http://schemas.microsoft.com/office/drawing/2014/main" id="{D85468AC-AE4F-49A8-9A43-E28DD5D02B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5821" y="328025"/>
            <a:ext cx="1066074" cy="975801"/>
          </a:xfrm>
          <a:prstGeom prst="rect">
            <a:avLst/>
          </a:prstGeom>
        </p:spPr>
      </p:pic>
      <p:grpSp>
        <p:nvGrpSpPr>
          <p:cNvPr id="48" name="Group 47">
            <a:extLst>
              <a:ext uri="{FF2B5EF4-FFF2-40B4-BE49-F238E27FC236}">
                <a16:creationId xmlns:a16="http://schemas.microsoft.com/office/drawing/2014/main" id="{77CBF5B1-5179-4174-9B59-8398D5BF40C7}"/>
              </a:ext>
            </a:extLst>
          </p:cNvPr>
          <p:cNvGrpSpPr/>
          <p:nvPr/>
        </p:nvGrpSpPr>
        <p:grpSpPr>
          <a:xfrm>
            <a:off x="3332818" y="76200"/>
            <a:ext cx="5526365" cy="1086132"/>
            <a:chOff x="3092880" y="0"/>
            <a:chExt cx="5699569" cy="1284494"/>
          </a:xfrm>
        </p:grpSpPr>
        <p:pic>
          <p:nvPicPr>
            <p:cNvPr id="49" name="Picture 48">
              <a:extLst>
                <a:ext uri="{FF2B5EF4-FFF2-40B4-BE49-F238E27FC236}">
                  <a16:creationId xmlns:a16="http://schemas.microsoft.com/office/drawing/2014/main" id="{30660978-0F51-43C7-BF41-048AD0B81DDB}"/>
                </a:ext>
              </a:extLst>
            </p:cNvPr>
            <p:cNvPicPr>
              <a:picLocks noChangeAspect="1"/>
            </p:cNvPicPr>
            <p:nvPr/>
          </p:nvPicPr>
          <p:blipFill>
            <a:blip r:embed="rId4">
              <a:lum contrast="40000"/>
            </a:blip>
            <a:stretch>
              <a:fillRect/>
            </a:stretch>
          </p:blipFill>
          <p:spPr>
            <a:xfrm>
              <a:off x="3092880" y="0"/>
              <a:ext cx="5699569" cy="1284494"/>
            </a:xfrm>
            <a:prstGeom prst="rect">
              <a:avLst/>
            </a:prstGeom>
          </p:spPr>
        </p:pic>
        <p:sp>
          <p:nvSpPr>
            <p:cNvPr id="50" name="TextBox 49">
              <a:extLst>
                <a:ext uri="{FF2B5EF4-FFF2-40B4-BE49-F238E27FC236}">
                  <a16:creationId xmlns:a16="http://schemas.microsoft.com/office/drawing/2014/main" id="{88CFDA14-A08D-44D9-B979-FE12EDBA78E8}"/>
                </a:ext>
              </a:extLst>
            </p:cNvPr>
            <p:cNvSpPr txBox="1"/>
            <p:nvPr/>
          </p:nvSpPr>
          <p:spPr>
            <a:xfrm>
              <a:off x="3769186" y="376132"/>
              <a:ext cx="4346954" cy="582379"/>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Luyện</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đọc</a:t>
              </a:r>
              <a:r>
                <a:rPr kumimoji="0" lang="en-US" sz="3200" b="1" i="0" u="none" strike="noStrike" kern="1200" cap="none" spc="0" normalizeH="0" baseline="0" noProof="0" dirty="0">
                  <a:ln>
                    <a:noFill/>
                  </a:ln>
                  <a:solidFill>
                    <a:prstClr val="white"/>
                  </a:solidFill>
                  <a:effectLst/>
                  <a:uLnTx/>
                  <a:uFillTx/>
                  <a:latin typeface="#9Slide02 Noi dung dai"/>
                  <a:ea typeface="+mn-ea"/>
                  <a:cs typeface="+mn-cs"/>
                </a:rPr>
                <a:t> </a:t>
              </a:r>
              <a:r>
                <a:rPr kumimoji="0" lang="en-US" sz="3200" b="1" i="0" u="none" strike="noStrike" kern="1200" cap="none" spc="0" normalizeH="0" baseline="0" noProof="0" dirty="0" err="1">
                  <a:ln>
                    <a:noFill/>
                  </a:ln>
                  <a:solidFill>
                    <a:prstClr val="white"/>
                  </a:solidFill>
                  <a:effectLst/>
                  <a:uLnTx/>
                  <a:uFillTx/>
                  <a:latin typeface="#9Slide02 Noi dung dai"/>
                  <a:ea typeface="+mn-ea"/>
                  <a:cs typeface="+mn-cs"/>
                </a:rPr>
                <a:t>lại</a:t>
              </a:r>
              <a:endParaRPr kumimoji="0" lang="en-US" sz="3200" b="1" i="0" u="none" strike="noStrike" kern="1200" cap="none" spc="0" normalizeH="0" baseline="0" noProof="0" dirty="0">
                <a:ln>
                  <a:noFill/>
                </a:ln>
                <a:solidFill>
                  <a:prstClr val="white"/>
                </a:solidFill>
                <a:effectLst/>
                <a:uLnTx/>
                <a:uFillTx/>
                <a:latin typeface="#9Slide02 Noi dung dai"/>
                <a:ea typeface="+mn-ea"/>
                <a:cs typeface="+mn-cs"/>
              </a:endParaRPr>
            </a:p>
          </p:txBody>
        </p:sp>
      </p:grpSp>
      <p:pic>
        <p:nvPicPr>
          <p:cNvPr id="51" name="Picture 50">
            <a:extLst>
              <a:ext uri="{FF2B5EF4-FFF2-40B4-BE49-F238E27FC236}">
                <a16:creationId xmlns:a16="http://schemas.microsoft.com/office/drawing/2014/main" id="{8F69B894-82AB-46A6-82CE-0F8F2A6587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2635375" y="4117507"/>
            <a:ext cx="918316" cy="710199"/>
          </a:xfrm>
          <a:prstGeom prst="rect">
            <a:avLst/>
          </a:prstGeom>
        </p:spPr>
      </p:pic>
      <p:pic>
        <p:nvPicPr>
          <p:cNvPr id="52" name="Picture 51">
            <a:extLst>
              <a:ext uri="{FF2B5EF4-FFF2-40B4-BE49-F238E27FC236}">
                <a16:creationId xmlns:a16="http://schemas.microsoft.com/office/drawing/2014/main" id="{0D6CE34E-38F5-4661-AEE0-B90C8200EDE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flipV="1">
            <a:off x="9372953" y="4192957"/>
            <a:ext cx="820756" cy="634749"/>
          </a:xfrm>
          <a:prstGeom prst="rect">
            <a:avLst/>
          </a:prstGeom>
        </p:spPr>
      </p:pic>
      <p:sp>
        <p:nvSpPr>
          <p:cNvPr id="53" name="Rounded Rectangle 31">
            <a:extLst>
              <a:ext uri="{FF2B5EF4-FFF2-40B4-BE49-F238E27FC236}">
                <a16:creationId xmlns:a16="http://schemas.microsoft.com/office/drawing/2014/main" id="{70FEF333-D44D-41B9-B5A9-3E8EFD2555CD}"/>
              </a:ext>
            </a:extLst>
          </p:cNvPr>
          <p:cNvSpPr/>
          <p:nvPr/>
        </p:nvSpPr>
        <p:spPr>
          <a:xfrm>
            <a:off x="1540187" y="2532394"/>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54" name="Rectangle 53">
            <a:extLst>
              <a:ext uri="{FF2B5EF4-FFF2-40B4-BE49-F238E27FC236}">
                <a16:creationId xmlns:a16="http://schemas.microsoft.com/office/drawing/2014/main" id="{D36323F0-15A4-470D-9B33-7E930C03ABE0}"/>
              </a:ext>
            </a:extLst>
          </p:cNvPr>
          <p:cNvSpPr/>
          <p:nvPr/>
        </p:nvSpPr>
        <p:spPr>
          <a:xfrm>
            <a:off x="4403056" y="1264490"/>
            <a:ext cx="3425939"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Tiêu</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chí</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đánh</a:t>
            </a:r>
            <a:r>
              <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giá</a:t>
            </a:r>
            <a:endParaRPr kumimoji="0" lang="zh-CN" altLang="en-US" sz="3600" b="1" i="0" u="none" strike="noStrike" kern="1200" cap="none" spc="0" normalizeH="0" baseline="0" noProof="0" dirty="0">
              <a:ln>
                <a:noFill/>
              </a:ln>
              <a:solidFill>
                <a:srgbClr val="FF1531"/>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55" name="Rectangle 54">
            <a:extLst>
              <a:ext uri="{FF2B5EF4-FFF2-40B4-BE49-F238E27FC236}">
                <a16:creationId xmlns:a16="http://schemas.microsoft.com/office/drawing/2014/main" id="{36B311F8-B2D1-4DEC-B7D1-D57A2FDC59FB}"/>
              </a:ext>
            </a:extLst>
          </p:cNvPr>
          <p:cNvSpPr/>
          <p:nvPr/>
        </p:nvSpPr>
        <p:spPr>
          <a:xfrm>
            <a:off x="2274253" y="2464002"/>
            <a:ext cx="1776448"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endParaRPr kumimoji="0" lang="zh-CN" altLang="en-US" sz="3200" b="0" i="0" u="none" strike="noStrike" kern="120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56" name="Oval 55">
            <a:extLst>
              <a:ext uri="{FF2B5EF4-FFF2-40B4-BE49-F238E27FC236}">
                <a16:creationId xmlns:a16="http://schemas.microsoft.com/office/drawing/2014/main" id="{836EEDAE-E1E5-4441-8EF0-649DDB4574BF}"/>
              </a:ext>
            </a:extLst>
          </p:cNvPr>
          <p:cNvSpPr/>
          <p:nvPr/>
        </p:nvSpPr>
        <p:spPr>
          <a:xfrm>
            <a:off x="1632500" y="2578186"/>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57" name="Group 56">
            <a:extLst>
              <a:ext uri="{FF2B5EF4-FFF2-40B4-BE49-F238E27FC236}">
                <a16:creationId xmlns:a16="http://schemas.microsoft.com/office/drawing/2014/main" id="{1D08B41F-13E0-4930-8D5C-633F63721A64}"/>
              </a:ext>
            </a:extLst>
          </p:cNvPr>
          <p:cNvGrpSpPr/>
          <p:nvPr/>
        </p:nvGrpSpPr>
        <p:grpSpPr>
          <a:xfrm>
            <a:off x="1540187" y="3153186"/>
            <a:ext cx="3645680" cy="643894"/>
            <a:chOff x="1717199" y="4363552"/>
            <a:chExt cx="3645680" cy="643894"/>
          </a:xfrm>
        </p:grpSpPr>
        <p:sp>
          <p:nvSpPr>
            <p:cNvPr id="58" name="Rounded Rectangle 36">
              <a:extLst>
                <a:ext uri="{FF2B5EF4-FFF2-40B4-BE49-F238E27FC236}">
                  <a16:creationId xmlns:a16="http://schemas.microsoft.com/office/drawing/2014/main" id="{BA8DFE5E-870F-4534-A466-B44E29EE073F}"/>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59" name="Rectangle 58">
              <a:extLst>
                <a:ext uri="{FF2B5EF4-FFF2-40B4-BE49-F238E27FC236}">
                  <a16:creationId xmlns:a16="http://schemas.microsoft.com/office/drawing/2014/main" id="{958AA450-D553-4E4C-8561-F3AD427A7562}"/>
                </a:ext>
              </a:extLst>
            </p:cNvPr>
            <p:cNvSpPr/>
            <p:nvPr/>
          </p:nvSpPr>
          <p:spPr>
            <a:xfrm>
              <a:off x="2451265"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to,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rõ</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60" name="Oval 59">
              <a:extLst>
                <a:ext uri="{FF2B5EF4-FFF2-40B4-BE49-F238E27FC236}">
                  <a16:creationId xmlns:a16="http://schemas.microsoft.com/office/drawing/2014/main" id="{2043E07D-7E79-48F4-BB34-437B25C006A1}"/>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61" name="Group 60">
            <a:extLst>
              <a:ext uri="{FF2B5EF4-FFF2-40B4-BE49-F238E27FC236}">
                <a16:creationId xmlns:a16="http://schemas.microsoft.com/office/drawing/2014/main" id="{2381B0CA-5D5E-405C-8EFF-4BCC96629ECB}"/>
              </a:ext>
            </a:extLst>
          </p:cNvPr>
          <p:cNvGrpSpPr/>
          <p:nvPr/>
        </p:nvGrpSpPr>
        <p:grpSpPr>
          <a:xfrm>
            <a:off x="1540187" y="3891654"/>
            <a:ext cx="5119273" cy="643894"/>
            <a:chOff x="1717199" y="5199333"/>
            <a:chExt cx="5119273" cy="643894"/>
          </a:xfrm>
        </p:grpSpPr>
        <p:sp>
          <p:nvSpPr>
            <p:cNvPr id="62" name="Rounded Rectangle 40">
              <a:extLst>
                <a:ext uri="{FF2B5EF4-FFF2-40B4-BE49-F238E27FC236}">
                  <a16:creationId xmlns:a16="http://schemas.microsoft.com/office/drawing/2014/main" id="{A2D5A860-1C0B-4C13-BE26-06D95955B424}"/>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63" name="Rectangle 62">
              <a:extLst>
                <a:ext uri="{FF2B5EF4-FFF2-40B4-BE49-F238E27FC236}">
                  <a16:creationId xmlns:a16="http://schemas.microsoft.com/office/drawing/2014/main" id="{9BDDAF61-B3AD-42A9-91D7-73BD001C823B}"/>
                </a:ext>
              </a:extLst>
            </p:cNvPr>
            <p:cNvSpPr/>
            <p:nvPr/>
          </p:nvSpPr>
          <p:spPr>
            <a:xfrm>
              <a:off x="2451265"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Ngắt</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nghỉ</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đúng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64" name="Oval 63">
              <a:extLst>
                <a:ext uri="{FF2B5EF4-FFF2-40B4-BE49-F238E27FC236}">
                  <a16:creationId xmlns:a16="http://schemas.microsoft.com/office/drawing/2014/main" id="{834E9E90-B3A0-4DCA-BF1A-30F5057F257E}"/>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65" name="Picture 2" descr="Star Cartoon Images, Stock Photos &amp;amp; Vectors | Shutterstock">
            <a:extLst>
              <a:ext uri="{FF2B5EF4-FFF2-40B4-BE49-F238E27FC236}">
                <a16:creationId xmlns:a16="http://schemas.microsoft.com/office/drawing/2014/main" id="{0C17B23E-5E89-491B-871C-B5CF498060FC}"/>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278180" y="2532394"/>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 descr="Star Cartoon Images, Stock Photos &amp;amp; Vectors | Shutterstock">
            <a:extLst>
              <a:ext uri="{FF2B5EF4-FFF2-40B4-BE49-F238E27FC236}">
                <a16:creationId xmlns:a16="http://schemas.microsoft.com/office/drawing/2014/main" id="{6EE3FBFB-E66C-4DAA-8865-C896E157BC5E}"/>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331441" y="3181275"/>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 descr="Star Cartoon Images, Stock Photos &amp;amp; Vectors | Shutterstock">
            <a:extLst>
              <a:ext uri="{FF2B5EF4-FFF2-40B4-BE49-F238E27FC236}">
                <a16:creationId xmlns:a16="http://schemas.microsoft.com/office/drawing/2014/main" id="{F2A3A81B-A668-4AC8-9BAF-0BB00FA33E66}"/>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659460" y="3928646"/>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68" name="Group 67">
            <a:extLst>
              <a:ext uri="{FF2B5EF4-FFF2-40B4-BE49-F238E27FC236}">
                <a16:creationId xmlns:a16="http://schemas.microsoft.com/office/drawing/2014/main" id="{98319B71-0B3E-455E-B3FA-CF4A3E2F7AFC}"/>
              </a:ext>
            </a:extLst>
          </p:cNvPr>
          <p:cNvGrpSpPr/>
          <p:nvPr/>
        </p:nvGrpSpPr>
        <p:grpSpPr>
          <a:xfrm>
            <a:off x="1540187" y="4579426"/>
            <a:ext cx="8097635" cy="643894"/>
            <a:chOff x="1717199" y="5199333"/>
            <a:chExt cx="8097635" cy="643894"/>
          </a:xfrm>
        </p:grpSpPr>
        <p:sp>
          <p:nvSpPr>
            <p:cNvPr id="69" name="Rounded Rectangle 47">
              <a:extLst>
                <a:ext uri="{FF2B5EF4-FFF2-40B4-BE49-F238E27FC236}">
                  <a16:creationId xmlns:a16="http://schemas.microsoft.com/office/drawing/2014/main" id="{1D7813B4-994D-4445-A357-BC9CFB1E7651}"/>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70" name="Rectangle 69">
              <a:extLst>
                <a:ext uri="{FF2B5EF4-FFF2-40B4-BE49-F238E27FC236}">
                  <a16:creationId xmlns:a16="http://schemas.microsoft.com/office/drawing/2014/main" id="{71788AB4-0E8C-4CD7-BA90-7E1709E5F57F}"/>
                </a:ext>
              </a:extLst>
            </p:cNvPr>
            <p:cNvSpPr/>
            <p:nvPr/>
          </p:nvSpPr>
          <p:spPr>
            <a:xfrm>
              <a:off x="2414689" y="5199333"/>
              <a:ext cx="5803192"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đọc</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và</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nhấn</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giọng</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phù</a:t>
              </a:r>
              <a:r>
                <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 </a:t>
              </a:r>
              <a:r>
                <a:rPr kumimoji="0" lang="en-US" altLang="zh-CN" sz="3200" b="0" i="0" u="none" strike="noStrike" kern="0" cap="none" spc="0" normalizeH="0" baseline="0" noProof="0" dirty="0" err="1">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rPr>
                <a:t>hợp</a:t>
              </a:r>
              <a:endParaRPr kumimoji="0" lang="zh-CN" altLang="en-US" sz="3200" b="0" i="0" u="none" strike="noStrike" kern="0" cap="none" spc="0" normalizeH="0" baseline="0" noProof="0" dirty="0">
                <a:ln>
                  <a:noFill/>
                </a:ln>
                <a:solidFill>
                  <a:srgbClr val="000000"/>
                </a:solidFill>
                <a:effectLst/>
                <a:uLnTx/>
                <a:uFillTx/>
                <a:latin typeface="Calibri" panose="020F0502020204030204" pitchFamily="34" charset="0"/>
                <a:ea typeface="宋体" panose="02010600030101010101" pitchFamily="2" charset="-122"/>
                <a:cs typeface="Calibri" panose="020F0502020204030204" pitchFamily="34" charset="0"/>
                <a:sym typeface="Arial"/>
              </a:endParaRPr>
            </a:p>
          </p:txBody>
        </p:sp>
        <p:sp>
          <p:nvSpPr>
            <p:cNvPr id="71" name="Oval 70">
              <a:extLst>
                <a:ext uri="{FF2B5EF4-FFF2-40B4-BE49-F238E27FC236}">
                  <a16:creationId xmlns:a16="http://schemas.microsoft.com/office/drawing/2014/main" id="{C7BF00A8-7AF2-40A5-A044-82C261854304}"/>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4</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72" name="Picture 2" descr="Star Cartoon Images, Stock Photos &amp;amp; Vectors | Shutterstock">
            <a:extLst>
              <a:ext uri="{FF2B5EF4-FFF2-40B4-BE49-F238E27FC236}">
                <a16:creationId xmlns:a16="http://schemas.microsoft.com/office/drawing/2014/main" id="{738E7B7D-1A9C-4DEA-9B57-CB1E3B5C487C}"/>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780587" y="4616418"/>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24614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500" fill="hold"/>
                                        <p:tgtEl>
                                          <p:spTgt spid="48"/>
                                        </p:tgtEl>
                                        <p:attrNameLst>
                                          <p:attrName>ppt_w</p:attrName>
                                        </p:attrNameLst>
                                      </p:cBhvr>
                                      <p:tavLst>
                                        <p:tav tm="0">
                                          <p:val>
                                            <p:fltVal val="0"/>
                                          </p:val>
                                        </p:tav>
                                        <p:tav tm="100000">
                                          <p:val>
                                            <p:strVal val="#ppt_w"/>
                                          </p:val>
                                        </p:tav>
                                      </p:tavLst>
                                    </p:anim>
                                    <p:anim calcmode="lin" valueType="num">
                                      <p:cBhvr>
                                        <p:cTn id="8" dur="500" fill="hold"/>
                                        <p:tgtEl>
                                          <p:spTgt spid="48"/>
                                        </p:tgtEl>
                                        <p:attrNameLst>
                                          <p:attrName>ppt_h</p:attrName>
                                        </p:attrNameLst>
                                      </p:cBhvr>
                                      <p:tavLst>
                                        <p:tav tm="0">
                                          <p:val>
                                            <p:fltVal val="0"/>
                                          </p:val>
                                        </p:tav>
                                        <p:tav tm="100000">
                                          <p:val>
                                            <p:strVal val="#ppt_h"/>
                                          </p:val>
                                        </p:tav>
                                      </p:tavLst>
                                    </p:anim>
                                    <p:animEffect transition="in" filter="fade">
                                      <p:cBhvr>
                                        <p:cTn id="9" dur="500"/>
                                        <p:tgtEl>
                                          <p:spTgt spid="48"/>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52"/>
                                        </p:tgtEl>
                                        <p:attrNameLst>
                                          <p:attrName>style.visibility</p:attrName>
                                        </p:attrNameLst>
                                      </p:cBhvr>
                                      <p:to>
                                        <p:strVal val="visible"/>
                                      </p:to>
                                    </p:set>
                                    <p:animEffect transition="in" filter="wipe(down)">
                                      <p:cBhvr>
                                        <p:cTn id="13" dur="500"/>
                                        <p:tgtEl>
                                          <p:spTgt spid="52"/>
                                        </p:tgtEl>
                                      </p:cBhvr>
                                    </p:animEffect>
                                  </p:childTnLst>
                                </p:cTn>
                              </p:par>
                              <p:par>
                                <p:cTn id="14" presetID="22" presetClass="entr" presetSubtype="4" fill="hold" nodeType="withEffect">
                                  <p:stCondLst>
                                    <p:cond delay="0"/>
                                  </p:stCondLst>
                                  <p:childTnLst>
                                    <p:set>
                                      <p:cBhvr>
                                        <p:cTn id="15" dur="1" fill="hold">
                                          <p:stCondLst>
                                            <p:cond delay="0"/>
                                          </p:stCondLst>
                                        </p:cTn>
                                        <p:tgtEl>
                                          <p:spTgt spid="51"/>
                                        </p:tgtEl>
                                        <p:attrNameLst>
                                          <p:attrName>style.visibility</p:attrName>
                                        </p:attrNameLst>
                                      </p:cBhvr>
                                      <p:to>
                                        <p:strVal val="visible"/>
                                      </p:to>
                                    </p:set>
                                    <p:animEffect transition="in" filter="wipe(down)">
                                      <p:cBhvr>
                                        <p:cTn id="16"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a:extLst>
              <a:ext uri="{FF2B5EF4-FFF2-40B4-BE49-F238E27FC236}">
                <a16:creationId xmlns:a16="http://schemas.microsoft.com/office/drawing/2014/main" id="{A0EC98C5-F19F-4917-A7AA-C70085C02810}"/>
              </a:ext>
            </a:extLst>
          </p:cNvPr>
          <p:cNvPicPr>
            <a:picLocks noChangeAspect="1"/>
          </p:cNvPicPr>
          <p:nvPr/>
        </p:nvPicPr>
        <p:blipFill>
          <a:blip r:embed="rId3"/>
          <a:stretch>
            <a:fillRect/>
          </a:stretch>
        </p:blipFill>
        <p:spPr>
          <a:xfrm>
            <a:off x="6867525" y="3990001"/>
            <a:ext cx="4991100" cy="2639737"/>
          </a:xfrm>
          <a:prstGeom prst="rect">
            <a:avLst/>
          </a:prstGeom>
        </p:spPr>
      </p:pic>
      <p:sp>
        <p:nvSpPr>
          <p:cNvPr id="51" name="TextBox 50">
            <a:extLst>
              <a:ext uri="{FF2B5EF4-FFF2-40B4-BE49-F238E27FC236}">
                <a16:creationId xmlns:a16="http://schemas.microsoft.com/office/drawing/2014/main" id="{D1E47644-719E-4E3A-AD10-40DB5C2B33D3}"/>
              </a:ext>
            </a:extLst>
          </p:cNvPr>
          <p:cNvSpPr txBox="1"/>
          <p:nvPr/>
        </p:nvSpPr>
        <p:spPr>
          <a:xfrm>
            <a:off x="4442791" y="264215"/>
            <a:ext cx="326003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UTM Edwardian" panose="02040603050506020204" pitchFamily="18" charset="0"/>
                <a:cs typeface="+mn-cs"/>
              </a:rPr>
              <a:t>Núi</a:t>
            </a:r>
            <a:r>
              <a:rPr kumimoji="0" lang="en-US" sz="4400" b="1" i="0" u="none" strike="noStrike" kern="1200" cap="none" spc="0" normalizeH="0" baseline="0" noProof="0" dirty="0">
                <a:ln>
                  <a:noFill/>
                </a:ln>
                <a:solidFill>
                  <a:srgbClr val="FF0000"/>
                </a:solidFill>
                <a:effectLst/>
                <a:uLnTx/>
                <a:uFillTx/>
                <a:latin typeface="UTM Edwardian" panose="02040603050506020204" pitchFamily="18" charset="0"/>
                <a:cs typeface="+mn-cs"/>
              </a:rPr>
              <a:t> </a:t>
            </a:r>
            <a:r>
              <a:rPr kumimoji="0" lang="en-US" sz="4400" b="1" i="0" u="none" strike="noStrike" kern="1200" cap="none" spc="0" normalizeH="0" baseline="0" noProof="0" dirty="0" err="1">
                <a:ln>
                  <a:noFill/>
                </a:ln>
                <a:solidFill>
                  <a:srgbClr val="FF0000"/>
                </a:solidFill>
                <a:effectLst/>
                <a:uLnTx/>
                <a:uFillTx/>
                <a:latin typeface="UTM Edwardian" panose="02040603050506020204" pitchFamily="18" charset="0"/>
                <a:cs typeface="+mn-cs"/>
              </a:rPr>
              <a:t>quê</a:t>
            </a:r>
            <a:r>
              <a:rPr kumimoji="0" lang="en-US" sz="4400" b="1" i="0" u="none" strike="noStrike" kern="1200" cap="none" spc="0" normalizeH="0" baseline="0" noProof="0" dirty="0">
                <a:ln>
                  <a:noFill/>
                </a:ln>
                <a:solidFill>
                  <a:srgbClr val="FF0000"/>
                </a:solidFill>
                <a:effectLst/>
                <a:uLnTx/>
                <a:uFillTx/>
                <a:latin typeface="UTM Edwardian" panose="02040603050506020204" pitchFamily="18" charset="0"/>
                <a:cs typeface="+mn-cs"/>
              </a:rPr>
              <a:t> </a:t>
            </a:r>
            <a:r>
              <a:rPr kumimoji="0" lang="en-US" sz="4400" b="1" i="0" u="none" strike="noStrike" kern="1200" cap="none" spc="0" normalizeH="0" baseline="0" noProof="0" dirty="0" err="1">
                <a:ln>
                  <a:noFill/>
                </a:ln>
                <a:solidFill>
                  <a:srgbClr val="FF0000"/>
                </a:solidFill>
                <a:effectLst/>
                <a:uLnTx/>
                <a:uFillTx/>
                <a:latin typeface="UTM Edwardian" panose="02040603050506020204" pitchFamily="18" charset="0"/>
                <a:cs typeface="+mn-cs"/>
              </a:rPr>
              <a:t>tôi</a:t>
            </a:r>
            <a:endParaRPr kumimoji="0" lang="en-US" sz="4400" b="1" i="0" u="none" strike="noStrike" kern="1200" cap="none" spc="0" normalizeH="0" baseline="0" noProof="0" dirty="0">
              <a:ln>
                <a:noFill/>
              </a:ln>
              <a:solidFill>
                <a:srgbClr val="FF0000"/>
              </a:solidFill>
              <a:effectLst/>
              <a:uLnTx/>
              <a:uFillTx/>
              <a:latin typeface="UTM Edwardian" panose="02040603050506020204" pitchFamily="18" charset="0"/>
              <a:cs typeface="+mn-cs"/>
            </a:endParaRPr>
          </a:p>
        </p:txBody>
      </p:sp>
      <p:sp>
        <p:nvSpPr>
          <p:cNvPr id="52" name="TextBox 51">
            <a:extLst>
              <a:ext uri="{FF2B5EF4-FFF2-40B4-BE49-F238E27FC236}">
                <a16:creationId xmlns:a16="http://schemas.microsoft.com/office/drawing/2014/main" id="{5BADAFD4-B6D3-4730-99A4-BA3A2E36F789}"/>
              </a:ext>
            </a:extLst>
          </p:cNvPr>
          <p:cNvSpPr txBox="1"/>
          <p:nvPr/>
        </p:nvSpPr>
        <p:spPr>
          <a:xfrm>
            <a:off x="561975" y="952500"/>
            <a:ext cx="11239500" cy="563231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 xa xa, trên con đường đất đỏ chạy về làng, tôi đã trông thấy bóng núi quê tôi xanh thẫm trên nền trời mây trắng.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 cuối thu sang đông, trên đỉnh núi có mây trắng bay như tấm khăn mỏng. Còn về mùa hè, trong ánh chớp sáng lóa của cơn dông, cả ngọn núi hiện ra xanh mướt. Lá cây bay như làn tóc của một bà tiên đang hướng mặt về phía biển. Còn cả người bà thì ẩn dưới những cánh đồng lúa chín vàng.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Núi hiện lên trong mưa có nhiều màu lá. Lá bạch đàn, lá tre xanh tươi che rợp những con đường mòn quanh co lên đỉnh núi. Những vườn chè, vườn sắn xanh tốt bao quanh sườn núi. Thỉnh thoảng, giữa những mảnh vườn là bóng xanh um của một cây mít, và thênh thang rười rượi là màu xanh của cỏ, dứa dại và sim, mua.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Ở lưng chừng núi có một khe nhỏ, nướ chảy ra trong vắt, đọng xuống một giếng đá...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Từ xa xa, tôi nghe thấy tiếng lá bạch đàn và lá tre reo. Từ xa xa, tôi đã cảm thấy hương thơm của chè xanh, của bếp nhà ai tỏa khói.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000000"/>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(Theo Lê Phương Liên)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94571950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75C0D-621D-402B-8D71-31DCFBB46F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12" name="矩形 11">
            <a:extLst>
              <a:ext uri="{FF2B5EF4-FFF2-40B4-BE49-F238E27FC236}">
                <a16:creationId xmlns:a16="http://schemas.microsoft.com/office/drawing/2014/main" id="{C87B4F19-8E90-404F-BDF3-0A53CF75F962}"/>
              </a:ext>
            </a:extLst>
          </p:cNvPr>
          <p:cNvSpPr/>
          <p:nvPr/>
        </p:nvSpPr>
        <p:spPr>
          <a:xfrm>
            <a:off x="1697014" y="1520732"/>
            <a:ext cx="8801224" cy="3825002"/>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sp>
        <p:nvSpPr>
          <p:cNvPr id="2" name="矩形 1">
            <a:extLst>
              <a:ext uri="{FF2B5EF4-FFF2-40B4-BE49-F238E27FC236}">
                <a16:creationId xmlns:a16="http://schemas.microsoft.com/office/drawing/2014/main" id="{20CF277F-1A09-4D98-BA95-93E9FC8D168F}"/>
              </a:ext>
            </a:extLst>
          </p:cNvPr>
          <p:cNvSpPr/>
          <p:nvPr/>
        </p:nvSpPr>
        <p:spPr>
          <a:xfrm>
            <a:off x="2271081" y="983848"/>
            <a:ext cx="7649836" cy="4896092"/>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pic>
        <p:nvPicPr>
          <p:cNvPr id="9" name="Picture 8">
            <a:extLst>
              <a:ext uri="{FF2B5EF4-FFF2-40B4-BE49-F238E27FC236}">
                <a16:creationId xmlns:a16="http://schemas.microsoft.com/office/drawing/2014/main" id="{B0643704-403A-4147-B4C7-A14F9B86ABF3}"/>
              </a:ext>
            </a:extLst>
          </p:cNvPr>
          <p:cNvPicPr>
            <a:picLocks noChangeAspect="1"/>
          </p:cNvPicPr>
          <p:nvPr/>
        </p:nvPicPr>
        <p:blipFill>
          <a:blip r:embed="rId4"/>
          <a:stretch>
            <a:fillRect/>
          </a:stretch>
        </p:blipFill>
        <p:spPr>
          <a:xfrm>
            <a:off x="1658678" y="2711895"/>
            <a:ext cx="9099611" cy="1455737"/>
          </a:xfrm>
          <a:prstGeom prst="rect">
            <a:avLst/>
          </a:prstGeom>
        </p:spPr>
      </p:pic>
    </p:spTree>
    <p:extLst>
      <p:ext uri="{BB962C8B-B14F-4D97-AF65-F5344CB8AC3E}">
        <p14:creationId xmlns:p14="http://schemas.microsoft.com/office/powerpoint/2010/main" val="87827422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grpSp>
        <p:nvGrpSpPr>
          <p:cNvPr id="74" name="组合 6">
            <a:extLst>
              <a:ext uri="{FF2B5EF4-FFF2-40B4-BE49-F238E27FC236}">
                <a16:creationId xmlns:a16="http://schemas.microsoft.com/office/drawing/2014/main" id="{7841BAEE-C38E-49A8-AD1A-770D130ABA7F}"/>
              </a:ext>
            </a:extLst>
          </p:cNvPr>
          <p:cNvGrpSpPr/>
          <p:nvPr/>
        </p:nvGrpSpPr>
        <p:grpSpPr>
          <a:xfrm>
            <a:off x="1" y="0"/>
            <a:ext cx="12192000" cy="6858000"/>
            <a:chOff x="0" y="0"/>
            <a:chExt cx="12192000" cy="6858000"/>
          </a:xfrm>
        </p:grpSpPr>
        <p:pic>
          <p:nvPicPr>
            <p:cNvPr id="78" name="图片 7" descr="山上的风景&#10;&#10;描述已自动生成">
              <a:extLst>
                <a:ext uri="{FF2B5EF4-FFF2-40B4-BE49-F238E27FC236}">
                  <a16:creationId xmlns:a16="http://schemas.microsoft.com/office/drawing/2014/main" id="{103FF70B-D5D0-496A-9B00-1FA229A4AF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1" name="图片 11" descr="图片包含 笔记本, 游戏机, 电脑, 花&#10;&#10;描述已自动生成">
              <a:extLst>
                <a:ext uri="{FF2B5EF4-FFF2-40B4-BE49-F238E27FC236}">
                  <a16:creationId xmlns:a16="http://schemas.microsoft.com/office/drawing/2014/main" id="{A93FC84E-EDF5-4D63-A3D1-3847CA66630B}"/>
                </a:ext>
              </a:extLst>
            </p:cNvPr>
            <p:cNvPicPr>
              <a:picLocks noChangeAspect="1"/>
            </p:cNvPicPr>
            <p:nvPr/>
          </p:nvPicPr>
          <p:blipFill rotWithShape="1">
            <a:blip r:embed="rId4">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sp>
        <p:nvSpPr>
          <p:cNvPr id="79" name="Cloud 78">
            <a:extLst>
              <a:ext uri="{FF2B5EF4-FFF2-40B4-BE49-F238E27FC236}">
                <a16:creationId xmlns:a16="http://schemas.microsoft.com/office/drawing/2014/main" id="{084CBB6B-2352-4A06-87FA-AB76C9DDE38D}"/>
              </a:ext>
            </a:extLst>
          </p:cNvPr>
          <p:cNvSpPr/>
          <p:nvPr/>
        </p:nvSpPr>
        <p:spPr>
          <a:xfrm>
            <a:off x="2351315" y="451077"/>
            <a:ext cx="6497410" cy="2234973"/>
          </a:xfrm>
          <a:prstGeom prst="cloud">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80" name="TextBox 79">
            <a:extLst>
              <a:ext uri="{FF2B5EF4-FFF2-40B4-BE49-F238E27FC236}">
                <a16:creationId xmlns:a16="http://schemas.microsoft.com/office/drawing/2014/main" id="{858EDA83-5D9B-49DB-B493-E93B42150E98}"/>
              </a:ext>
            </a:extLst>
          </p:cNvPr>
          <p:cNvSpPr txBox="1"/>
          <p:nvPr/>
        </p:nvSpPr>
        <p:spPr>
          <a:xfrm>
            <a:off x="2737304" y="803089"/>
            <a:ext cx="537663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Nêu</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nội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dung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của</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bài</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đọc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Đất</a:t>
            </a:r>
            <a:r>
              <a:rPr kumimoji="0" lang="en-US" sz="40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sz="40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nước</a:t>
            </a:r>
            <a:r>
              <a:rPr kumimoji="0" lang="en-US" sz="4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a:t>
            </a:r>
          </a:p>
        </p:txBody>
      </p:sp>
      <p:pic>
        <p:nvPicPr>
          <p:cNvPr id="84" name="Picture 83">
            <a:hlinkClick r:id="rId5" action="ppaction://hlinksldjump"/>
            <a:extLst>
              <a:ext uri="{FF2B5EF4-FFF2-40B4-BE49-F238E27FC236}">
                <a16:creationId xmlns:a16="http://schemas.microsoft.com/office/drawing/2014/main" id="{AA2A40D4-3C82-40EA-92E9-540FC070A870}"/>
              </a:ext>
            </a:extLst>
          </p:cNvPr>
          <p:cNvPicPr>
            <a:picLocks noChangeAspect="1"/>
          </p:cNvPicPr>
          <p:nvPr/>
        </p:nvPicPr>
        <p:blipFill>
          <a:blip r:embed="rId6">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142875" y="4886325"/>
            <a:ext cx="2314575" cy="1971675"/>
          </a:xfrm>
          <a:prstGeom prst="rect">
            <a:avLst/>
          </a:prstGeom>
        </p:spPr>
      </p:pic>
      <p:sp>
        <p:nvSpPr>
          <p:cNvPr id="8" name="Cloud 7">
            <a:extLst>
              <a:ext uri="{FF2B5EF4-FFF2-40B4-BE49-F238E27FC236}">
                <a16:creationId xmlns:a16="http://schemas.microsoft.com/office/drawing/2014/main" id="{0BE2D9AF-9A7A-4AD0-9A38-E81AD9DC7097}"/>
              </a:ext>
            </a:extLst>
          </p:cNvPr>
          <p:cNvSpPr/>
          <p:nvPr/>
        </p:nvSpPr>
        <p:spPr>
          <a:xfrm>
            <a:off x="2590801" y="2628900"/>
            <a:ext cx="9281886" cy="3943350"/>
          </a:xfrm>
          <a:prstGeom prst="cloud">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E82D310D-6419-44D4-9EAC-6EB1DB3C6552}"/>
              </a:ext>
            </a:extLst>
          </p:cNvPr>
          <p:cNvSpPr txBox="1"/>
          <p:nvPr/>
        </p:nvSpPr>
        <p:spPr>
          <a:xfrm>
            <a:off x="3371851" y="3050989"/>
            <a:ext cx="7865834" cy="3046988"/>
          </a:xfrm>
          <a:prstGeom prst="rect">
            <a:avLst/>
          </a:prstGeom>
          <a:noFill/>
        </p:spPr>
        <p:txBody>
          <a:bodyPr wrap="square" rtlCol="0">
            <a:spAutoFit/>
          </a:bodyPr>
          <a:lstStyle/>
          <a:p>
            <a:pPr lvl="0" algn="ctr">
              <a:defRPr/>
            </a:pPr>
            <a:r>
              <a:rPr lang="en-US" sz="3200" b="1" dirty="0" err="1">
                <a:solidFill>
                  <a:srgbClr val="753E21"/>
                </a:solidFill>
                <a:latin typeface="Cambria" panose="02040503050406030204" pitchFamily="18" charset="0"/>
                <a:ea typeface="Cambria" panose="02040503050406030204" pitchFamily="18" charset="0"/>
              </a:rPr>
              <a:t>Bài</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thơ</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thể</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hiện</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dòng</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suy</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nghĩ</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nhận</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thức</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của</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một</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bạn</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nhỏ</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về</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câu</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hỏi</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Đất</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nước</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là</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gì</a:t>
            </a:r>
            <a:r>
              <a:rPr lang="en-US" sz="3200" b="1" dirty="0">
                <a:solidFill>
                  <a:srgbClr val="753E21"/>
                </a:solidFill>
                <a:latin typeface="Cambria" panose="02040503050406030204" pitchFamily="18" charset="0"/>
                <a:ea typeface="Cambria" panose="02040503050406030204" pitchFamily="18" charset="0"/>
              </a:rPr>
              <a:t>”. Qua </a:t>
            </a:r>
            <a:r>
              <a:rPr lang="en-US" sz="3200" b="1" dirty="0" err="1">
                <a:solidFill>
                  <a:srgbClr val="753E21"/>
                </a:solidFill>
                <a:latin typeface="Cambria" panose="02040503050406030204" pitchFamily="18" charset="0"/>
                <a:ea typeface="Cambria" panose="02040503050406030204" pitchFamily="18" charset="0"/>
              </a:rPr>
              <a:t>câu</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trả</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lời</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của</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bạn</a:t>
            </a:r>
            <a:r>
              <a:rPr lang="en-US" sz="3200" b="1" dirty="0">
                <a:solidFill>
                  <a:srgbClr val="753E21"/>
                </a:solidFill>
                <a:latin typeface="Cambria" panose="02040503050406030204" pitchFamily="18" charset="0"/>
                <a:ea typeface="Cambria" panose="02040503050406030204" pitchFamily="18" charset="0"/>
              </a:rPr>
              <a:t>, ta </a:t>
            </a:r>
            <a:r>
              <a:rPr lang="en-US" sz="3200" b="1" dirty="0" err="1">
                <a:solidFill>
                  <a:srgbClr val="753E21"/>
                </a:solidFill>
                <a:latin typeface="Cambria" panose="02040503050406030204" pitchFamily="18" charset="0"/>
                <a:ea typeface="Cambria" panose="02040503050406030204" pitchFamily="18" charset="0"/>
              </a:rPr>
              <a:t>hiểu</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thêm</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rằng</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đất</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nước</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có</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trong</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tất</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cả</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mọi</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thứ</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mọi</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người</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mọi</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vật</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sống</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trên</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đất</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nước</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có</a:t>
            </a:r>
            <a:r>
              <a:rPr lang="en-US" sz="3200" b="1" dirty="0">
                <a:solidFill>
                  <a:srgbClr val="753E21"/>
                </a:solidFill>
                <a:latin typeface="Cambria" panose="02040503050406030204" pitchFamily="18" charset="0"/>
                <a:ea typeface="Cambria" panose="02040503050406030204" pitchFamily="18" charset="0"/>
              </a:rPr>
              <a:t> ở </a:t>
            </a:r>
            <a:r>
              <a:rPr lang="en-US" sz="3200" b="1" dirty="0" err="1">
                <a:solidFill>
                  <a:srgbClr val="753E21"/>
                </a:solidFill>
                <a:latin typeface="Cambria" panose="02040503050406030204" pitchFamily="18" charset="0"/>
                <a:ea typeface="Cambria" panose="02040503050406030204" pitchFamily="18" charset="0"/>
              </a:rPr>
              <a:t>đất</a:t>
            </a:r>
            <a:r>
              <a:rPr lang="en-US" sz="3200" b="1" dirty="0">
                <a:solidFill>
                  <a:srgbClr val="753E21"/>
                </a:solidFill>
                <a:latin typeface="Cambria" panose="02040503050406030204" pitchFamily="18" charset="0"/>
                <a:ea typeface="Cambria" panose="02040503050406030204" pitchFamily="18" charset="0"/>
              </a:rPr>
              <a:t> </a:t>
            </a:r>
            <a:r>
              <a:rPr lang="en-US" sz="3200" b="1" dirty="0" err="1">
                <a:solidFill>
                  <a:srgbClr val="753E21"/>
                </a:solidFill>
                <a:latin typeface="Cambria" panose="02040503050406030204" pitchFamily="18" charset="0"/>
                <a:ea typeface="Cambria" panose="02040503050406030204" pitchFamily="18" charset="0"/>
              </a:rPr>
              <a:t>nước</a:t>
            </a:r>
            <a:r>
              <a:rPr lang="en-US" sz="3200" b="1" dirty="0">
                <a:solidFill>
                  <a:srgbClr val="753E21"/>
                </a:solidFill>
                <a:latin typeface="Cambria" panose="02040503050406030204" pitchFamily="18" charset="0"/>
                <a:ea typeface="Cambria" panose="02040503050406030204" pitchFamily="18" charset="0"/>
              </a:rPr>
              <a:t>.</a:t>
            </a:r>
            <a:endParaRPr lang="vi-VN" sz="3200" b="1" dirty="0">
              <a:solidFill>
                <a:srgbClr val="753E21"/>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455158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500"/>
                                        <p:tgtEl>
                                          <p:spTgt spid="7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fade">
                                      <p:cBhvr>
                                        <p:cTn id="10" dur="500"/>
                                        <p:tgtEl>
                                          <p:spTgt spid="80"/>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barn(inVertical)">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80" grpId="0"/>
      <p:bldP spid="8" grpId="0" animBg="1"/>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5000" b="-15000"/>
          </a:stretch>
        </a:blipFill>
        <a:effectLst/>
      </p:bgPr>
    </p:bg>
    <p:spTree>
      <p:nvGrpSpPr>
        <p:cNvPr id="1" name=""/>
        <p:cNvGrpSpPr/>
        <p:nvPr/>
      </p:nvGrpSpPr>
      <p:grpSpPr>
        <a:xfrm>
          <a:off x="0" y="0"/>
          <a:ext cx="0" cy="0"/>
          <a:chOff x="0" y="0"/>
          <a:chExt cx="0" cy="0"/>
        </a:xfrm>
      </p:grpSpPr>
      <p:grpSp>
        <p:nvGrpSpPr>
          <p:cNvPr id="74" name="组合 6">
            <a:extLst>
              <a:ext uri="{FF2B5EF4-FFF2-40B4-BE49-F238E27FC236}">
                <a16:creationId xmlns:a16="http://schemas.microsoft.com/office/drawing/2014/main" id="{7841BAEE-C38E-49A8-AD1A-770D130ABA7F}"/>
              </a:ext>
            </a:extLst>
          </p:cNvPr>
          <p:cNvGrpSpPr/>
          <p:nvPr/>
        </p:nvGrpSpPr>
        <p:grpSpPr>
          <a:xfrm>
            <a:off x="1" y="0"/>
            <a:ext cx="12192000" cy="6858000"/>
            <a:chOff x="0" y="0"/>
            <a:chExt cx="12192000" cy="6858000"/>
          </a:xfrm>
        </p:grpSpPr>
        <p:pic>
          <p:nvPicPr>
            <p:cNvPr id="78" name="图片 7" descr="山上的风景&#10;&#10;描述已自动生成">
              <a:extLst>
                <a:ext uri="{FF2B5EF4-FFF2-40B4-BE49-F238E27FC236}">
                  <a16:creationId xmlns:a16="http://schemas.microsoft.com/office/drawing/2014/main" id="{103FF70B-D5D0-496A-9B00-1FA229A4AF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1" name="图片 11" descr="图片包含 笔记本, 游戏机, 电脑, 花&#10;&#10;描述已自动生成">
              <a:extLst>
                <a:ext uri="{FF2B5EF4-FFF2-40B4-BE49-F238E27FC236}">
                  <a16:creationId xmlns:a16="http://schemas.microsoft.com/office/drawing/2014/main" id="{A93FC84E-EDF5-4D63-A3D1-3847CA66630B}"/>
                </a:ext>
              </a:extLst>
            </p:cNvPr>
            <p:cNvPicPr>
              <a:picLocks noChangeAspect="1"/>
            </p:cNvPicPr>
            <p:nvPr/>
          </p:nvPicPr>
          <p:blipFill rotWithShape="1">
            <a:blip r:embed="rId4">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sp>
        <p:nvSpPr>
          <p:cNvPr id="79" name="Cloud 78">
            <a:extLst>
              <a:ext uri="{FF2B5EF4-FFF2-40B4-BE49-F238E27FC236}">
                <a16:creationId xmlns:a16="http://schemas.microsoft.com/office/drawing/2014/main" id="{084CBB6B-2352-4A06-87FA-AB76C9DDE38D}"/>
              </a:ext>
            </a:extLst>
          </p:cNvPr>
          <p:cNvSpPr/>
          <p:nvPr/>
        </p:nvSpPr>
        <p:spPr>
          <a:xfrm>
            <a:off x="2779486" y="2110468"/>
            <a:ext cx="5943600" cy="2819400"/>
          </a:xfrm>
          <a:prstGeom prst="cloud">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libri"/>
              <a:ea typeface="+mn-ea"/>
              <a:cs typeface="+mn-cs"/>
            </a:endParaRPr>
          </a:p>
        </p:txBody>
      </p:sp>
      <p:sp>
        <p:nvSpPr>
          <p:cNvPr id="80" name="TextBox 79">
            <a:extLst>
              <a:ext uri="{FF2B5EF4-FFF2-40B4-BE49-F238E27FC236}">
                <a16:creationId xmlns:a16="http://schemas.microsoft.com/office/drawing/2014/main" id="{858EDA83-5D9B-49DB-B493-E93B42150E98}"/>
              </a:ext>
            </a:extLst>
          </p:cNvPr>
          <p:cNvSpPr txBox="1"/>
          <p:nvPr/>
        </p:nvSpPr>
        <p:spPr>
          <a:xfrm>
            <a:off x="3541486" y="2769747"/>
            <a:ext cx="4419600" cy="1323439"/>
          </a:xfrm>
          <a:prstGeom prst="rect">
            <a:avLst/>
          </a:prstGeom>
          <a:noFill/>
        </p:spPr>
        <p:txBody>
          <a:bodyPr wrap="square" rtlCol="0">
            <a:spAutoFit/>
          </a:bodyPr>
          <a:lstStyle/>
          <a:p>
            <a:pPr lvl="0" algn="ctr"/>
            <a:r>
              <a:rPr lang="vi-VN" sz="4000" dirty="0">
                <a:solidFill>
                  <a:prstClr val="black"/>
                </a:solidFill>
                <a:latin typeface="Cambria" panose="02040503050406030204" pitchFamily="18" charset="0"/>
                <a:ea typeface="Cambria" panose="02040503050406030204" pitchFamily="18" charset="0"/>
                <a:cs typeface="Times New Roman" pitchFamily="18" charset="0"/>
              </a:rPr>
              <a:t>Em đọc lại bài khổ </a:t>
            </a:r>
            <a:r>
              <a:rPr lang="en-US" sz="4000" dirty="0" err="1">
                <a:solidFill>
                  <a:prstClr val="black"/>
                </a:solidFill>
                <a:latin typeface="Cambria" panose="02040503050406030204" pitchFamily="18" charset="0"/>
                <a:ea typeface="Cambria" panose="02040503050406030204" pitchFamily="18" charset="0"/>
                <a:cs typeface="Times New Roman" pitchFamily="18" charset="0"/>
              </a:rPr>
              <a:t>cuối</a:t>
            </a:r>
            <a:r>
              <a:rPr lang="vi-VN" sz="4000" dirty="0">
                <a:solidFill>
                  <a:prstClr val="black"/>
                </a:solidFill>
                <a:latin typeface="Cambria" panose="02040503050406030204" pitchFamily="18" charset="0"/>
                <a:ea typeface="Cambria" panose="02040503050406030204" pitchFamily="18" charset="0"/>
                <a:cs typeface="Times New Roman" pitchFamily="18" charset="0"/>
              </a:rPr>
              <a:t> bài" Đất nước"</a:t>
            </a:r>
          </a:p>
        </p:txBody>
      </p:sp>
      <p:pic>
        <p:nvPicPr>
          <p:cNvPr id="84" name="Picture 83">
            <a:hlinkClick r:id="rId5" action="ppaction://hlinksldjump"/>
            <a:extLst>
              <a:ext uri="{FF2B5EF4-FFF2-40B4-BE49-F238E27FC236}">
                <a16:creationId xmlns:a16="http://schemas.microsoft.com/office/drawing/2014/main" id="{AA2A40D4-3C82-40EA-92E9-540FC070A870}"/>
              </a:ext>
            </a:extLst>
          </p:cNvPr>
          <p:cNvPicPr>
            <a:picLocks noChangeAspect="1"/>
          </p:cNvPicPr>
          <p:nvPr/>
        </p:nvPicPr>
        <p:blipFill>
          <a:blip r:embed="rId6">
            <a:clrChange>
              <a:clrFrom>
                <a:srgbClr val="EEEEEE"/>
              </a:clrFrom>
              <a:clrTo>
                <a:srgbClr val="EEEEEE">
                  <a:alpha val="0"/>
                </a:srgbClr>
              </a:clrTo>
            </a:clrChange>
            <a:extLst>
              <a:ext uri="{28A0092B-C50C-407E-A947-70E740481C1C}">
                <a14:useLocalDpi xmlns:a14="http://schemas.microsoft.com/office/drawing/2010/main" val="0"/>
              </a:ext>
            </a:extLst>
          </a:blip>
          <a:stretch>
            <a:fillRect/>
          </a:stretch>
        </p:blipFill>
        <p:spPr>
          <a:xfrm>
            <a:off x="142875" y="4886325"/>
            <a:ext cx="2314575" cy="1971675"/>
          </a:xfrm>
          <a:prstGeom prst="rect">
            <a:avLst/>
          </a:prstGeom>
        </p:spPr>
      </p:pic>
    </p:spTree>
    <p:extLst>
      <p:ext uri="{BB962C8B-B14F-4D97-AF65-F5344CB8AC3E}">
        <p14:creationId xmlns:p14="http://schemas.microsoft.com/office/powerpoint/2010/main" val="241165751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fade">
                                      <p:cBhvr>
                                        <p:cTn id="7" dur="500"/>
                                        <p:tgtEl>
                                          <p:spTgt spid="7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0"/>
                                        </p:tgtEl>
                                        <p:attrNameLst>
                                          <p:attrName>style.visibility</p:attrName>
                                        </p:attrNameLst>
                                      </p:cBhvr>
                                      <p:to>
                                        <p:strVal val="visible"/>
                                      </p:to>
                                    </p:set>
                                    <p:animEffect transition="in" filter="fade">
                                      <p:cBhvr>
                                        <p:cTn id="10" dur="500"/>
                                        <p:tgtEl>
                                          <p:spTgt spid="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 grpId="0" animBg="1"/>
      <p:bldP spid="8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75C0D-621D-402B-8D71-31DCFBB46F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12" name="矩形 11">
            <a:extLst>
              <a:ext uri="{FF2B5EF4-FFF2-40B4-BE49-F238E27FC236}">
                <a16:creationId xmlns:a16="http://schemas.microsoft.com/office/drawing/2014/main" id="{C87B4F19-8E90-404F-BDF3-0A53CF75F962}"/>
              </a:ext>
            </a:extLst>
          </p:cNvPr>
          <p:cNvSpPr/>
          <p:nvPr/>
        </p:nvSpPr>
        <p:spPr>
          <a:xfrm>
            <a:off x="1697014" y="1352549"/>
            <a:ext cx="8801224" cy="4276725"/>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sp>
        <p:nvSpPr>
          <p:cNvPr id="2" name="矩形 1">
            <a:extLst>
              <a:ext uri="{FF2B5EF4-FFF2-40B4-BE49-F238E27FC236}">
                <a16:creationId xmlns:a16="http://schemas.microsoft.com/office/drawing/2014/main" id="{20CF277F-1A09-4D98-BA95-93E9FC8D168F}"/>
              </a:ext>
            </a:extLst>
          </p:cNvPr>
          <p:cNvSpPr/>
          <p:nvPr/>
        </p:nvSpPr>
        <p:spPr>
          <a:xfrm>
            <a:off x="2271081" y="983848"/>
            <a:ext cx="7649836" cy="4896092"/>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pic>
        <p:nvPicPr>
          <p:cNvPr id="4" name="Picture 3">
            <a:extLst>
              <a:ext uri="{FF2B5EF4-FFF2-40B4-BE49-F238E27FC236}">
                <a16:creationId xmlns:a16="http://schemas.microsoft.com/office/drawing/2014/main" id="{27255B6C-1364-402F-AA4E-512B4C9A1FF0}"/>
              </a:ext>
            </a:extLst>
          </p:cNvPr>
          <p:cNvPicPr>
            <a:picLocks noChangeAspect="1"/>
          </p:cNvPicPr>
          <p:nvPr/>
        </p:nvPicPr>
        <p:blipFill>
          <a:blip r:embed="rId4"/>
          <a:stretch>
            <a:fillRect/>
          </a:stretch>
        </p:blipFill>
        <p:spPr>
          <a:xfrm>
            <a:off x="4285344" y="1989551"/>
            <a:ext cx="3316511" cy="707197"/>
          </a:xfrm>
          <a:prstGeom prst="rect">
            <a:avLst/>
          </a:prstGeom>
        </p:spPr>
      </p:pic>
      <p:sp>
        <p:nvSpPr>
          <p:cNvPr id="6" name="TextBox 5">
            <a:extLst>
              <a:ext uri="{FF2B5EF4-FFF2-40B4-BE49-F238E27FC236}">
                <a16:creationId xmlns:a16="http://schemas.microsoft.com/office/drawing/2014/main" id="{95091820-B5C0-4371-8F66-21D51B1389E3}"/>
              </a:ext>
            </a:extLst>
          </p:cNvPr>
          <p:cNvSpPr txBox="1"/>
          <p:nvPr/>
        </p:nvSpPr>
        <p:spPr>
          <a:xfrm>
            <a:off x="3981449" y="1343025"/>
            <a:ext cx="6372225" cy="523220"/>
          </a:xfrm>
          <a:prstGeom prst="rect">
            <a:avLst/>
          </a:prstGeom>
          <a:noFill/>
        </p:spPr>
        <p:txBody>
          <a:bodyPr wrap="square" rtlCol="0">
            <a:spAutoFit/>
          </a:bodyPr>
          <a:lstStyle/>
          <a:p>
            <a:r>
              <a:rPr lang="en-US" sz="2800" dirty="0" err="1">
                <a:latin typeface="Calibri" panose="020F0502020204030204" pitchFamily="34" charset="0"/>
                <a:cs typeface="Calibri" panose="020F0502020204030204" pitchFamily="34" charset="0"/>
              </a:rPr>
              <a:t>Thứ</a:t>
            </a:r>
            <a:r>
              <a:rPr lang="en-US" sz="2800" dirty="0">
                <a:latin typeface="Calibri" panose="020F0502020204030204" pitchFamily="34" charset="0"/>
                <a:cs typeface="Calibri" panose="020F0502020204030204" pitchFamily="34" charset="0"/>
              </a:rPr>
              <a:t>….</a:t>
            </a:r>
            <a:r>
              <a:rPr lang="en-US" sz="2800" dirty="0" err="1">
                <a:latin typeface="Calibri" panose="020F0502020204030204" pitchFamily="34" charset="0"/>
                <a:cs typeface="Calibri" panose="020F0502020204030204" pitchFamily="34" charset="0"/>
              </a:rPr>
              <a:t>ngày</a:t>
            </a:r>
            <a:r>
              <a:rPr lang="en-US" sz="2800" dirty="0">
                <a:latin typeface="Calibri" panose="020F0502020204030204" pitchFamily="34" charset="0"/>
                <a:cs typeface="Calibri" panose="020F0502020204030204" pitchFamily="34" charset="0"/>
              </a:rPr>
              <a:t>….</a:t>
            </a:r>
            <a:r>
              <a:rPr lang="en-US" sz="2800" dirty="0" err="1">
                <a:latin typeface="Calibri" panose="020F0502020204030204" pitchFamily="34" charset="0"/>
                <a:cs typeface="Calibri" panose="020F0502020204030204" pitchFamily="34" charset="0"/>
              </a:rPr>
              <a:t>tháng</a:t>
            </a:r>
            <a:r>
              <a:rPr lang="en-US" sz="2800" dirty="0">
                <a:latin typeface="Calibri" panose="020F0502020204030204" pitchFamily="34" charset="0"/>
                <a:cs typeface="Calibri" panose="020F0502020204030204" pitchFamily="34" charset="0"/>
              </a:rPr>
              <a:t>….</a:t>
            </a:r>
            <a:r>
              <a:rPr lang="en-US" sz="2800" dirty="0" err="1">
                <a:latin typeface="Calibri" panose="020F0502020204030204" pitchFamily="34" charset="0"/>
                <a:cs typeface="Calibri" panose="020F0502020204030204" pitchFamily="34" charset="0"/>
              </a:rPr>
              <a:t>năm</a:t>
            </a:r>
            <a:r>
              <a:rPr lang="en-US" sz="2800" dirty="0">
                <a:latin typeface="Calibri" panose="020F0502020204030204" pitchFamily="34" charset="0"/>
                <a:cs typeface="Calibri" panose="020F0502020204030204" pitchFamily="34" charset="0"/>
              </a:rPr>
              <a:t>….</a:t>
            </a:r>
          </a:p>
        </p:txBody>
      </p:sp>
      <p:pic>
        <p:nvPicPr>
          <p:cNvPr id="8" name="Picture 7">
            <a:extLst>
              <a:ext uri="{FF2B5EF4-FFF2-40B4-BE49-F238E27FC236}">
                <a16:creationId xmlns:a16="http://schemas.microsoft.com/office/drawing/2014/main" id="{58D11F20-1352-499B-AD0D-76CF21A120D0}"/>
              </a:ext>
            </a:extLst>
          </p:cNvPr>
          <p:cNvPicPr>
            <a:picLocks noChangeAspect="1"/>
          </p:cNvPicPr>
          <p:nvPr/>
        </p:nvPicPr>
        <p:blipFill>
          <a:blip r:embed="rId5"/>
          <a:stretch>
            <a:fillRect/>
          </a:stretch>
        </p:blipFill>
        <p:spPr>
          <a:xfrm>
            <a:off x="1950734" y="2970206"/>
            <a:ext cx="8461981" cy="1603387"/>
          </a:xfrm>
          <a:prstGeom prst="rect">
            <a:avLst/>
          </a:prstGeom>
        </p:spPr>
      </p:pic>
      <p:pic>
        <p:nvPicPr>
          <p:cNvPr id="10" name="Picture 9">
            <a:extLst>
              <a:ext uri="{FF2B5EF4-FFF2-40B4-BE49-F238E27FC236}">
                <a16:creationId xmlns:a16="http://schemas.microsoft.com/office/drawing/2014/main" id="{16A1900F-9D1E-4697-B3E5-9AFE02B3524A}"/>
              </a:ext>
            </a:extLst>
          </p:cNvPr>
          <p:cNvPicPr>
            <a:picLocks noChangeAspect="1"/>
          </p:cNvPicPr>
          <p:nvPr/>
        </p:nvPicPr>
        <p:blipFill>
          <a:blip r:embed="rId6"/>
          <a:stretch>
            <a:fillRect/>
          </a:stretch>
        </p:blipFill>
        <p:spPr>
          <a:xfrm>
            <a:off x="1151219" y="580479"/>
            <a:ext cx="3755461" cy="3792041"/>
          </a:xfrm>
          <a:prstGeom prst="rect">
            <a:avLst/>
          </a:prstGeom>
        </p:spPr>
      </p:pic>
    </p:spTree>
    <p:extLst>
      <p:ext uri="{BB962C8B-B14F-4D97-AF65-F5344CB8AC3E}">
        <p14:creationId xmlns:p14="http://schemas.microsoft.com/office/powerpoint/2010/main" val="246567971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22" presetClass="entr" presetSubtype="4"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9"/>
          <p:cNvSpPr>
            <a:spLocks/>
          </p:cNvSpPr>
          <p:nvPr/>
        </p:nvSpPr>
        <p:spPr bwMode="auto">
          <a:xfrm>
            <a:off x="1647825" y="1341440"/>
            <a:ext cx="3779167" cy="4544655"/>
          </a:xfrm>
          <a:custGeom>
            <a:avLst/>
            <a:gdLst>
              <a:gd name="T0" fmla="*/ 363 w 4716"/>
              <a:gd name="T1" fmla="*/ 193 h 9007"/>
              <a:gd name="T2" fmla="*/ 3621 w 4716"/>
              <a:gd name="T3" fmla="*/ 193 h 9007"/>
              <a:gd name="T4" fmla="*/ 4716 w 4716"/>
              <a:gd name="T5" fmla="*/ 1288 h 9007"/>
              <a:gd name="T6" fmla="*/ 4716 w 4716"/>
              <a:gd name="T7" fmla="*/ 7718 h 9007"/>
              <a:gd name="T8" fmla="*/ 3621 w 4716"/>
              <a:gd name="T9" fmla="*/ 8813 h 9007"/>
              <a:gd name="T10" fmla="*/ 363 w 4716"/>
              <a:gd name="T11" fmla="*/ 8813 h 9007"/>
              <a:gd name="T12" fmla="*/ 0 w 4716"/>
              <a:gd name="T13" fmla="*/ 9007 h 9007"/>
              <a:gd name="T14" fmla="*/ 0 w 4716"/>
              <a:gd name="T15" fmla="*/ 0 h 9007"/>
              <a:gd name="T16" fmla="*/ 363 w 4716"/>
              <a:gd name="T17" fmla="*/ 193 h 9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16" h="9007">
                <a:moveTo>
                  <a:pt x="363" y="193"/>
                </a:moveTo>
                <a:lnTo>
                  <a:pt x="3621" y="193"/>
                </a:lnTo>
                <a:cubicBezTo>
                  <a:pt x="4223" y="193"/>
                  <a:pt x="4716" y="686"/>
                  <a:pt x="4716" y="1288"/>
                </a:cubicBezTo>
                <a:lnTo>
                  <a:pt x="4716" y="7718"/>
                </a:lnTo>
                <a:cubicBezTo>
                  <a:pt x="4716" y="8320"/>
                  <a:pt x="4223" y="8813"/>
                  <a:pt x="3621" y="8813"/>
                </a:cubicBezTo>
                <a:lnTo>
                  <a:pt x="363" y="8813"/>
                </a:lnTo>
                <a:cubicBezTo>
                  <a:pt x="212" y="8813"/>
                  <a:pt x="78" y="8890"/>
                  <a:pt x="0" y="9007"/>
                </a:cubicBezTo>
                <a:lnTo>
                  <a:pt x="0" y="0"/>
                </a:lnTo>
                <a:cubicBezTo>
                  <a:pt x="78" y="117"/>
                  <a:pt x="212" y="193"/>
                  <a:pt x="363" y="193"/>
                </a:cubicBezTo>
                <a:close/>
              </a:path>
            </a:pathLst>
          </a:custGeom>
          <a:solidFill>
            <a:schemeClr val="accent1"/>
          </a:solidFill>
          <a:ln>
            <a:noFill/>
          </a:ln>
        </p:spPr>
        <p:txBody>
          <a:bodyPr vert="horz" wrap="square" lIns="91420" tIns="45710" rIns="91420" bIns="4571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mbria" panose="02040503050406030204" pitchFamily="18" charset="0"/>
              <a:cs typeface="Calibri" panose="020F0502020204030204" pitchFamily="34" charset="0"/>
              <a:sym typeface="+mn-lt"/>
            </a:endParaRPr>
          </a:p>
        </p:txBody>
      </p:sp>
      <p:grpSp>
        <p:nvGrpSpPr>
          <p:cNvPr id="2" name="组合 28"/>
          <p:cNvGrpSpPr/>
          <p:nvPr/>
        </p:nvGrpSpPr>
        <p:grpSpPr>
          <a:xfrm>
            <a:off x="3050280" y="1773960"/>
            <a:ext cx="1296737" cy="648071"/>
            <a:chOff x="982664" y="1916834"/>
            <a:chExt cx="1296912" cy="648070"/>
          </a:xfrm>
        </p:grpSpPr>
        <p:sp>
          <p:nvSpPr>
            <p:cNvPr id="7" name="同侧圆角矩形 6"/>
            <p:cNvSpPr/>
            <p:nvPr/>
          </p:nvSpPr>
          <p:spPr>
            <a:xfrm rot="5400000">
              <a:off x="1307085" y="1592413"/>
              <a:ext cx="648070" cy="129691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Cambria" panose="02040503050406030204" pitchFamily="18" charset="0"/>
                <a:cs typeface="Calibri" panose="020F0502020204030204" pitchFamily="34" charset="0"/>
                <a:sym typeface="+mn-lt"/>
              </a:endParaRPr>
            </a:p>
          </p:txBody>
        </p:sp>
        <p:sp>
          <p:nvSpPr>
            <p:cNvPr id="11" name="椭圆 10"/>
            <p:cNvSpPr/>
            <p:nvPr/>
          </p:nvSpPr>
          <p:spPr>
            <a:xfrm>
              <a:off x="1710445" y="1990725"/>
              <a:ext cx="500286" cy="50028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199" dirty="0">
                  <a:solidFill>
                    <a:prstClr val="white"/>
                  </a:solidFill>
                  <a:latin typeface="Cambria" panose="02040503050406030204" pitchFamily="18" charset="0"/>
                  <a:ea typeface="Cambria" panose="02040503050406030204" pitchFamily="18" charset="0"/>
                  <a:cs typeface="Calibri" panose="020F0502020204030204" pitchFamily="34" charset="0"/>
                  <a:sym typeface="+mn-lt"/>
                </a:rPr>
                <a:t>1</a:t>
              </a:r>
              <a:endParaRPr kumimoji="0" lang="zh-CN" altLang="en-US" sz="3199" b="0" i="0" u="none" strike="noStrike" kern="1200" cap="none" spc="0" normalizeH="0" baseline="0" noProof="0" dirty="0">
                <a:ln>
                  <a:noFill/>
                </a:ln>
                <a:solidFill>
                  <a:prstClr val="white"/>
                </a:solidFill>
                <a:effectLst/>
                <a:uLnTx/>
                <a:uFillTx/>
                <a:latin typeface="Cambria" panose="02040503050406030204" pitchFamily="18" charset="0"/>
                <a:cs typeface="Calibri" panose="020F0502020204030204" pitchFamily="34" charset="0"/>
                <a:sym typeface="+mn-lt"/>
              </a:endParaRPr>
            </a:p>
          </p:txBody>
        </p:sp>
      </p:grpSp>
      <p:sp>
        <p:nvSpPr>
          <p:cNvPr id="13" name="TextBox 29"/>
          <p:cNvSpPr txBox="1"/>
          <p:nvPr/>
        </p:nvSpPr>
        <p:spPr>
          <a:xfrm>
            <a:off x="1724026" y="2436465"/>
            <a:ext cx="3366046" cy="2769989"/>
          </a:xfrm>
          <a:prstGeom prst="rect">
            <a:avLst/>
          </a:prstGeom>
          <a:noFill/>
        </p:spPr>
        <p:txBody>
          <a:bodyPr wrap="square" lIns="0" tIns="0" rIns="0" bIns="0" rtlCol="0">
            <a:spAutoFit/>
          </a:bodyPr>
          <a:lstStyle/>
          <a:p>
            <a:pPr lvl="0" algn="just">
              <a:lnSpc>
                <a:spcPts val="2399"/>
              </a:lnSpc>
            </a:pPr>
            <a:r>
              <a:rPr lang="vi-VN" altLang="zh-CN" sz="2400" dirty="0">
                <a:solidFill>
                  <a:prstClr val="white"/>
                </a:solidFill>
                <a:latin typeface="Cambria" panose="02040503050406030204" pitchFamily="18" charset="0"/>
                <a:ea typeface="Cambria" panose="02040503050406030204" pitchFamily="18" charset="0"/>
                <a:cs typeface="+mn-ea"/>
                <a:sym typeface="+mn-lt"/>
              </a:rPr>
              <a:t>Đọc đúng các âm dễ lẫn do ảnh hưởng của phát âm địa phương, đọc đúng từ ngữ, câu, đoạn và toàn bộ bài Núi quê tôi. Bước đầu biết nhấn giọng các từ ngữ gợi tả, gợi cảm, biết nghỉ hơi ở chỗ có dấu câu.</a:t>
            </a:r>
            <a:endParaRPr kumimoji="0" lang="en-US" altLang="zh-C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ea"/>
              <a:sym typeface="+mn-lt"/>
            </a:endParaRPr>
          </a:p>
        </p:txBody>
      </p:sp>
      <p:sp>
        <p:nvSpPr>
          <p:cNvPr id="30" name="Freeform 9"/>
          <p:cNvSpPr>
            <a:spLocks/>
          </p:cNvSpPr>
          <p:nvPr/>
        </p:nvSpPr>
        <p:spPr bwMode="auto">
          <a:xfrm>
            <a:off x="5695287" y="1341440"/>
            <a:ext cx="2376712" cy="4544655"/>
          </a:xfrm>
          <a:custGeom>
            <a:avLst/>
            <a:gdLst>
              <a:gd name="T0" fmla="*/ 363 w 4716"/>
              <a:gd name="T1" fmla="*/ 193 h 9007"/>
              <a:gd name="T2" fmla="*/ 3621 w 4716"/>
              <a:gd name="T3" fmla="*/ 193 h 9007"/>
              <a:gd name="T4" fmla="*/ 4716 w 4716"/>
              <a:gd name="T5" fmla="*/ 1288 h 9007"/>
              <a:gd name="T6" fmla="*/ 4716 w 4716"/>
              <a:gd name="T7" fmla="*/ 7718 h 9007"/>
              <a:gd name="T8" fmla="*/ 3621 w 4716"/>
              <a:gd name="T9" fmla="*/ 8813 h 9007"/>
              <a:gd name="T10" fmla="*/ 363 w 4716"/>
              <a:gd name="T11" fmla="*/ 8813 h 9007"/>
              <a:gd name="T12" fmla="*/ 0 w 4716"/>
              <a:gd name="T13" fmla="*/ 9007 h 9007"/>
              <a:gd name="T14" fmla="*/ 0 w 4716"/>
              <a:gd name="T15" fmla="*/ 0 h 9007"/>
              <a:gd name="T16" fmla="*/ 363 w 4716"/>
              <a:gd name="T17" fmla="*/ 193 h 9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16" h="9007">
                <a:moveTo>
                  <a:pt x="363" y="193"/>
                </a:moveTo>
                <a:lnTo>
                  <a:pt x="3621" y="193"/>
                </a:lnTo>
                <a:cubicBezTo>
                  <a:pt x="4223" y="193"/>
                  <a:pt x="4716" y="686"/>
                  <a:pt x="4716" y="1288"/>
                </a:cubicBezTo>
                <a:lnTo>
                  <a:pt x="4716" y="7718"/>
                </a:lnTo>
                <a:cubicBezTo>
                  <a:pt x="4716" y="8320"/>
                  <a:pt x="4223" y="8813"/>
                  <a:pt x="3621" y="8813"/>
                </a:cubicBezTo>
                <a:lnTo>
                  <a:pt x="363" y="8813"/>
                </a:lnTo>
                <a:cubicBezTo>
                  <a:pt x="212" y="8813"/>
                  <a:pt x="78" y="8890"/>
                  <a:pt x="0" y="9007"/>
                </a:cubicBezTo>
                <a:lnTo>
                  <a:pt x="0" y="0"/>
                </a:lnTo>
                <a:cubicBezTo>
                  <a:pt x="78" y="117"/>
                  <a:pt x="212" y="193"/>
                  <a:pt x="363" y="193"/>
                </a:cubicBezTo>
                <a:close/>
              </a:path>
            </a:pathLst>
          </a:custGeom>
          <a:solidFill>
            <a:schemeClr val="accent2"/>
          </a:solidFill>
          <a:ln>
            <a:noFill/>
          </a:ln>
        </p:spPr>
        <p:txBody>
          <a:bodyPr vert="horz" wrap="square" lIns="91420" tIns="45710" rIns="91420" bIns="4571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mbria" panose="02040503050406030204" pitchFamily="18" charset="0"/>
              <a:cs typeface="Calibri" panose="020F0502020204030204" pitchFamily="34" charset="0"/>
              <a:sym typeface="+mn-lt"/>
            </a:endParaRPr>
          </a:p>
        </p:txBody>
      </p:sp>
      <p:grpSp>
        <p:nvGrpSpPr>
          <p:cNvPr id="3" name="组合 30"/>
          <p:cNvGrpSpPr/>
          <p:nvPr/>
        </p:nvGrpSpPr>
        <p:grpSpPr>
          <a:xfrm>
            <a:off x="5695286" y="1773960"/>
            <a:ext cx="1296737" cy="648071"/>
            <a:chOff x="982664" y="1916834"/>
            <a:chExt cx="1296912" cy="648070"/>
          </a:xfrm>
        </p:grpSpPr>
        <p:sp>
          <p:nvSpPr>
            <p:cNvPr id="32" name="同侧圆角矩形 31"/>
            <p:cNvSpPr/>
            <p:nvPr/>
          </p:nvSpPr>
          <p:spPr>
            <a:xfrm rot="5400000">
              <a:off x="1307085" y="1592413"/>
              <a:ext cx="648070" cy="129691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Cambria" panose="02040503050406030204" pitchFamily="18" charset="0"/>
                <a:cs typeface="Calibri" panose="020F0502020204030204" pitchFamily="34" charset="0"/>
                <a:sym typeface="+mn-lt"/>
              </a:endParaRPr>
            </a:p>
          </p:txBody>
        </p:sp>
        <p:sp>
          <p:nvSpPr>
            <p:cNvPr id="33" name="椭圆 32"/>
            <p:cNvSpPr/>
            <p:nvPr/>
          </p:nvSpPr>
          <p:spPr>
            <a:xfrm>
              <a:off x="1710445" y="1990725"/>
              <a:ext cx="500286" cy="500286"/>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199" dirty="0">
                  <a:solidFill>
                    <a:prstClr val="white"/>
                  </a:solidFill>
                  <a:latin typeface="Cambria" panose="02040503050406030204" pitchFamily="18" charset="0"/>
                  <a:ea typeface="Cambria" panose="02040503050406030204" pitchFamily="18" charset="0"/>
                  <a:cs typeface="Calibri" panose="020F0502020204030204" pitchFamily="34" charset="0"/>
                  <a:sym typeface="+mn-lt"/>
                </a:rPr>
                <a:t>2</a:t>
              </a:r>
              <a:endParaRPr kumimoji="0" lang="zh-CN" altLang="en-US" sz="3199" b="0" i="0" u="none" strike="noStrike" kern="1200" cap="none" spc="0" normalizeH="0" baseline="0" noProof="0" dirty="0">
                <a:ln>
                  <a:noFill/>
                </a:ln>
                <a:solidFill>
                  <a:prstClr val="white"/>
                </a:solidFill>
                <a:effectLst/>
                <a:uLnTx/>
                <a:uFillTx/>
                <a:latin typeface="Cambria" panose="02040503050406030204" pitchFamily="18" charset="0"/>
                <a:cs typeface="Calibri" panose="020F0502020204030204" pitchFamily="34" charset="0"/>
                <a:sym typeface="+mn-lt"/>
              </a:endParaRPr>
            </a:p>
          </p:txBody>
        </p:sp>
      </p:grpSp>
      <p:sp>
        <p:nvSpPr>
          <p:cNvPr id="35" name="TextBox 29"/>
          <p:cNvSpPr txBox="1"/>
          <p:nvPr/>
        </p:nvSpPr>
        <p:spPr>
          <a:xfrm>
            <a:off x="5870280" y="2493615"/>
            <a:ext cx="1968795" cy="2769989"/>
          </a:xfrm>
          <a:prstGeom prst="rect">
            <a:avLst/>
          </a:prstGeom>
          <a:noFill/>
        </p:spPr>
        <p:txBody>
          <a:bodyPr wrap="square" lIns="0" tIns="0" rIns="0" bIns="0" rtlCol="0">
            <a:spAutoFit/>
          </a:bodyPr>
          <a:lstStyle/>
          <a:p>
            <a:pPr lvl="0" algn="just">
              <a:lnSpc>
                <a:spcPts val="2399"/>
              </a:lnSpc>
            </a:pPr>
            <a:r>
              <a:rPr lang="vi-VN" altLang="zh-CN" sz="2400" dirty="0">
                <a:solidFill>
                  <a:prstClr val="white"/>
                </a:solidFill>
                <a:latin typeface="Cambria" panose="02040503050406030204" pitchFamily="18" charset="0"/>
                <a:ea typeface="Cambria" panose="02040503050406030204" pitchFamily="18" charset="0"/>
                <a:cs typeface="Calibri" panose="020F0502020204030204" pitchFamily="34" charset="0"/>
                <a:sym typeface="+mn-lt"/>
              </a:rPr>
              <a:t>Nhận biết về phong cảnh của một vùng quê với vẻ đẹp của ngọn núi được tô điểm bởi nhiều màu xanh của sự vật. </a:t>
            </a:r>
            <a:endParaRPr kumimoji="0" lang="en-US" altLang="zh-C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36" name="Freeform 9"/>
          <p:cNvSpPr>
            <a:spLocks/>
          </p:cNvSpPr>
          <p:nvPr/>
        </p:nvSpPr>
        <p:spPr bwMode="auto">
          <a:xfrm>
            <a:off x="8340291" y="1341440"/>
            <a:ext cx="2376712" cy="4544655"/>
          </a:xfrm>
          <a:custGeom>
            <a:avLst/>
            <a:gdLst>
              <a:gd name="T0" fmla="*/ 363 w 4716"/>
              <a:gd name="T1" fmla="*/ 193 h 9007"/>
              <a:gd name="T2" fmla="*/ 3621 w 4716"/>
              <a:gd name="T3" fmla="*/ 193 h 9007"/>
              <a:gd name="T4" fmla="*/ 4716 w 4716"/>
              <a:gd name="T5" fmla="*/ 1288 h 9007"/>
              <a:gd name="T6" fmla="*/ 4716 w 4716"/>
              <a:gd name="T7" fmla="*/ 7718 h 9007"/>
              <a:gd name="T8" fmla="*/ 3621 w 4716"/>
              <a:gd name="T9" fmla="*/ 8813 h 9007"/>
              <a:gd name="T10" fmla="*/ 363 w 4716"/>
              <a:gd name="T11" fmla="*/ 8813 h 9007"/>
              <a:gd name="T12" fmla="*/ 0 w 4716"/>
              <a:gd name="T13" fmla="*/ 9007 h 9007"/>
              <a:gd name="T14" fmla="*/ 0 w 4716"/>
              <a:gd name="T15" fmla="*/ 0 h 9007"/>
              <a:gd name="T16" fmla="*/ 363 w 4716"/>
              <a:gd name="T17" fmla="*/ 193 h 90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16" h="9007">
                <a:moveTo>
                  <a:pt x="363" y="193"/>
                </a:moveTo>
                <a:lnTo>
                  <a:pt x="3621" y="193"/>
                </a:lnTo>
                <a:cubicBezTo>
                  <a:pt x="4223" y="193"/>
                  <a:pt x="4716" y="686"/>
                  <a:pt x="4716" y="1288"/>
                </a:cubicBezTo>
                <a:lnTo>
                  <a:pt x="4716" y="7718"/>
                </a:lnTo>
                <a:cubicBezTo>
                  <a:pt x="4716" y="8320"/>
                  <a:pt x="4223" y="8813"/>
                  <a:pt x="3621" y="8813"/>
                </a:cubicBezTo>
                <a:lnTo>
                  <a:pt x="363" y="8813"/>
                </a:lnTo>
                <a:cubicBezTo>
                  <a:pt x="212" y="8813"/>
                  <a:pt x="78" y="8890"/>
                  <a:pt x="0" y="9007"/>
                </a:cubicBezTo>
                <a:lnTo>
                  <a:pt x="0" y="0"/>
                </a:lnTo>
                <a:cubicBezTo>
                  <a:pt x="78" y="117"/>
                  <a:pt x="212" y="193"/>
                  <a:pt x="363" y="193"/>
                </a:cubicBezTo>
                <a:close/>
              </a:path>
            </a:pathLst>
          </a:custGeom>
          <a:solidFill>
            <a:schemeClr val="accent1"/>
          </a:solidFill>
          <a:ln>
            <a:noFill/>
          </a:ln>
        </p:spPr>
        <p:txBody>
          <a:bodyPr vert="horz" wrap="square" lIns="91420" tIns="45710" rIns="91420" bIns="4571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Cambria" panose="02040503050406030204" pitchFamily="18" charset="0"/>
              <a:cs typeface="Calibri" panose="020F0502020204030204" pitchFamily="34" charset="0"/>
              <a:sym typeface="+mn-lt"/>
            </a:endParaRPr>
          </a:p>
        </p:txBody>
      </p:sp>
      <p:grpSp>
        <p:nvGrpSpPr>
          <p:cNvPr id="4" name="组合 36"/>
          <p:cNvGrpSpPr/>
          <p:nvPr/>
        </p:nvGrpSpPr>
        <p:grpSpPr>
          <a:xfrm>
            <a:off x="8340291" y="1773960"/>
            <a:ext cx="1296737" cy="648071"/>
            <a:chOff x="982664" y="1916834"/>
            <a:chExt cx="1296912" cy="648070"/>
          </a:xfrm>
        </p:grpSpPr>
        <p:sp>
          <p:nvSpPr>
            <p:cNvPr id="38" name="同侧圆角矩形 37"/>
            <p:cNvSpPr/>
            <p:nvPr/>
          </p:nvSpPr>
          <p:spPr>
            <a:xfrm rot="5400000">
              <a:off x="1307085" y="1592413"/>
              <a:ext cx="648070" cy="1296912"/>
            </a:xfrm>
            <a:prstGeom prst="round2SameRect">
              <a:avLst>
                <a:gd name="adj1" fmla="val 50000"/>
                <a:gd name="adj2" fmla="val 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399" b="0" i="0" u="none" strike="noStrike" kern="1200" cap="none" spc="0" normalizeH="0" baseline="0" noProof="0">
                <a:ln>
                  <a:noFill/>
                </a:ln>
                <a:solidFill>
                  <a:prstClr val="white"/>
                </a:solidFill>
                <a:effectLst/>
                <a:uLnTx/>
                <a:uFillTx/>
                <a:latin typeface="Cambria" panose="02040503050406030204" pitchFamily="18" charset="0"/>
                <a:cs typeface="Calibri" panose="020F0502020204030204" pitchFamily="34" charset="0"/>
                <a:sym typeface="+mn-lt"/>
              </a:endParaRPr>
            </a:p>
          </p:txBody>
        </p:sp>
        <p:sp>
          <p:nvSpPr>
            <p:cNvPr id="39" name="椭圆 38"/>
            <p:cNvSpPr/>
            <p:nvPr/>
          </p:nvSpPr>
          <p:spPr>
            <a:xfrm>
              <a:off x="1710445" y="1990725"/>
              <a:ext cx="500286" cy="500286"/>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199" dirty="0">
                  <a:solidFill>
                    <a:prstClr val="white"/>
                  </a:solidFill>
                  <a:latin typeface="Cambria" panose="02040503050406030204" pitchFamily="18" charset="0"/>
                  <a:ea typeface="Cambria" panose="02040503050406030204" pitchFamily="18" charset="0"/>
                  <a:cs typeface="Calibri" panose="020F0502020204030204" pitchFamily="34" charset="0"/>
                  <a:sym typeface="+mn-lt"/>
                </a:rPr>
                <a:t>3</a:t>
              </a:r>
              <a:endParaRPr kumimoji="0" lang="zh-CN" altLang="en-US" sz="3199" b="0" i="0" u="none" strike="noStrike" kern="1200" cap="none" spc="0" normalizeH="0" baseline="0" noProof="0" dirty="0">
                <a:ln>
                  <a:noFill/>
                </a:ln>
                <a:solidFill>
                  <a:prstClr val="white"/>
                </a:solidFill>
                <a:effectLst/>
                <a:uLnTx/>
                <a:uFillTx/>
                <a:latin typeface="Cambria" panose="02040503050406030204" pitchFamily="18" charset="0"/>
                <a:cs typeface="Calibri" panose="020F0502020204030204" pitchFamily="34" charset="0"/>
                <a:sym typeface="+mn-lt"/>
              </a:endParaRPr>
            </a:p>
          </p:txBody>
        </p:sp>
      </p:grpSp>
      <p:sp>
        <p:nvSpPr>
          <p:cNvPr id="41" name="TextBox 29"/>
          <p:cNvSpPr txBox="1"/>
          <p:nvPr/>
        </p:nvSpPr>
        <p:spPr>
          <a:xfrm>
            <a:off x="8610535" y="2541240"/>
            <a:ext cx="1721923" cy="2466509"/>
          </a:xfrm>
          <a:prstGeom prst="rect">
            <a:avLst/>
          </a:prstGeom>
          <a:noFill/>
        </p:spPr>
        <p:txBody>
          <a:bodyPr wrap="square" lIns="0" tIns="0" rIns="0" bIns="0" rtlCol="0">
            <a:spAutoFit/>
          </a:bodyPr>
          <a:lstStyle/>
          <a:p>
            <a:pPr lvl="0" algn="just">
              <a:lnSpc>
                <a:spcPts val="2399"/>
              </a:lnSpc>
            </a:pPr>
            <a:r>
              <a:rPr lang="vi-VN" altLang="zh-CN" sz="2400" dirty="0">
                <a:solidFill>
                  <a:prstClr val="white"/>
                </a:solidFill>
                <a:latin typeface="Cambria" panose="02040503050406030204" pitchFamily="18" charset="0"/>
                <a:ea typeface="Cambria" panose="02040503050406030204" pitchFamily="18" charset="0"/>
                <a:cs typeface="Calibri" panose="020F0502020204030204" pitchFamily="34" charset="0"/>
                <a:sym typeface="+mn-lt"/>
              </a:rPr>
              <a:t>Cảm nhận được tình yêu quê hương của tác giả qua cách miêu tả ngọn núi quê hương.</a:t>
            </a:r>
            <a:endParaRPr kumimoji="0" lang="en-US" altLang="zh-CN" sz="24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Calibri" panose="020F0502020204030204" pitchFamily="34" charset="0"/>
              <a:sym typeface="+mn-lt"/>
            </a:endParaRPr>
          </a:p>
        </p:txBody>
      </p:sp>
      <p:sp>
        <p:nvSpPr>
          <p:cNvPr id="26" name="TextBox 8">
            <a:extLst>
              <a:ext uri="{FF2B5EF4-FFF2-40B4-BE49-F238E27FC236}">
                <a16:creationId xmlns:a16="http://schemas.microsoft.com/office/drawing/2014/main" id="{4FE6C36C-9EAB-43BF-AA7A-32A2281AF87B}"/>
              </a:ext>
            </a:extLst>
          </p:cNvPr>
          <p:cNvSpPr txBox="1"/>
          <p:nvPr/>
        </p:nvSpPr>
        <p:spPr>
          <a:xfrm>
            <a:off x="3505199" y="361768"/>
            <a:ext cx="4835091" cy="775597"/>
          </a:xfrm>
          <a:prstGeom prst="rect">
            <a:avLst/>
          </a:prstGeom>
          <a:noFill/>
        </p:spPr>
        <p:txBody>
          <a:bodyPr wrap="square" lIns="0" tIns="0" rIns="0" bIns="0" rtlCol="0" anchor="ctr">
            <a:spAutoFit/>
          </a:bodyPr>
          <a:lstStyle/>
          <a:p>
            <a:pPr marL="0" marR="0" lvl="0" indent="0" algn="dist" defTabSz="914400" rtl="0" eaLnBrk="1" fontAlgn="auto" latinLnBrk="0" hangingPunct="1">
              <a:lnSpc>
                <a:spcPct val="14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Yêu</a:t>
            </a:r>
            <a:r>
              <a:rPr kumimoji="0" lang="en-US" altLang="zh-CN" sz="3600" b="1"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 </a:t>
            </a:r>
            <a:r>
              <a:rPr kumimoji="0" lang="en-US" altLang="zh-CN" sz="3600" b="1"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cầu</a:t>
            </a:r>
            <a:r>
              <a:rPr kumimoji="0" lang="en-US" altLang="zh-CN" sz="3600" b="1"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 </a:t>
            </a:r>
            <a:r>
              <a:rPr kumimoji="0" lang="en-US" altLang="zh-CN" sz="3600" b="1"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cần</a:t>
            </a:r>
            <a:r>
              <a:rPr kumimoji="0" lang="en-US" altLang="zh-CN" sz="3600" b="1"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 </a:t>
            </a:r>
            <a:r>
              <a:rPr kumimoji="0" lang="en-US" altLang="zh-CN" sz="3600" b="1" i="0" u="none" strike="noStrike" kern="1200" cap="none" spc="0" normalizeH="0" baseline="0" noProof="0" dirty="0" err="1">
                <a:ln>
                  <a:noFill/>
                </a:ln>
                <a:solidFill>
                  <a:prstClr val="black">
                    <a:lumMod val="75000"/>
                    <a:lumOff val="25000"/>
                  </a:prstClr>
                </a:solidFill>
                <a:effectLst/>
                <a:uLnTx/>
                <a:uFillTx/>
                <a:latin typeface="Cambria" panose="02040503050406030204" pitchFamily="18" charset="0"/>
                <a:ea typeface="Cambria" panose="02040503050406030204" pitchFamily="18" charset="0"/>
                <a:cs typeface="+mn-ea"/>
                <a:sym typeface="+mn-lt"/>
              </a:rPr>
              <a:t>đạt</a:t>
            </a:r>
            <a:endParaRPr kumimoji="0" lang="zh-CN" altLang="en-US" sz="4400" b="1" i="0" u="none" strike="noStrike" kern="1200" cap="none" spc="0" normalizeH="0" baseline="0" noProof="0" dirty="0">
              <a:ln>
                <a:noFill/>
              </a:ln>
              <a:solidFill>
                <a:prstClr val="black">
                  <a:lumMod val="75000"/>
                  <a:lumOff val="25000"/>
                </a:prstClr>
              </a:solidFill>
              <a:effectLst/>
              <a:uLnTx/>
              <a:uFillTx/>
              <a:latin typeface="Cambria" panose="02040503050406030204" pitchFamily="18" charset="0"/>
              <a:cs typeface="+mn-ea"/>
              <a:sym typeface="+mn-lt"/>
            </a:endParaRPr>
          </a:p>
        </p:txBody>
      </p:sp>
    </p:spTree>
    <p:extLst>
      <p:ext uri="{BB962C8B-B14F-4D97-AF65-F5344CB8AC3E}">
        <p14:creationId xmlns:p14="http://schemas.microsoft.com/office/powerpoint/2010/main" val="152680417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Scale>
                                      <p:cBhvr>
                                        <p:cTn id="7" dur="10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8"/>
                                        </p:tgtEl>
                                        <p:attrNameLst>
                                          <p:attrName>ppt_x</p:attrName>
                                          <p:attrName>ppt_y</p:attrName>
                                        </p:attrNameLst>
                                      </p:cBhvr>
                                    </p:animMotion>
                                    <p:animEffect transition="in" filter="fade">
                                      <p:cBhvr>
                                        <p:cTn id="9" dur="1000"/>
                                        <p:tgtEl>
                                          <p:spTgt spid="18"/>
                                        </p:tgtEl>
                                      </p:cBhvr>
                                    </p:animEffect>
                                  </p:childTnLst>
                                </p:cTn>
                              </p:par>
                              <p:par>
                                <p:cTn id="10" presetID="5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Scale>
                                      <p:cBhvr>
                                        <p:cTn id="12" dur="1000" decel="50000" fill="hold">
                                          <p:stCondLst>
                                            <p:cond delay="0"/>
                                          </p:stCondLst>
                                        </p:cTn>
                                        <p:tgtEl>
                                          <p:spTgt spid="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3"/>
                                        </p:tgtEl>
                                        <p:attrNameLst>
                                          <p:attrName>ppt_x</p:attrName>
                                          <p:attrName>ppt_y</p:attrName>
                                        </p:attrNameLst>
                                      </p:cBhvr>
                                    </p:animMotion>
                                    <p:animEffect transition="in" filter="fade">
                                      <p:cBhvr>
                                        <p:cTn id="14" dur="1000"/>
                                        <p:tgtEl>
                                          <p:spTgt spid="13"/>
                                        </p:tgtEl>
                                      </p:cBhvr>
                                    </p:animEffect>
                                  </p:childTnLst>
                                </p:cTn>
                              </p:par>
                              <p:par>
                                <p:cTn id="15" presetID="52" presetClass="entr" presetSubtype="0" fill="hold" grpId="0" nodeType="withEffect">
                                  <p:stCondLst>
                                    <p:cond delay="350"/>
                                  </p:stCondLst>
                                  <p:childTnLst>
                                    <p:set>
                                      <p:cBhvr>
                                        <p:cTn id="16" dur="1" fill="hold">
                                          <p:stCondLst>
                                            <p:cond delay="0"/>
                                          </p:stCondLst>
                                        </p:cTn>
                                        <p:tgtEl>
                                          <p:spTgt spid="30"/>
                                        </p:tgtEl>
                                        <p:attrNameLst>
                                          <p:attrName>style.visibility</p:attrName>
                                        </p:attrNameLst>
                                      </p:cBhvr>
                                      <p:to>
                                        <p:strVal val="visible"/>
                                      </p:to>
                                    </p:set>
                                    <p:animScale>
                                      <p:cBhvr>
                                        <p:cTn id="17" dur="1000" decel="50000" fill="hold">
                                          <p:stCondLst>
                                            <p:cond delay="0"/>
                                          </p:stCondLst>
                                        </p:cTn>
                                        <p:tgtEl>
                                          <p:spTgt spid="3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8" dur="1000" decel="50000" fill="hold">
                                          <p:stCondLst>
                                            <p:cond delay="0"/>
                                          </p:stCondLst>
                                        </p:cTn>
                                        <p:tgtEl>
                                          <p:spTgt spid="30"/>
                                        </p:tgtEl>
                                        <p:attrNameLst>
                                          <p:attrName>ppt_x</p:attrName>
                                          <p:attrName>ppt_y</p:attrName>
                                        </p:attrNameLst>
                                      </p:cBhvr>
                                    </p:animMotion>
                                    <p:animEffect transition="in" filter="fade">
                                      <p:cBhvr>
                                        <p:cTn id="19" dur="1000"/>
                                        <p:tgtEl>
                                          <p:spTgt spid="30"/>
                                        </p:tgtEl>
                                      </p:cBhvr>
                                    </p:animEffect>
                                  </p:childTnLst>
                                </p:cTn>
                              </p:par>
                              <p:par>
                                <p:cTn id="20" presetID="52" presetClass="entr" presetSubtype="0" fill="hold" grpId="0" nodeType="withEffect">
                                  <p:stCondLst>
                                    <p:cond delay="350"/>
                                  </p:stCondLst>
                                  <p:childTnLst>
                                    <p:set>
                                      <p:cBhvr>
                                        <p:cTn id="21" dur="1" fill="hold">
                                          <p:stCondLst>
                                            <p:cond delay="0"/>
                                          </p:stCondLst>
                                        </p:cTn>
                                        <p:tgtEl>
                                          <p:spTgt spid="35"/>
                                        </p:tgtEl>
                                        <p:attrNameLst>
                                          <p:attrName>style.visibility</p:attrName>
                                        </p:attrNameLst>
                                      </p:cBhvr>
                                      <p:to>
                                        <p:strVal val="visible"/>
                                      </p:to>
                                    </p:set>
                                    <p:animScale>
                                      <p:cBhvr>
                                        <p:cTn id="22" dur="1000" decel="50000" fill="hold">
                                          <p:stCondLst>
                                            <p:cond delay="0"/>
                                          </p:stCondLst>
                                        </p:cTn>
                                        <p:tgtEl>
                                          <p:spTgt spid="3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35"/>
                                        </p:tgtEl>
                                        <p:attrNameLst>
                                          <p:attrName>ppt_x</p:attrName>
                                          <p:attrName>ppt_y</p:attrName>
                                        </p:attrNameLst>
                                      </p:cBhvr>
                                    </p:animMotion>
                                    <p:animEffect transition="in" filter="fade">
                                      <p:cBhvr>
                                        <p:cTn id="24" dur="1000"/>
                                        <p:tgtEl>
                                          <p:spTgt spid="35"/>
                                        </p:tgtEl>
                                      </p:cBhvr>
                                    </p:animEffect>
                                  </p:childTnLst>
                                </p:cTn>
                              </p:par>
                              <p:par>
                                <p:cTn id="25" presetID="52" presetClass="entr" presetSubtype="0" fill="hold" grpId="0" nodeType="withEffect">
                                  <p:stCondLst>
                                    <p:cond delay="700"/>
                                  </p:stCondLst>
                                  <p:childTnLst>
                                    <p:set>
                                      <p:cBhvr>
                                        <p:cTn id="26" dur="1" fill="hold">
                                          <p:stCondLst>
                                            <p:cond delay="0"/>
                                          </p:stCondLst>
                                        </p:cTn>
                                        <p:tgtEl>
                                          <p:spTgt spid="36"/>
                                        </p:tgtEl>
                                        <p:attrNameLst>
                                          <p:attrName>style.visibility</p:attrName>
                                        </p:attrNameLst>
                                      </p:cBhvr>
                                      <p:to>
                                        <p:strVal val="visible"/>
                                      </p:to>
                                    </p:set>
                                    <p:animScale>
                                      <p:cBhvr>
                                        <p:cTn id="27" dur="1000" decel="50000" fill="hold">
                                          <p:stCondLst>
                                            <p:cond delay="0"/>
                                          </p:stCondLst>
                                        </p:cTn>
                                        <p:tgtEl>
                                          <p:spTgt spid="3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8" dur="1000" decel="50000" fill="hold">
                                          <p:stCondLst>
                                            <p:cond delay="0"/>
                                          </p:stCondLst>
                                        </p:cTn>
                                        <p:tgtEl>
                                          <p:spTgt spid="36"/>
                                        </p:tgtEl>
                                        <p:attrNameLst>
                                          <p:attrName>ppt_x</p:attrName>
                                          <p:attrName>ppt_y</p:attrName>
                                        </p:attrNameLst>
                                      </p:cBhvr>
                                    </p:animMotion>
                                    <p:animEffect transition="in" filter="fade">
                                      <p:cBhvr>
                                        <p:cTn id="29" dur="1000"/>
                                        <p:tgtEl>
                                          <p:spTgt spid="36"/>
                                        </p:tgtEl>
                                      </p:cBhvr>
                                    </p:animEffect>
                                  </p:childTnLst>
                                </p:cTn>
                              </p:par>
                              <p:par>
                                <p:cTn id="30" presetID="52" presetClass="entr" presetSubtype="0" fill="hold" grpId="0" nodeType="withEffect">
                                  <p:stCondLst>
                                    <p:cond delay="700"/>
                                  </p:stCondLst>
                                  <p:childTnLst>
                                    <p:set>
                                      <p:cBhvr>
                                        <p:cTn id="31" dur="1" fill="hold">
                                          <p:stCondLst>
                                            <p:cond delay="0"/>
                                          </p:stCondLst>
                                        </p:cTn>
                                        <p:tgtEl>
                                          <p:spTgt spid="41"/>
                                        </p:tgtEl>
                                        <p:attrNameLst>
                                          <p:attrName>style.visibility</p:attrName>
                                        </p:attrNameLst>
                                      </p:cBhvr>
                                      <p:to>
                                        <p:strVal val="visible"/>
                                      </p:to>
                                    </p:set>
                                    <p:animScale>
                                      <p:cBhvr>
                                        <p:cTn id="32" dur="1000" decel="50000" fill="hold">
                                          <p:stCondLst>
                                            <p:cond delay="0"/>
                                          </p:stCondLst>
                                        </p:cTn>
                                        <p:tgtEl>
                                          <p:spTgt spid="4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3" dur="1000" decel="50000" fill="hold">
                                          <p:stCondLst>
                                            <p:cond delay="0"/>
                                          </p:stCondLst>
                                        </p:cTn>
                                        <p:tgtEl>
                                          <p:spTgt spid="41"/>
                                        </p:tgtEl>
                                        <p:attrNameLst>
                                          <p:attrName>ppt_x</p:attrName>
                                          <p:attrName>ppt_y</p:attrName>
                                        </p:attrNameLst>
                                      </p:cBhvr>
                                    </p:animMotion>
                                    <p:animEffect transition="in" filter="fade">
                                      <p:cBhvr>
                                        <p:cTn id="34" dur="1000"/>
                                        <p:tgtEl>
                                          <p:spTgt spid="41"/>
                                        </p:tgtEl>
                                      </p:cBhvr>
                                    </p:animEffect>
                                  </p:childTnLst>
                                </p:cTn>
                              </p:par>
                            </p:childTnLst>
                          </p:cTn>
                        </p:par>
                        <p:par>
                          <p:cTn id="35" fill="hold">
                            <p:stCondLst>
                              <p:cond delay="1700"/>
                            </p:stCondLst>
                            <p:childTnLst>
                              <p:par>
                                <p:cTn id="36" presetID="12" presetClass="entr" presetSubtype="8" fill="hold" nodeType="afterEffect">
                                  <p:stCondLst>
                                    <p:cond delay="0"/>
                                  </p:stCondLst>
                                  <p:childTnLst>
                                    <p:set>
                                      <p:cBhvr>
                                        <p:cTn id="37" dur="1" fill="hold">
                                          <p:stCondLst>
                                            <p:cond delay="0"/>
                                          </p:stCondLst>
                                        </p:cTn>
                                        <p:tgtEl>
                                          <p:spTgt spid="2"/>
                                        </p:tgtEl>
                                        <p:attrNameLst>
                                          <p:attrName>style.visibility</p:attrName>
                                        </p:attrNameLst>
                                      </p:cBhvr>
                                      <p:to>
                                        <p:strVal val="visible"/>
                                      </p:to>
                                    </p:set>
                                    <p:anim calcmode="lin" valueType="num">
                                      <p:cBhvr additive="base">
                                        <p:cTn id="38" dur="500"/>
                                        <p:tgtEl>
                                          <p:spTgt spid="2"/>
                                        </p:tgtEl>
                                        <p:attrNameLst>
                                          <p:attrName>ppt_x</p:attrName>
                                        </p:attrNameLst>
                                      </p:cBhvr>
                                      <p:tavLst>
                                        <p:tav tm="0">
                                          <p:val>
                                            <p:strVal val="#ppt_x-#ppt_w*1.125000"/>
                                          </p:val>
                                        </p:tav>
                                        <p:tav tm="100000">
                                          <p:val>
                                            <p:strVal val="#ppt_x"/>
                                          </p:val>
                                        </p:tav>
                                      </p:tavLst>
                                    </p:anim>
                                    <p:animEffect transition="in" filter="wipe(right)">
                                      <p:cBhvr>
                                        <p:cTn id="39" dur="500"/>
                                        <p:tgtEl>
                                          <p:spTgt spid="2"/>
                                        </p:tgtEl>
                                      </p:cBhvr>
                                    </p:animEffect>
                                  </p:childTnLst>
                                </p:cTn>
                              </p:par>
                              <p:par>
                                <p:cTn id="40" presetID="12" presetClass="entr" presetSubtype="8" fill="hold" nodeType="withEffect">
                                  <p:stCondLst>
                                    <p:cond delay="200"/>
                                  </p:stCondLst>
                                  <p:childTnLst>
                                    <p:set>
                                      <p:cBhvr>
                                        <p:cTn id="41" dur="1" fill="hold">
                                          <p:stCondLst>
                                            <p:cond delay="0"/>
                                          </p:stCondLst>
                                        </p:cTn>
                                        <p:tgtEl>
                                          <p:spTgt spid="3"/>
                                        </p:tgtEl>
                                        <p:attrNameLst>
                                          <p:attrName>style.visibility</p:attrName>
                                        </p:attrNameLst>
                                      </p:cBhvr>
                                      <p:to>
                                        <p:strVal val="visible"/>
                                      </p:to>
                                    </p:set>
                                    <p:anim calcmode="lin" valueType="num">
                                      <p:cBhvr additive="base">
                                        <p:cTn id="42" dur="500"/>
                                        <p:tgtEl>
                                          <p:spTgt spid="3"/>
                                        </p:tgtEl>
                                        <p:attrNameLst>
                                          <p:attrName>ppt_x</p:attrName>
                                        </p:attrNameLst>
                                      </p:cBhvr>
                                      <p:tavLst>
                                        <p:tav tm="0">
                                          <p:val>
                                            <p:strVal val="#ppt_x-#ppt_w*1.125000"/>
                                          </p:val>
                                        </p:tav>
                                        <p:tav tm="100000">
                                          <p:val>
                                            <p:strVal val="#ppt_x"/>
                                          </p:val>
                                        </p:tav>
                                      </p:tavLst>
                                    </p:anim>
                                    <p:animEffect transition="in" filter="wipe(right)">
                                      <p:cBhvr>
                                        <p:cTn id="43" dur="500"/>
                                        <p:tgtEl>
                                          <p:spTgt spid="3"/>
                                        </p:tgtEl>
                                      </p:cBhvr>
                                    </p:animEffect>
                                  </p:childTnLst>
                                </p:cTn>
                              </p:par>
                              <p:par>
                                <p:cTn id="44" presetID="12" presetClass="entr" presetSubtype="8" fill="hold" nodeType="withEffect">
                                  <p:stCondLst>
                                    <p:cond delay="400"/>
                                  </p:stCondLst>
                                  <p:childTnLst>
                                    <p:set>
                                      <p:cBhvr>
                                        <p:cTn id="45" dur="1" fill="hold">
                                          <p:stCondLst>
                                            <p:cond delay="0"/>
                                          </p:stCondLst>
                                        </p:cTn>
                                        <p:tgtEl>
                                          <p:spTgt spid="4"/>
                                        </p:tgtEl>
                                        <p:attrNameLst>
                                          <p:attrName>style.visibility</p:attrName>
                                        </p:attrNameLst>
                                      </p:cBhvr>
                                      <p:to>
                                        <p:strVal val="visible"/>
                                      </p:to>
                                    </p:set>
                                    <p:anim calcmode="lin" valueType="num">
                                      <p:cBhvr additive="base">
                                        <p:cTn id="46" dur="500"/>
                                        <p:tgtEl>
                                          <p:spTgt spid="4"/>
                                        </p:tgtEl>
                                        <p:attrNameLst>
                                          <p:attrName>ppt_x</p:attrName>
                                        </p:attrNameLst>
                                      </p:cBhvr>
                                      <p:tavLst>
                                        <p:tav tm="0">
                                          <p:val>
                                            <p:strVal val="#ppt_x-#ppt_w*1.125000"/>
                                          </p:val>
                                        </p:tav>
                                        <p:tav tm="100000">
                                          <p:val>
                                            <p:strVal val="#ppt_x"/>
                                          </p:val>
                                        </p:tav>
                                      </p:tavLst>
                                    </p:anim>
                                    <p:animEffect transition="in" filter="wipe(right)">
                                      <p:cBhvr>
                                        <p:cTn id="4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3" grpId="0"/>
      <p:bldP spid="30" grpId="0" animBg="1"/>
      <p:bldP spid="35" grpId="0"/>
      <p:bldP spid="36" grpId="0" animBg="1"/>
      <p:bldP spid="4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7">
            <a:extLst>
              <a:ext uri="{FF2B5EF4-FFF2-40B4-BE49-F238E27FC236}">
                <a16:creationId xmlns:a16="http://schemas.microsoft.com/office/drawing/2014/main" id="{2C3DE6A9-32B3-4C04-A06F-31B798E273F5}"/>
              </a:ext>
            </a:extLst>
          </p:cNvPr>
          <p:cNvPicPr>
            <a:picLocks noChangeAspect="1"/>
          </p:cNvPicPr>
          <p:nvPr/>
        </p:nvPicPr>
        <p:blipFill>
          <a:blip r:embed="rId2"/>
          <a:srcRect/>
          <a:stretch>
            <a:fillRect/>
          </a:stretch>
        </p:blipFill>
        <p:spPr>
          <a:xfrm>
            <a:off x="746663" y="2458300"/>
            <a:ext cx="1098008" cy="2672638"/>
          </a:xfrm>
          <a:prstGeom prst="rect">
            <a:avLst/>
          </a:prstGeom>
          <a:effectLst>
            <a:glow rad="25400">
              <a:schemeClr val="accent4">
                <a:lumMod val="40000"/>
                <a:lumOff val="60000"/>
              </a:schemeClr>
            </a:glow>
          </a:effectLst>
        </p:spPr>
      </p:pic>
      <p:pic>
        <p:nvPicPr>
          <p:cNvPr id="50" name="Picture 28">
            <a:extLst>
              <a:ext uri="{FF2B5EF4-FFF2-40B4-BE49-F238E27FC236}">
                <a16:creationId xmlns:a16="http://schemas.microsoft.com/office/drawing/2014/main" id="{230F9AAD-B656-4F58-B98B-8867F5BEDC8F}"/>
              </a:ext>
            </a:extLst>
          </p:cNvPr>
          <p:cNvPicPr>
            <a:picLocks noChangeAspect="1"/>
          </p:cNvPicPr>
          <p:nvPr/>
        </p:nvPicPr>
        <p:blipFill>
          <a:blip r:embed="rId3"/>
          <a:srcRect/>
          <a:stretch>
            <a:fillRect/>
          </a:stretch>
        </p:blipFill>
        <p:spPr>
          <a:xfrm>
            <a:off x="1704810" y="2426650"/>
            <a:ext cx="1395922" cy="2822422"/>
          </a:xfrm>
          <a:prstGeom prst="rect">
            <a:avLst/>
          </a:prstGeom>
          <a:effectLst>
            <a:glow rad="25400">
              <a:schemeClr val="accent4">
                <a:lumMod val="40000"/>
                <a:lumOff val="60000"/>
              </a:schemeClr>
            </a:glow>
          </a:effectLst>
        </p:spPr>
      </p:pic>
      <p:sp>
        <p:nvSpPr>
          <p:cNvPr id="51" name="Rectangle: Diagonal Corners Rounded 50">
            <a:extLst>
              <a:ext uri="{FF2B5EF4-FFF2-40B4-BE49-F238E27FC236}">
                <a16:creationId xmlns:a16="http://schemas.microsoft.com/office/drawing/2014/main" id="{83BBB099-8B54-4619-B61E-E9AA2AB8423C}"/>
              </a:ext>
            </a:extLst>
          </p:cNvPr>
          <p:cNvSpPr/>
          <p:nvPr/>
        </p:nvSpPr>
        <p:spPr>
          <a:xfrm>
            <a:off x="2409826" y="212797"/>
            <a:ext cx="6108846" cy="2029265"/>
          </a:xfrm>
          <a:prstGeom prst="round2DiagRect">
            <a:avLst/>
          </a:prstGeom>
          <a:solidFill>
            <a:schemeClr val="bg1"/>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TextBox 51">
            <a:extLst>
              <a:ext uri="{FF2B5EF4-FFF2-40B4-BE49-F238E27FC236}">
                <a16:creationId xmlns:a16="http://schemas.microsoft.com/office/drawing/2014/main" id="{FF1B4960-64BE-423F-B210-C8AF7E9769A8}"/>
              </a:ext>
            </a:extLst>
          </p:cNvPr>
          <p:cNvSpPr txBox="1"/>
          <p:nvPr/>
        </p:nvSpPr>
        <p:spPr>
          <a:xfrm>
            <a:off x="2400300" y="360042"/>
            <a:ext cx="6118371" cy="1754326"/>
          </a:xfrm>
          <a:prstGeom prst="rect">
            <a:avLst/>
          </a:prstGeom>
          <a:noFill/>
        </p:spPr>
        <p:txBody>
          <a:bodyPr wrap="square">
            <a:spAutoFit/>
          </a:bodyPr>
          <a:lstStyle/>
          <a:p>
            <a:pPr algn="ctr"/>
            <a:r>
              <a:rPr lang="en-US" sz="3600" b="1" i="1"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Cùng</a:t>
            </a:r>
            <a:r>
              <a:rPr lang="en-US" sz="3600" b="1" i="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1"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bạn</a:t>
            </a:r>
            <a:r>
              <a:rPr lang="en-US" sz="3600" b="1" i="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1"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hỏi</a:t>
            </a:r>
            <a:r>
              <a:rPr lang="en-US" sz="3600" b="1" i="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1"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đáp</a:t>
            </a:r>
            <a:r>
              <a:rPr lang="en-US" sz="3600" b="1" i="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1"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về</a:t>
            </a:r>
            <a:r>
              <a:rPr lang="en-US" sz="3600" b="1" i="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1"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đặc</a:t>
            </a:r>
            <a:r>
              <a:rPr lang="en-US" sz="3600" b="1" i="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1"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điểm</a:t>
            </a:r>
            <a:r>
              <a:rPr lang="en-US" sz="3600" b="1" i="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1"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của</a:t>
            </a:r>
            <a:r>
              <a:rPr lang="en-US" sz="3600" b="1" i="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1"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những</a:t>
            </a:r>
            <a:r>
              <a:rPr lang="en-US" sz="3600" b="1" i="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1"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cảnh</a:t>
            </a:r>
            <a:r>
              <a:rPr lang="en-US" sz="3600" b="1" i="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1"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vật</a:t>
            </a:r>
            <a:r>
              <a:rPr lang="en-US" sz="3600" b="1" i="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1"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được</a:t>
            </a:r>
            <a:r>
              <a:rPr lang="en-US" sz="3600" b="1" i="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1"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vẽ</a:t>
            </a:r>
            <a:r>
              <a:rPr lang="en-US" sz="3600" b="1" i="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1"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trong</a:t>
            </a:r>
            <a:r>
              <a:rPr lang="en-US" sz="3600" b="1" i="1" dirty="0">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 </a:t>
            </a:r>
            <a:r>
              <a:rPr lang="en-US" sz="3600" b="1" i="1" dirty="0" err="1">
                <a:solidFill>
                  <a:srgbClr val="FF0000"/>
                </a:solidFill>
                <a:effectLst/>
                <a:latin typeface="Times New Roman" panose="02020603050405020304" pitchFamily="18" charset="0"/>
                <a:ea typeface="Arial-Rounded" panose="020B0500000000000000" pitchFamily="34" charset="0"/>
                <a:cs typeface="Times New Roman" panose="02020603050405020304" pitchFamily="18" charset="0"/>
              </a:rPr>
              <a:t>tranh</a:t>
            </a:r>
            <a:endParaRPr lang="en-US" sz="3600" b="1" dirty="0">
              <a:solidFill>
                <a:schemeClr val="accent1">
                  <a:lumMod val="50000"/>
                </a:schemeClr>
              </a:solidFill>
              <a:latin typeface="Times New Roman" panose="02020603050405020304" pitchFamily="18" charset="0"/>
              <a:ea typeface="Arial-Rounded" panose="020B0500000000000000" pitchFamily="34" charset="0"/>
              <a:cs typeface="Times New Roman" panose="02020603050405020304" pitchFamily="18" charset="0"/>
            </a:endParaRPr>
          </a:p>
        </p:txBody>
      </p:sp>
      <p:pic>
        <p:nvPicPr>
          <p:cNvPr id="32" name="Picture 31">
            <a:extLst>
              <a:ext uri="{FF2B5EF4-FFF2-40B4-BE49-F238E27FC236}">
                <a16:creationId xmlns:a16="http://schemas.microsoft.com/office/drawing/2014/main" id="{34F7BCE3-5701-43ED-8F68-387213BE177A}"/>
              </a:ext>
            </a:extLst>
          </p:cNvPr>
          <p:cNvPicPr>
            <a:picLocks noChangeAspect="1"/>
          </p:cNvPicPr>
          <p:nvPr/>
        </p:nvPicPr>
        <p:blipFill>
          <a:blip r:embed="rId4"/>
          <a:stretch>
            <a:fillRect/>
          </a:stretch>
        </p:blipFill>
        <p:spPr>
          <a:xfrm>
            <a:off x="3805237" y="2376487"/>
            <a:ext cx="6853238" cy="3624601"/>
          </a:xfrm>
          <a:prstGeom prst="rect">
            <a:avLst/>
          </a:prstGeom>
        </p:spPr>
      </p:pic>
    </p:spTree>
    <p:extLst>
      <p:ext uri="{BB962C8B-B14F-4D97-AF65-F5344CB8AC3E}">
        <p14:creationId xmlns:p14="http://schemas.microsoft.com/office/powerpoint/2010/main" val="14815785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 calcmode="lin" valueType="num">
                                      <p:cBhvr>
                                        <p:cTn id="7" dur="500" fill="hold"/>
                                        <p:tgtEl>
                                          <p:spTgt spid="52"/>
                                        </p:tgtEl>
                                        <p:attrNameLst>
                                          <p:attrName>ppt_w</p:attrName>
                                        </p:attrNameLst>
                                      </p:cBhvr>
                                      <p:tavLst>
                                        <p:tav tm="0">
                                          <p:val>
                                            <p:fltVal val="0"/>
                                          </p:val>
                                        </p:tav>
                                        <p:tav tm="100000">
                                          <p:val>
                                            <p:strVal val="#ppt_w"/>
                                          </p:val>
                                        </p:tav>
                                      </p:tavLst>
                                    </p:anim>
                                    <p:anim calcmode="lin" valueType="num">
                                      <p:cBhvr>
                                        <p:cTn id="8" dur="500" fill="hold"/>
                                        <p:tgtEl>
                                          <p:spTgt spid="52"/>
                                        </p:tgtEl>
                                        <p:attrNameLst>
                                          <p:attrName>ppt_h</p:attrName>
                                        </p:attrNameLst>
                                      </p:cBhvr>
                                      <p:tavLst>
                                        <p:tav tm="0">
                                          <p:val>
                                            <p:fltVal val="0"/>
                                          </p:val>
                                        </p:tav>
                                        <p:tav tm="100000">
                                          <p:val>
                                            <p:strVal val="#ppt_h"/>
                                          </p:val>
                                        </p:tav>
                                      </p:tavLst>
                                    </p:anim>
                                    <p:animEffect transition="in" filter="fade">
                                      <p:cBhvr>
                                        <p:cTn id="9" dur="500"/>
                                        <p:tgtEl>
                                          <p:spTgt spid="52"/>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1"/>
                                        </p:tgtEl>
                                        <p:attrNameLst>
                                          <p:attrName>style.visibility</p:attrName>
                                        </p:attrNameLst>
                                      </p:cBhvr>
                                      <p:to>
                                        <p:strVal val="visible"/>
                                      </p:to>
                                    </p:set>
                                    <p:anim calcmode="lin" valueType="num">
                                      <p:cBhvr>
                                        <p:cTn id="12" dur="500" fill="hold"/>
                                        <p:tgtEl>
                                          <p:spTgt spid="51"/>
                                        </p:tgtEl>
                                        <p:attrNameLst>
                                          <p:attrName>ppt_w</p:attrName>
                                        </p:attrNameLst>
                                      </p:cBhvr>
                                      <p:tavLst>
                                        <p:tav tm="0">
                                          <p:val>
                                            <p:fltVal val="0"/>
                                          </p:val>
                                        </p:tav>
                                        <p:tav tm="100000">
                                          <p:val>
                                            <p:strVal val="#ppt_w"/>
                                          </p:val>
                                        </p:tav>
                                      </p:tavLst>
                                    </p:anim>
                                    <p:anim calcmode="lin" valueType="num">
                                      <p:cBhvr>
                                        <p:cTn id="13" dur="500" fill="hold"/>
                                        <p:tgtEl>
                                          <p:spTgt spid="51"/>
                                        </p:tgtEl>
                                        <p:attrNameLst>
                                          <p:attrName>ppt_h</p:attrName>
                                        </p:attrNameLst>
                                      </p:cBhvr>
                                      <p:tavLst>
                                        <p:tav tm="0">
                                          <p:val>
                                            <p:fltVal val="0"/>
                                          </p:val>
                                        </p:tav>
                                        <p:tav tm="100000">
                                          <p:val>
                                            <p:strVal val="#ppt_h"/>
                                          </p:val>
                                        </p:tav>
                                      </p:tavLst>
                                    </p:anim>
                                    <p:animEffect transition="in" filter="fade">
                                      <p:cBhvr>
                                        <p:cTn id="14" dur="500"/>
                                        <p:tgtEl>
                                          <p:spTgt spid="51"/>
                                        </p:tgtEl>
                                      </p:cBhvr>
                                    </p:animEffect>
                                  </p:childTnLst>
                                </p:cTn>
                              </p:par>
                              <p:par>
                                <p:cTn id="15" presetID="16" presetClass="entr" presetSubtype="21" fill="hold" nodeType="withEffect">
                                  <p:stCondLst>
                                    <p:cond delay="0"/>
                                  </p:stCondLst>
                                  <p:childTnLst>
                                    <p:set>
                                      <p:cBhvr>
                                        <p:cTn id="16" dur="1" fill="hold">
                                          <p:stCondLst>
                                            <p:cond delay="0"/>
                                          </p:stCondLst>
                                        </p:cTn>
                                        <p:tgtEl>
                                          <p:spTgt spid="49"/>
                                        </p:tgtEl>
                                        <p:attrNameLst>
                                          <p:attrName>style.visibility</p:attrName>
                                        </p:attrNameLst>
                                      </p:cBhvr>
                                      <p:to>
                                        <p:strVal val="visible"/>
                                      </p:to>
                                    </p:set>
                                    <p:animEffect transition="in" filter="barn(inVertical)">
                                      <p:cBhvr>
                                        <p:cTn id="17" dur="500"/>
                                        <p:tgtEl>
                                          <p:spTgt spid="49"/>
                                        </p:tgtEl>
                                      </p:cBhvr>
                                    </p:animEffect>
                                  </p:childTnLst>
                                </p:cTn>
                              </p:par>
                              <p:par>
                                <p:cTn id="18" presetID="16" presetClass="entr" presetSubtype="21" fill="hold" nodeType="withEffect">
                                  <p:stCondLst>
                                    <p:cond delay="0"/>
                                  </p:stCondLst>
                                  <p:childTnLst>
                                    <p:set>
                                      <p:cBhvr>
                                        <p:cTn id="19" dur="1" fill="hold">
                                          <p:stCondLst>
                                            <p:cond delay="0"/>
                                          </p:stCondLst>
                                        </p:cTn>
                                        <p:tgtEl>
                                          <p:spTgt spid="50"/>
                                        </p:tgtEl>
                                        <p:attrNameLst>
                                          <p:attrName>style.visibility</p:attrName>
                                        </p:attrNameLst>
                                      </p:cBhvr>
                                      <p:to>
                                        <p:strVal val="visible"/>
                                      </p:to>
                                    </p:set>
                                    <p:animEffect transition="in" filter="barn(inVertical)">
                                      <p:cBhvr>
                                        <p:cTn id="20" dur="500"/>
                                        <p:tgtEl>
                                          <p:spTgt spid="5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87C75C0D-621D-402B-8D71-31DCFBB46F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22"/>
            <a:ext cx="12192000" cy="6857355"/>
          </a:xfrm>
          <a:prstGeom prst="rect">
            <a:avLst/>
          </a:prstGeom>
        </p:spPr>
      </p:pic>
      <p:sp>
        <p:nvSpPr>
          <p:cNvPr id="12" name="矩形 11">
            <a:extLst>
              <a:ext uri="{FF2B5EF4-FFF2-40B4-BE49-F238E27FC236}">
                <a16:creationId xmlns:a16="http://schemas.microsoft.com/office/drawing/2014/main" id="{C87B4F19-8E90-404F-BDF3-0A53CF75F962}"/>
              </a:ext>
            </a:extLst>
          </p:cNvPr>
          <p:cNvSpPr/>
          <p:nvPr/>
        </p:nvSpPr>
        <p:spPr>
          <a:xfrm>
            <a:off x="1697014" y="1520732"/>
            <a:ext cx="8801224" cy="3825002"/>
          </a:xfrm>
          <a:prstGeom prst="rect">
            <a:avLst/>
          </a:prstGeom>
          <a:solidFill>
            <a:schemeClr val="bg1"/>
          </a:solidFill>
          <a:ln>
            <a:solidFill>
              <a:schemeClr val="bg1">
                <a:lumMod val="85000"/>
              </a:schemeClr>
            </a:solidFill>
          </a:ln>
          <a:effectLst>
            <a:outerShdw blurRad="279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sp>
        <p:nvSpPr>
          <p:cNvPr id="2" name="矩形 1">
            <a:extLst>
              <a:ext uri="{FF2B5EF4-FFF2-40B4-BE49-F238E27FC236}">
                <a16:creationId xmlns:a16="http://schemas.microsoft.com/office/drawing/2014/main" id="{20CF277F-1A09-4D98-BA95-93E9FC8D168F}"/>
              </a:ext>
            </a:extLst>
          </p:cNvPr>
          <p:cNvSpPr/>
          <p:nvPr/>
        </p:nvSpPr>
        <p:spPr>
          <a:xfrm>
            <a:off x="2271081" y="983848"/>
            <a:ext cx="7649836" cy="4896092"/>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庞门正道标题体" panose="020F0502020204030204"/>
              <a:cs typeface="+mn-ea"/>
              <a:sym typeface="+mn-lt"/>
            </a:endParaRPr>
          </a:p>
        </p:txBody>
      </p:sp>
      <p:pic>
        <p:nvPicPr>
          <p:cNvPr id="31" name="Picture 30">
            <a:extLst>
              <a:ext uri="{FF2B5EF4-FFF2-40B4-BE49-F238E27FC236}">
                <a16:creationId xmlns:a16="http://schemas.microsoft.com/office/drawing/2014/main" id="{4047E5B9-CF66-44F3-9508-88948721BD4C}"/>
              </a:ext>
            </a:extLst>
          </p:cNvPr>
          <p:cNvPicPr>
            <a:picLocks noChangeAspect="1"/>
          </p:cNvPicPr>
          <p:nvPr/>
        </p:nvPicPr>
        <p:blipFill rotWithShape="1">
          <a:blip r:embed="rId4"/>
          <a:srcRect l="6094" t="9293" r="8047" b="14811"/>
          <a:stretch/>
        </p:blipFill>
        <p:spPr>
          <a:xfrm>
            <a:off x="4068970" y="2164166"/>
            <a:ext cx="6027924" cy="2487359"/>
          </a:xfrm>
          <a:prstGeom prst="rect">
            <a:avLst/>
          </a:prstGeom>
          <a:effectLst>
            <a:glow rad="228600">
              <a:srgbClr val="5FE0FF">
                <a:satMod val="175000"/>
                <a:alpha val="40000"/>
              </a:srgbClr>
            </a:glow>
          </a:effectLst>
        </p:spPr>
      </p:pic>
      <p:pic>
        <p:nvPicPr>
          <p:cNvPr id="32" name="Picture 31">
            <a:extLst>
              <a:ext uri="{FF2B5EF4-FFF2-40B4-BE49-F238E27FC236}">
                <a16:creationId xmlns:a16="http://schemas.microsoft.com/office/drawing/2014/main" id="{FBAE415F-DE6D-4C2B-A2FA-18B973AC89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8725" y="2671460"/>
            <a:ext cx="3099052" cy="2593349"/>
          </a:xfrm>
          <a:prstGeom prst="rect">
            <a:avLst/>
          </a:prstGeom>
        </p:spPr>
      </p:pic>
    </p:spTree>
    <p:extLst>
      <p:ext uri="{BB962C8B-B14F-4D97-AF65-F5344CB8AC3E}">
        <p14:creationId xmlns:p14="http://schemas.microsoft.com/office/powerpoint/2010/main" val="15373612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par>
                                <p:cTn id="8" presetID="16" presetClass="entr" presetSubtype="21"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arn(inVertical)">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959"/>
</p:tagLst>
</file>

<file path=ppt/tags/tag5.xml><?xml version="1.0" encoding="utf-8"?>
<p:tagLst xmlns:a="http://schemas.openxmlformats.org/drawingml/2006/main" xmlns:r="http://schemas.openxmlformats.org/officeDocument/2006/relationships" xmlns:p="http://schemas.openxmlformats.org/presentationml/2006/main">
  <p:tag name="SHAPE_LOCKS" val="16"/>
</p:tagLst>
</file>

<file path=ppt/tags/tag6.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千图网海量PPT模板www.58pic.com​​">
  <a:themeElements>
    <a:clrScheme name="自定义 1038">
      <a:dk1>
        <a:sysClr val="windowText" lastClr="000000"/>
      </a:dk1>
      <a:lt1>
        <a:sysClr val="window" lastClr="FFFFFF"/>
      </a:lt1>
      <a:dk2>
        <a:srgbClr val="44546A"/>
      </a:dk2>
      <a:lt2>
        <a:srgbClr val="E7E6E6"/>
      </a:lt2>
      <a:accent1>
        <a:srgbClr val="109C45"/>
      </a:accent1>
      <a:accent2>
        <a:srgbClr val="109C45"/>
      </a:accent2>
      <a:accent3>
        <a:srgbClr val="109C45"/>
      </a:accent3>
      <a:accent4>
        <a:srgbClr val="109C45"/>
      </a:accent4>
      <a:accent5>
        <a:srgbClr val="109C45"/>
      </a:accent5>
      <a:accent6>
        <a:srgbClr val="109C45"/>
      </a:accent6>
      <a:hlink>
        <a:srgbClr val="0563C1"/>
      </a:hlink>
      <a:folHlink>
        <a:srgbClr val="954F72"/>
      </a:folHlink>
    </a:clrScheme>
    <a:fontScheme name="ljgrvcid">
      <a:majorFont>
        <a:latin typeface="庞门正道标题体" panose="020F0302020204030204"/>
        <a:ea typeface="庞门正道标题体"/>
        <a:cs typeface=""/>
      </a:majorFont>
      <a:minorFont>
        <a:latin typeface="庞门正道标题体" panose="020F0502020204030204"/>
        <a:ea typeface="庞门正道标题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4.xml><?xml version="1.0" encoding="utf-8"?>
<a:theme xmlns:a="http://schemas.openxmlformats.org/drawingml/2006/main" name="2_Office Theme">
  <a:themeElements>
    <a:clrScheme name="Slipstream">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335</TotalTime>
  <Words>2249</Words>
  <Application>Microsoft Office PowerPoint</Application>
  <PresentationFormat>Widescreen</PresentationFormat>
  <Paragraphs>176</Paragraphs>
  <Slides>32</Slides>
  <Notes>25</Notes>
  <HiddenSlides>0</HiddenSlides>
  <MMClips>1</MMClips>
  <ScaleCrop>false</ScaleCrop>
  <HeadingPairs>
    <vt:vector size="6" baseType="variant">
      <vt:variant>
        <vt:lpstr>Fonts Used</vt:lpstr>
      </vt:variant>
      <vt:variant>
        <vt:i4>14</vt:i4>
      </vt:variant>
      <vt:variant>
        <vt:lpstr>Theme</vt:lpstr>
      </vt:variant>
      <vt:variant>
        <vt:i4>4</vt:i4>
      </vt:variant>
      <vt:variant>
        <vt:lpstr>Slide Titles</vt:lpstr>
      </vt:variant>
      <vt:variant>
        <vt:i4>32</vt:i4>
      </vt:variant>
    </vt:vector>
  </HeadingPairs>
  <TitlesOfParts>
    <vt:vector size="50" baseType="lpstr">
      <vt:lpstr>宋体</vt:lpstr>
      <vt:lpstr>#9Slide02 Noi dung dai</vt:lpstr>
      <vt:lpstr>#9Slide02 Tieu de dai</vt:lpstr>
      <vt:lpstr>Arial</vt:lpstr>
      <vt:lpstr>Arial-Rounded</vt:lpstr>
      <vt:lpstr>Calibri</vt:lpstr>
      <vt:lpstr>Cambria</vt:lpstr>
      <vt:lpstr>等线</vt:lpstr>
      <vt:lpstr>inpin heiti</vt:lpstr>
      <vt:lpstr>Times New Roman</vt:lpstr>
      <vt:lpstr>UTM Edwardian</vt:lpstr>
      <vt:lpstr>字魂131号-酷乐潮玩体</vt:lpstr>
      <vt:lpstr>庞门正道标题体</vt:lpstr>
      <vt:lpstr>思源黑体 CN</vt:lpstr>
      <vt:lpstr>千图网海量PPT模板www.58pic.com​​</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29</cp:revision>
  <dcterms:created xsi:type="dcterms:W3CDTF">2023-01-08T03:18:45Z</dcterms:created>
  <dcterms:modified xsi:type="dcterms:W3CDTF">2023-03-29T02:50:44Z</dcterms:modified>
</cp:coreProperties>
</file>