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781993" y="3105520"/>
            <a:ext cx="4579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476</Words>
  <Application>Microsoft Office PowerPoint</Application>
  <PresentationFormat>Widescreen</PresentationFormat>
  <Paragraphs>62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Coiny</vt:lpstr>
      <vt:lpstr>等线</vt:lpstr>
      <vt:lpstr>Fredoka One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2022-08-02T06:57:18Z</dcterms:created>
  <dcterms:modified xsi:type="dcterms:W3CDTF">2023-02-15T16:47:31Z</dcterms:modified>
</cp:coreProperties>
</file>