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90" r:id="rId4"/>
    <p:sldId id="292" r:id="rId5"/>
    <p:sldId id="353" r:id="rId6"/>
    <p:sldId id="259" r:id="rId7"/>
    <p:sldId id="335" r:id="rId8"/>
    <p:sldId id="293" r:id="rId9"/>
    <p:sldId id="336" r:id="rId10"/>
    <p:sldId id="307" r:id="rId11"/>
    <p:sldId id="263" r:id="rId12"/>
    <p:sldId id="351" r:id="rId13"/>
    <p:sldId id="346" r:id="rId14"/>
    <p:sldId id="352" r:id="rId15"/>
    <p:sldId id="258" r:id="rId16"/>
    <p:sldId id="333" r:id="rId17"/>
    <p:sldId id="261" r:id="rId18"/>
    <p:sldId id="260" r:id="rId19"/>
    <p:sldId id="334" r:id="rId20"/>
    <p:sldId id="354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48" autoAdjust="0"/>
  </p:normalViewPr>
  <p:slideViewPr>
    <p:cSldViewPr snapToGrid="0">
      <p:cViewPr varScale="1">
        <p:scale>
          <a:sx n="82" d="100"/>
          <a:sy n="82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microsoft.com/office/2007/relationships/hdphoto" Target="../media/hdphoto6.wdp"/><Relationship Id="rId5" Type="http://schemas.openxmlformats.org/officeDocument/2006/relationships/image" Target="../media/image26.jpg"/><Relationship Id="rId15" Type="http://schemas.microsoft.com/office/2007/relationships/hdphoto" Target="../media/hdphoto8.wdp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5.xml"/><Relationship Id="rId3" Type="http://schemas.openxmlformats.org/officeDocument/2006/relationships/image" Target="../media/image35.jpg"/><Relationship Id="rId7" Type="http://schemas.openxmlformats.org/officeDocument/2006/relationships/slide" Target="slide17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slide" Target="slide18.xml"/><Relationship Id="rId10" Type="http://schemas.openxmlformats.org/officeDocument/2006/relationships/image" Target="../media/image36.png"/><Relationship Id="rId4" Type="http://schemas.openxmlformats.org/officeDocument/2006/relationships/slide" Target="slide16.xml"/><Relationship Id="rId9" Type="http://schemas.microsoft.com/office/2007/relationships/hdphoto" Target="../media/hdphoto8.wdp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39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microsoft.com/office/2007/relationships/hdphoto" Target="../media/hdphoto10.wdp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0.png"/><Relationship Id="rId10" Type="http://schemas.microsoft.com/office/2007/relationships/hdphoto" Target="../media/hdphoto9.wdp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10" Type="http://schemas.openxmlformats.org/officeDocument/2006/relationships/image" Target="../media/image39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4.wdp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35.jpg"/><Relationship Id="rId12" Type="http://schemas.openxmlformats.org/officeDocument/2006/relationships/image" Target="../media/image43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2.png"/><Relationship Id="rId10" Type="http://schemas.openxmlformats.org/officeDocument/2006/relationships/image" Target="../media/image40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30296-8A1C-1C34-E137-73ADE7911690}"/>
              </a:ext>
            </a:extLst>
          </p:cNvPr>
          <p:cNvSpPr txBox="1"/>
          <p:nvPr/>
        </p:nvSpPr>
        <p:spPr>
          <a:xfrm>
            <a:off x="272415" y="892660"/>
            <a:ext cx="11647170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3E504-5301-D0D7-6CEC-C386F25C714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1AEA518-2128-99EC-673A-9C7604E6D3B5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ADC582-BAD0-BCE7-E311-A0ABAFF9BE0C}"/>
              </a:ext>
            </a:extLst>
          </p:cNvPr>
          <p:cNvSpPr/>
          <p:nvPr/>
        </p:nvSpPr>
        <p:spPr>
          <a:xfrm>
            <a:off x="-1577340" y="220714"/>
            <a:ext cx="1422641" cy="1125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73BAFD-39E9-BCAE-A6AF-31B5FB8B4906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AAD567-18C9-6A83-D4C1-797F14F443E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8E910EC-EAD1-6DFA-570F-48D97F06BBAA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329659"/>
            <a:chOff x="115912" y="167692"/>
            <a:chExt cx="11766934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1718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76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8" y="175512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464C45-F4DD-8320-21D2-DA4ACB609957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662940" y="92050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98" y="1663706"/>
            <a:ext cx="10862884" cy="3530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9DE02-811C-315A-7651-8523BDE41029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63B058-6A70-4C40-4EBB-7A28101FA9FD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0560A9-6457-4AF6-A717-4AA5B6CA7716}"/>
              </a:ext>
            </a:extLst>
          </p:cNvPr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2"/>
            <a:ext cx="8498168" cy="23835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C4EBE4-6A00-4EF2-53DC-CE7102B929C0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37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4F2DB8-86BC-3908-A1ED-5C9CAF956E51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66CFAC-0F51-B186-407D-8A105A62E822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E04188-D8D1-30D7-2BD9-12011638D24F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xmlns="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91B4A-06A8-E739-DE9C-8AB5EC0C7978}"/>
              </a:ext>
            </a:extLst>
          </p:cNvPr>
          <p:cNvSpPr/>
          <p:nvPr/>
        </p:nvSpPr>
        <p:spPr>
          <a:xfrm>
            <a:off x="-1725930" y="80010"/>
            <a:ext cx="1451610" cy="13601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552</Words>
  <Application>Microsoft Office PowerPoint</Application>
  <PresentationFormat>Widescreen</PresentationFormat>
  <Paragraphs>48</Paragraphs>
  <Slides>20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微软雅黑</vt:lpstr>
      <vt:lpstr>Arial</vt:lpstr>
      <vt:lpstr>Calibri</vt:lpstr>
      <vt:lpstr>Calibri Light</vt:lpstr>
      <vt:lpstr>Cambria</vt:lpstr>
      <vt:lpstr>Times New Roman</vt:lpstr>
      <vt:lpstr>UTM Avo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26</cp:revision>
  <dcterms:created xsi:type="dcterms:W3CDTF">2022-10-28T07:16:26Z</dcterms:created>
  <dcterms:modified xsi:type="dcterms:W3CDTF">2023-02-20T07:29:14Z</dcterms:modified>
</cp:coreProperties>
</file>