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hang </a:t>
            </a:r>
            <a:r>
              <a:rPr lang="en-US" sz="3200" b="1" dirty="0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610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#9Slide07 SVNBeachwood Sans</vt:lpstr>
      <vt:lpstr>Arial</vt:lpstr>
      <vt:lpstr>Calibri</vt:lpstr>
      <vt:lpstr>Calibri Light</vt:lpstr>
      <vt:lpstr>Tahoma</vt:lpstr>
      <vt:lpstr>Times New Roman</vt:lpstr>
      <vt:lpstr>迷你简细行楷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46</cp:revision>
  <dcterms:created xsi:type="dcterms:W3CDTF">2022-11-11T05:35:10Z</dcterms:created>
  <dcterms:modified xsi:type="dcterms:W3CDTF">2023-02-23T03:19:56Z</dcterms:modified>
</cp:coreProperties>
</file>