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5" r:id="rId6"/>
    <p:sldId id="266" r:id="rId7"/>
    <p:sldId id="273" r:id="rId8"/>
    <p:sldId id="274" r:id="rId9"/>
    <p:sldId id="281" r:id="rId10"/>
    <p:sldId id="282" r:id="rId11"/>
    <p:sldId id="284" r:id="rId12"/>
    <p:sldId id="285" r:id="rId13"/>
  </p:sldIdLst>
  <p:sldSz cx="12192000" cy="6858000"/>
  <p:notesSz cx="6858000" cy="9144000"/>
  <p:embeddedFontLst>
    <p:embeddedFont>
      <p:font typeface="SVN-Poky's" panose="020B0604020202020204" charset="0"/>
      <p:regular r:id="rId14"/>
    </p:embeddedFont>
    <p:embeddedFont>
      <p:font typeface="SVN-Shintia Script" panose="020B0604020202020204" charset="0"/>
      <p:regular r:id="rId15"/>
    </p:embeddedFont>
    <p:embeddedFont>
      <p:font typeface="#9Slide05 Phobia" panose="020B0604020202020204" charset="0"/>
      <p:regular r:id="rId16"/>
    </p:embeddedFont>
    <p:embeddedFont>
      <p:font typeface="#9Slide03 Sofia Pro Soft Bold" panose="020B0604020202020204" charset="0"/>
      <p:bold r:id="rId17"/>
    </p:embeddedFont>
    <p:embeddedFont>
      <p:font typeface="UTM Cookies" panose="02040603050506020204" pitchFamily="18" charset="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5 SVNUT Triumph" panose="00000500000000000000" charset="0"/>
      <p:italic r:id="rId29"/>
    </p:embeddedFont>
    <p:embeddedFont>
      <p:font typeface="Fredoka One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89DB"/>
    <a:srgbClr val="99FF99"/>
    <a:srgbClr val="00CC00"/>
    <a:srgbClr val="9A266B"/>
    <a:srgbClr val="66CCFF"/>
    <a:srgbClr val="FFFF66"/>
    <a:srgbClr val="66FFFF"/>
    <a:srgbClr val="CCFFFF"/>
    <a:srgbClr val="52E8F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F184-19FC-E938-60C1-99EFFE527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40614-F0E0-AFC7-4752-8C0D6D719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0857D-B8B7-EC4D-D52B-F87462DB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5363C-23FE-D5A5-B80E-78C97A63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275C4-A401-7AD4-7E8B-E82711ED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2F1D120-3A67-040F-7002-FDA513593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" y="-675967"/>
            <a:ext cx="12192000" cy="75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3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3394-9826-4C2F-DDB3-F2262FD4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EA080-A618-6039-623F-932D54D6A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C17DC-8F2F-029C-F053-01D8C09B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4991E-D43C-1512-EAC5-02AAE5E15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F1C6-0EAE-E96B-53DC-0CE52652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D6385-3895-871C-98E5-A439F7416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9FC73-A2C9-B741-67B0-CD199645A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45A27-9092-2014-DA7F-B5B68E96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2F74B-16AF-4611-8FF1-B9086850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248DB-B07B-6DDF-DCD9-D4AFD801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14D10-C344-00E2-CA3E-F6804F15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74AE3-C822-5594-A658-A1A42356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EB5C1-93B8-152E-B5DF-13DF3B45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20807-EBE1-E56E-5D03-A27FA6F4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4332-D5F4-3DAB-FB61-FB7E57CE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7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DA6D-7F15-DD0D-D499-5D7CC42A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ECD0B-465A-30C6-F743-33F3862CD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4765F-07CD-8530-B761-59A2DDB3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CC412-1181-5914-46B0-55EBC7CF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19B26-F742-D297-F06C-CA00DB93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035270DC-D46A-F790-6704-193AB18B0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482"/>
            <a:ext cx="12357612" cy="73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2BFF-700D-24D4-E84E-89FBD2C7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AB13E-C166-1D21-0DA6-8B9425B91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B8493-75F5-2B0F-EC9B-E6ACF76AC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F0BED-C504-C311-83F7-D44A18C4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3C06-4E59-86F8-EB86-45FA946B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51236-684C-5F3E-89D2-3A07DF82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0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565C-55CB-1614-C472-7BB0B8E0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1B476-566D-758F-B22F-034C7114D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D4A98-C41D-4E86-C8FE-753F71285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D781C-0D9C-F008-CE0D-A0ABE1182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539F75-437F-A8FF-469E-5F5A928FC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10E06-21F6-BCCA-3D7F-F5743240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CA8F57-F04F-E8CF-A09D-CC2C0696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2154C9-1CDC-B567-5A63-C8BF7DF9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6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107A-CA98-8FDA-D89E-3324344E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1C6501-C4FB-42DA-1657-2A1A9D3D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3B695-2921-D238-1306-40D54BF6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27575-A0D6-B19B-5F64-264F2E9E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56082DD-104E-9D8D-4A51-E51F35720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7DE585-1387-2B3A-AF03-6C46C1E3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77AFE1-BD83-27D3-285C-86E0D42D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DC618-9B9A-A1E0-E5D5-1A7DABA5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24981D8-A64A-6EEB-FC5F-F63566333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0" y="0"/>
            <a:ext cx="1228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6F3C-4724-6F2C-8D81-427D867F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3A8C-AE6E-72DF-DB53-C63994A74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3FF0B-616F-0D20-815F-914249D02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DA2A-FF97-FC07-69C5-CDCBCFC8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D3F0B-EA5D-D1C9-48E6-36B8D5E1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6E2B3-7BDC-2B32-B83A-585F2965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9255-EED3-9E16-41D2-F95D63D5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33C48-ECEA-41A1-3A94-06B08D43D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B3F31-47D5-5AF5-E62B-1D4937122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D8872-087B-90DF-76B3-89B7839C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93307-484A-C62C-F0DE-3E643595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172A8-400D-7B37-CD4E-F11B06F5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3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66B014-BE80-2064-BEE7-E00D9798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A9227-CEDA-0A44-5BFE-32F32B371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2F843-9FA2-EF9E-A96C-88B723610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B842B-00A4-4A8F-8C14-648D9517AA8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5C6DC-23BD-6EAA-C2D6-CBAE0B2C2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906E7-40A6-439A-CE7B-D15BB6DE3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svg"/><Relationship Id="rId18" Type="http://schemas.openxmlformats.org/officeDocument/2006/relationships/image" Target="../media/image15.png"/><Relationship Id="rId26" Type="http://schemas.openxmlformats.org/officeDocument/2006/relationships/image" Target="../media/image27.svg"/><Relationship Id="rId3" Type="http://schemas.openxmlformats.org/officeDocument/2006/relationships/image" Target="../media/image6.svg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9.svg"/><Relationship Id="rId25" Type="http://schemas.openxmlformats.org/officeDocument/2006/relationships/image" Target="../media/image19.png"/><Relationship Id="rId2" Type="http://schemas.openxmlformats.org/officeDocument/2006/relationships/image" Target="../media/image5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25.svg"/><Relationship Id="rId5" Type="http://schemas.openxmlformats.org/officeDocument/2006/relationships/image" Target="../media/image8.sv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10" Type="http://schemas.openxmlformats.org/officeDocument/2006/relationships/image" Target="../media/image12.sv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18" Type="http://schemas.openxmlformats.org/officeDocument/2006/relationships/image" Target="../media/image26.png"/><Relationship Id="rId26" Type="http://schemas.openxmlformats.org/officeDocument/2006/relationships/image" Target="../media/image47.svg"/><Relationship Id="rId39" Type="http://schemas.openxmlformats.org/officeDocument/2006/relationships/image" Target="../media/image37.png"/><Relationship Id="rId21" Type="http://schemas.openxmlformats.org/officeDocument/2006/relationships/image" Target="../media/image43.svg"/><Relationship Id="rId34" Type="http://schemas.openxmlformats.org/officeDocument/2006/relationships/image" Target="../media/image55.svg"/><Relationship Id="rId42" Type="http://schemas.openxmlformats.org/officeDocument/2006/relationships/image" Target="../media/image39.png"/><Relationship Id="rId7" Type="http://schemas.openxmlformats.org/officeDocument/2006/relationships/image" Target="../media/image31.svg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24" Type="http://schemas.openxmlformats.org/officeDocument/2006/relationships/image" Target="../media/image29.png"/><Relationship Id="rId32" Type="http://schemas.openxmlformats.org/officeDocument/2006/relationships/image" Target="../media/image53.svg"/><Relationship Id="rId37" Type="http://schemas.openxmlformats.org/officeDocument/2006/relationships/image" Target="../media/image36.png"/><Relationship Id="rId40" Type="http://schemas.openxmlformats.org/officeDocument/2006/relationships/image" Target="../media/image61.svg"/><Relationship Id="rId45" Type="http://schemas.openxmlformats.org/officeDocument/2006/relationships/image" Target="../media/image41.pn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49.svg"/><Relationship Id="rId36" Type="http://schemas.openxmlformats.org/officeDocument/2006/relationships/image" Target="../media/image57.svg"/><Relationship Id="rId10" Type="http://schemas.openxmlformats.org/officeDocument/2006/relationships/image" Target="../media/image23.png"/><Relationship Id="rId19" Type="http://schemas.openxmlformats.org/officeDocument/2006/relationships/image" Target="../media/image41.svg"/><Relationship Id="rId31" Type="http://schemas.openxmlformats.org/officeDocument/2006/relationships/image" Target="../media/image33.png"/><Relationship Id="rId44" Type="http://schemas.openxmlformats.org/officeDocument/2006/relationships/image" Target="../media/image63.sv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image" Target="../media/image31.png"/><Relationship Id="rId30" Type="http://schemas.openxmlformats.org/officeDocument/2006/relationships/image" Target="../media/image51.svg"/><Relationship Id="rId35" Type="http://schemas.openxmlformats.org/officeDocument/2006/relationships/image" Target="../media/image35.png"/><Relationship Id="rId43" Type="http://schemas.openxmlformats.org/officeDocument/2006/relationships/image" Target="../media/image40.png"/><Relationship Id="rId8" Type="http://schemas.openxmlformats.org/officeDocument/2006/relationships/image" Target="../media/image22.png"/><Relationship Id="rId3" Type="http://schemas.openxmlformats.org/officeDocument/2006/relationships/image" Target="../media/image23.svg"/><Relationship Id="rId12" Type="http://schemas.openxmlformats.org/officeDocument/2006/relationships/image" Target="../media/image18.png"/><Relationship Id="rId17" Type="http://schemas.openxmlformats.org/officeDocument/2006/relationships/image" Target="../media/image39.svg"/><Relationship Id="rId25" Type="http://schemas.openxmlformats.org/officeDocument/2006/relationships/image" Target="../media/image30.png"/><Relationship Id="rId33" Type="http://schemas.openxmlformats.org/officeDocument/2006/relationships/image" Target="../media/image34.png"/><Relationship Id="rId38" Type="http://schemas.openxmlformats.org/officeDocument/2006/relationships/image" Target="../media/image59.svg"/><Relationship Id="rId20" Type="http://schemas.openxmlformats.org/officeDocument/2006/relationships/image" Target="../media/image27.png"/><Relationship Id="rId4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26" Type="http://schemas.openxmlformats.org/officeDocument/2006/relationships/image" Target="../media/image25.svg"/><Relationship Id="rId3" Type="http://schemas.openxmlformats.org/officeDocument/2006/relationships/image" Target="../media/image6.svg"/><Relationship Id="rId21" Type="http://schemas.openxmlformats.org/officeDocument/2006/relationships/image" Target="../media/image21.svg"/><Relationship Id="rId7" Type="http://schemas.openxmlformats.org/officeDocument/2006/relationships/image" Target="../media/image8.png"/><Relationship Id="rId12" Type="http://schemas.openxmlformats.org/officeDocument/2006/relationships/image" Target="../media/image12.sv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8.svg"/><Relationship Id="rId15" Type="http://schemas.openxmlformats.org/officeDocument/2006/relationships/image" Target="../media/image15.svg"/><Relationship Id="rId23" Type="http://schemas.openxmlformats.org/officeDocument/2006/relationships/image" Target="../media/image17.png"/><Relationship Id="rId10" Type="http://schemas.openxmlformats.org/officeDocument/2006/relationships/image" Target="../media/image27.svg"/><Relationship Id="rId19" Type="http://schemas.openxmlformats.org/officeDocument/2006/relationships/image" Target="../media/image19.svg"/><Relationship Id="rId4" Type="http://schemas.openxmlformats.org/officeDocument/2006/relationships/image" Target="../media/image6.png"/><Relationship Id="rId9" Type="http://schemas.openxmlformats.org/officeDocument/2006/relationships/image" Target="../media/image19.png"/><Relationship Id="rId14" Type="http://schemas.openxmlformats.org/officeDocument/2006/relationships/image" Target="../media/image11.png"/><Relationship Id="rId2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18" Type="http://schemas.openxmlformats.org/officeDocument/2006/relationships/image" Target="../media/image26.png"/><Relationship Id="rId26" Type="http://schemas.openxmlformats.org/officeDocument/2006/relationships/image" Target="../media/image47.svg"/><Relationship Id="rId39" Type="http://schemas.openxmlformats.org/officeDocument/2006/relationships/image" Target="../media/image37.png"/><Relationship Id="rId21" Type="http://schemas.openxmlformats.org/officeDocument/2006/relationships/image" Target="../media/image43.svg"/><Relationship Id="rId34" Type="http://schemas.openxmlformats.org/officeDocument/2006/relationships/image" Target="../media/image55.svg"/><Relationship Id="rId42" Type="http://schemas.openxmlformats.org/officeDocument/2006/relationships/image" Target="../media/image39.png"/><Relationship Id="rId7" Type="http://schemas.openxmlformats.org/officeDocument/2006/relationships/image" Target="../media/image31.svg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24" Type="http://schemas.openxmlformats.org/officeDocument/2006/relationships/image" Target="../media/image29.png"/><Relationship Id="rId32" Type="http://schemas.openxmlformats.org/officeDocument/2006/relationships/image" Target="../media/image53.svg"/><Relationship Id="rId37" Type="http://schemas.openxmlformats.org/officeDocument/2006/relationships/image" Target="../media/image36.png"/><Relationship Id="rId40" Type="http://schemas.openxmlformats.org/officeDocument/2006/relationships/image" Target="../media/image61.svg"/><Relationship Id="rId45" Type="http://schemas.openxmlformats.org/officeDocument/2006/relationships/image" Target="../media/image41.pn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49.svg"/><Relationship Id="rId36" Type="http://schemas.openxmlformats.org/officeDocument/2006/relationships/image" Target="../media/image57.svg"/><Relationship Id="rId10" Type="http://schemas.openxmlformats.org/officeDocument/2006/relationships/image" Target="../media/image23.png"/><Relationship Id="rId19" Type="http://schemas.openxmlformats.org/officeDocument/2006/relationships/image" Target="../media/image41.svg"/><Relationship Id="rId31" Type="http://schemas.openxmlformats.org/officeDocument/2006/relationships/image" Target="../media/image33.png"/><Relationship Id="rId44" Type="http://schemas.openxmlformats.org/officeDocument/2006/relationships/image" Target="../media/image63.sv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image" Target="../media/image31.png"/><Relationship Id="rId30" Type="http://schemas.openxmlformats.org/officeDocument/2006/relationships/image" Target="../media/image51.svg"/><Relationship Id="rId35" Type="http://schemas.openxmlformats.org/officeDocument/2006/relationships/image" Target="../media/image35.png"/><Relationship Id="rId43" Type="http://schemas.openxmlformats.org/officeDocument/2006/relationships/image" Target="../media/image40.png"/><Relationship Id="rId8" Type="http://schemas.openxmlformats.org/officeDocument/2006/relationships/image" Target="../media/image22.png"/><Relationship Id="rId3" Type="http://schemas.openxmlformats.org/officeDocument/2006/relationships/image" Target="../media/image23.svg"/><Relationship Id="rId12" Type="http://schemas.openxmlformats.org/officeDocument/2006/relationships/image" Target="../media/image18.png"/><Relationship Id="rId17" Type="http://schemas.openxmlformats.org/officeDocument/2006/relationships/image" Target="../media/image39.svg"/><Relationship Id="rId25" Type="http://schemas.openxmlformats.org/officeDocument/2006/relationships/image" Target="../media/image30.png"/><Relationship Id="rId33" Type="http://schemas.openxmlformats.org/officeDocument/2006/relationships/image" Target="../media/image34.png"/><Relationship Id="rId38" Type="http://schemas.openxmlformats.org/officeDocument/2006/relationships/image" Target="../media/image59.svg"/><Relationship Id="rId20" Type="http://schemas.openxmlformats.org/officeDocument/2006/relationships/image" Target="../media/image27.png"/><Relationship Id="rId4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68.sv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75.svg"/><Relationship Id="rId4" Type="http://schemas.openxmlformats.org/officeDocument/2006/relationships/image" Target="../media/image47.png"/><Relationship Id="rId9" Type="http://schemas.openxmlformats.org/officeDocument/2006/relationships/image" Target="../media/image7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68.sv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0.sv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68.sv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58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7">
            <a:extLst>
              <a:ext uri="{FF2B5EF4-FFF2-40B4-BE49-F238E27FC236}">
                <a16:creationId xmlns:a16="http://schemas.microsoft.com/office/drawing/2014/main" id="{3719A498-6EC1-1582-BD1A-B77ECE5938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983" y="1576184"/>
            <a:ext cx="583722" cy="240918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9AF60E31-71BB-83F0-473F-3C91C19CEF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13430" y="1664011"/>
            <a:ext cx="583722" cy="240918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BF8D3F3A-0DEF-A15B-DF31-93CD86B3A6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86597" y="1329311"/>
            <a:ext cx="583722" cy="240918"/>
          </a:xfrm>
          <a:prstGeom prst="rect">
            <a:avLst/>
          </a:prstGeom>
        </p:spPr>
      </p:pic>
      <p:pic>
        <p:nvPicPr>
          <p:cNvPr id="11" name="Picture 30">
            <a:extLst>
              <a:ext uri="{FF2B5EF4-FFF2-40B4-BE49-F238E27FC236}">
                <a16:creationId xmlns:a16="http://schemas.microsoft.com/office/drawing/2014/main" id="{57839F10-7C23-F1A8-F331-E88DD51925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86809" y="1749848"/>
            <a:ext cx="792955" cy="480099"/>
          </a:xfrm>
          <a:prstGeom prst="rect">
            <a:avLst/>
          </a:prstGeom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31C4B0E6-E308-5AA2-3832-61808B4703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2074" y="2135077"/>
            <a:ext cx="580058" cy="351199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DE8C51F4-E91B-8212-A2AD-3B9D821DDB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84528" y="1493519"/>
            <a:ext cx="580058" cy="351199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47F026F0-DAFE-2154-178A-4DB9A5C865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56548" y="1156037"/>
            <a:ext cx="1572582" cy="1695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75EBD-2A4D-5256-1C66-99C81FE0BD2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37252" y="4067447"/>
            <a:ext cx="1792741" cy="2975505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5E2EF8EB-C477-F038-9ABE-640D6D4A5E9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497912"/>
            <a:ext cx="2190287" cy="2447247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86DBA44C-3C4B-716F-9934-41DDECAB578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56317" y="4948204"/>
            <a:ext cx="1298661" cy="190979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7BF776D6-698F-3BD8-E2F2-20EBF2A03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654978" y="5603891"/>
            <a:ext cx="1166555" cy="118884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E9626708-3147-2A95-F7D4-71F0EBC8606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284334" y="5337067"/>
            <a:ext cx="653697" cy="95430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FF79CFD-75A2-BE08-F501-1C8C0633D9C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226466" y="5641579"/>
            <a:ext cx="653697" cy="95430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683C809-8CA9-F1DF-996D-EA0CA5341F3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598384" y="5990857"/>
            <a:ext cx="653697" cy="9543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DF515F-ABB7-6642-6725-ADABDB1D0925}"/>
              </a:ext>
            </a:extLst>
          </p:cNvPr>
          <p:cNvSpPr txBox="1"/>
          <p:nvPr/>
        </p:nvSpPr>
        <p:spPr>
          <a:xfrm>
            <a:off x="3190807" y="847188"/>
            <a:ext cx="4620897" cy="646331"/>
          </a:xfrm>
          <a:prstGeom prst="rect">
            <a:avLst/>
          </a:prstGeom>
          <a:noFill/>
          <a:effectLst>
            <a:glow rad="1905000">
              <a:schemeClr val="bg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Thứ</a:t>
            </a:r>
            <a:r>
              <a:rPr lang="en-US" sz="3600" dirty="0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 … </a:t>
            </a:r>
            <a:r>
              <a:rPr lang="en-US" sz="3600" dirty="0" err="1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ngày</a:t>
            </a:r>
            <a:r>
              <a:rPr lang="en-US" sz="3600" dirty="0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… </a:t>
            </a:r>
            <a:r>
              <a:rPr lang="en-US" sz="3600" dirty="0" err="1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tháng</a:t>
            </a:r>
            <a:r>
              <a:rPr lang="en-US" sz="3600" dirty="0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 … </a:t>
            </a:r>
            <a:r>
              <a:rPr lang="en-US" sz="3600" dirty="0" err="1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năm</a:t>
            </a:r>
            <a:endParaRPr lang="en-US" sz="3600" dirty="0">
              <a:effectLst>
                <a:glow rad="330200">
                  <a:schemeClr val="bg1"/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4D556C-FA38-632B-6C41-3C4155BF5B7F}"/>
              </a:ext>
            </a:extLst>
          </p:cNvPr>
          <p:cNvSpPr txBox="1"/>
          <p:nvPr/>
        </p:nvSpPr>
        <p:spPr>
          <a:xfrm>
            <a:off x="4571591" y="1522633"/>
            <a:ext cx="16129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VN-Shintia Script" panose="02000804000000020003" pitchFamily="2" charset="0"/>
              </a:rPr>
              <a:t>Toán</a:t>
            </a:r>
            <a:endParaRPr lang="en-US" sz="60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5BF3C8-41B6-8FE3-A1BB-25667D9AC6D8}"/>
              </a:ext>
            </a:extLst>
          </p:cNvPr>
          <p:cNvSpPr txBox="1"/>
          <p:nvPr/>
        </p:nvSpPr>
        <p:spPr>
          <a:xfrm>
            <a:off x="2589387" y="2659680"/>
            <a:ext cx="6017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Tính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giá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trị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của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biểu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thức</a:t>
            </a:r>
            <a:endParaRPr lang="en-US" sz="54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glow rad="215900">
                  <a:schemeClr val="bg1">
                    <a:alpha val="96000"/>
                  </a:scheme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3" name="Picture 17">
            <a:extLst>
              <a:ext uri="{FF2B5EF4-FFF2-40B4-BE49-F238E27FC236}">
                <a16:creationId xmlns:a16="http://schemas.microsoft.com/office/drawing/2014/main" id="{EAC47BFF-F0FD-65DA-9E3D-409628609A1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928508" y="303849"/>
            <a:ext cx="1737336" cy="8621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8EA4E-7C73-334C-CA48-B7669A10897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297450" y="5844417"/>
            <a:ext cx="1398959" cy="647019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F4B75D65-9E68-A1F5-9A74-6D8F3DC8C0D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699693" y="247810"/>
            <a:ext cx="1178949" cy="86215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1FEC5A6B-0523-0703-7F08-C3A32DE3254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355660" y="4769451"/>
            <a:ext cx="2065537" cy="2184703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0783EAB-C3E6-F0D6-9AC0-0088C92695BF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3766941" y="5770955"/>
            <a:ext cx="1134147" cy="124120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7144F6CD-87B2-27E0-E535-E425BF997DB2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420610" y="5801751"/>
            <a:ext cx="1134147" cy="1241201"/>
          </a:xfrm>
          <a:prstGeom prst="rect">
            <a:avLst/>
          </a:prstGeom>
        </p:spPr>
      </p:pic>
      <p:pic>
        <p:nvPicPr>
          <p:cNvPr id="9" name="Picture 34">
            <a:extLst>
              <a:ext uri="{FF2B5EF4-FFF2-40B4-BE49-F238E27FC236}">
                <a16:creationId xmlns:a16="http://schemas.microsoft.com/office/drawing/2014/main" id="{66E96787-9E9C-9346-BA9F-F0ED91631D0A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54840">
            <a:off x="7993696" y="4241398"/>
            <a:ext cx="2782657" cy="296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93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12731 C 0.00925 -0.16227 -0.10273 -0.18935 -0.2388 -0.18935 C -0.3789 -0.18935 -0.49088 -0.16227 -0.49088 -0.12731 C -0.49088 -0.09236 -0.60299 -0.06528 -0.7431 -0.06528 C -0.87916 -0.06528 -0.99101 -0.09236 -0.99101 -0.12731 " pathEditMode="relative" rAng="0" ptsTypes="AAAAA">
                                      <p:cBhvr>
                                        <p:cTn id="11" dur="12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7 -0.12732 C 0.01537 -0.16227 -0.09765 -0.18936 -0.2345 -0.18936 C -0.37591 -0.18936 -0.48854 -0.16227 -0.48854 -0.12732 C -0.48854 -0.09237 -0.60156 -0.06528 -0.74283 -0.06528 C -0.87981 -0.06528 -0.99244 -0.09237 -0.99244 -0.12732 " pathEditMode="relative" rAng="0" ptsTypes="AAAAA">
                                      <p:cBhvr>
                                        <p:cTn id="13" dur="1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1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9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13 -0.12731 C 0.00013 -0.16226 -0.11081 -0.18935 -0.24505 -0.18935 C -0.38372 -0.18935 -0.49453 -0.16226 -0.49453 -0.12731 C -0.49453 -0.09236 -0.60534 -0.06527 -0.74388 -0.06527 C -0.87825 -0.06527 -0.9888 -0.09236 -0.9888 -0.12731 " pathEditMode="relative" rAng="0" ptsTypes="AAAAA">
                                      <p:cBhvr>
                                        <p:cTn id="15" dur="1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5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C 4.375E-6 -0.03496 0.1194 -0.06204 0.26432 -0.06204 C 0.41367 -0.06204 0.5332 -0.03496 0.5332 3.7037E-6 C 0.5332 0.03495 0.6526 0.06203 0.80195 0.06203 C 0.94687 0.06203 1.0664 0.03495 1.0664 3.7037E-6 " pathEditMode="relative" rAng="0" ptsTypes="AAAAA">
                                      <p:cBhvr>
                                        <p:cTn id="20" dur="1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C 4.79167E-6 -0.03496 0.1194 -0.06204 0.26432 -0.06204 C 0.41367 -0.06204 0.5332 -0.03496 0.5332 2.96296E-6 C 0.5332 0.03495 0.6526 0.06203 0.80195 0.06203 C 0.94687 0.06203 1.0664 0.03495 1.0664 2.96296E-6 " pathEditMode="relative" rAng="0" ptsTypes="AAAAA">
                                      <p:cBhvr>
                                        <p:cTn id="22" dur="13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375E-6 4.44444E-6 C 4.375E-6 -0.03496 0.1194 -0.06204 0.26432 -0.06204 C 0.41367 -0.06204 0.5332 -0.03496 0.5332 4.44444E-6 C 0.5332 0.03495 0.6526 0.06203 0.80195 0.06203 C 0.94687 0.06203 1.0664 0.03495 1.0664 4.44444E-6 " pathEditMode="relative" rAng="0" ptsTypes="AAAAA">
                                      <p:cBhvr>
                                        <p:cTn id="24" dur="1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980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980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980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980" fill="hold">
                                          <p:stCondLst>
                                            <p:cond delay="39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84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84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840" fill="hold">
                                          <p:stCondLst>
                                            <p:cond delay="2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840" fill="hold">
                                          <p:stCondLst>
                                            <p:cond delay="3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4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88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88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88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880" fill="hold">
                                          <p:stCondLst>
                                            <p:cond delay="3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4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940" fill="hold">
                                          <p:stCondLst>
                                            <p:cond delay="9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940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940" fill="hold">
                                          <p:stCondLst>
                                            <p:cond delay="2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940" fill="hold">
                                          <p:stCondLst>
                                            <p:cond delay="37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72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72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72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72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0C75FA-9A9D-9836-C53D-BAAF3EB2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33" y="0"/>
            <a:ext cx="7433367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B542250-69A5-2AD0-3563-E7747F8DA32A}"/>
              </a:ext>
            </a:extLst>
          </p:cNvPr>
          <p:cNvSpPr/>
          <p:nvPr/>
        </p:nvSpPr>
        <p:spPr>
          <a:xfrm>
            <a:off x="7010400" y="2249981"/>
            <a:ext cx="2425700" cy="1877519"/>
          </a:xfrm>
          <a:custGeom>
            <a:avLst/>
            <a:gdLst>
              <a:gd name="connsiteX0" fmla="*/ 0 w 2247900"/>
              <a:gd name="connsiteY0" fmla="*/ 0 h 1739900"/>
              <a:gd name="connsiteX1" fmla="*/ 1206500 w 2247900"/>
              <a:gd name="connsiteY1" fmla="*/ 1028700 h 1739900"/>
              <a:gd name="connsiteX2" fmla="*/ 2247900 w 2247900"/>
              <a:gd name="connsiteY2" fmla="*/ 1739900 h 1739900"/>
              <a:gd name="connsiteX3" fmla="*/ 2247900 w 2247900"/>
              <a:gd name="connsiteY3" fmla="*/ 1739900 h 1739900"/>
              <a:gd name="connsiteX4" fmla="*/ 2247900 w 2247900"/>
              <a:gd name="connsiteY4" fmla="*/ 173990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900" h="1739900">
                <a:moveTo>
                  <a:pt x="0" y="0"/>
                </a:moveTo>
                <a:cubicBezTo>
                  <a:pt x="415925" y="369358"/>
                  <a:pt x="831850" y="738717"/>
                  <a:pt x="1206500" y="1028700"/>
                </a:cubicBezTo>
                <a:cubicBezTo>
                  <a:pt x="1581150" y="1318683"/>
                  <a:pt x="2247900" y="1739900"/>
                  <a:pt x="2247900" y="1739900"/>
                </a:cubicBezTo>
                <a:lnTo>
                  <a:pt x="2247900" y="1739900"/>
                </a:lnTo>
                <a:lnTo>
                  <a:pt x="2247900" y="173990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E45EC69-29BE-0F12-AF15-3E008CC0B642}"/>
              </a:ext>
            </a:extLst>
          </p:cNvPr>
          <p:cNvSpPr/>
          <p:nvPr/>
        </p:nvSpPr>
        <p:spPr>
          <a:xfrm>
            <a:off x="9092808" y="1003300"/>
            <a:ext cx="940192" cy="1866900"/>
          </a:xfrm>
          <a:custGeom>
            <a:avLst/>
            <a:gdLst>
              <a:gd name="connsiteX0" fmla="*/ 940192 w 940192"/>
              <a:gd name="connsiteY0" fmla="*/ 0 h 1866900"/>
              <a:gd name="connsiteX1" fmla="*/ 51192 w 940192"/>
              <a:gd name="connsiteY1" fmla="*/ 825500 h 1866900"/>
              <a:gd name="connsiteX2" fmla="*/ 101992 w 940192"/>
              <a:gd name="connsiteY2" fmla="*/ 1866900 h 1866900"/>
              <a:gd name="connsiteX3" fmla="*/ 101992 w 940192"/>
              <a:gd name="connsiteY3" fmla="*/ 18669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0192" h="1866900">
                <a:moveTo>
                  <a:pt x="940192" y="0"/>
                </a:moveTo>
                <a:cubicBezTo>
                  <a:pt x="565542" y="257175"/>
                  <a:pt x="190892" y="514350"/>
                  <a:pt x="51192" y="825500"/>
                </a:cubicBezTo>
                <a:cubicBezTo>
                  <a:pt x="-88508" y="1136650"/>
                  <a:pt x="101992" y="1866900"/>
                  <a:pt x="101992" y="1866900"/>
                </a:cubicBezTo>
                <a:lnTo>
                  <a:pt x="101992" y="186690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56A8C5-281A-F4BD-D8AB-74172A24DDAD}"/>
              </a:ext>
            </a:extLst>
          </p:cNvPr>
          <p:cNvSpPr/>
          <p:nvPr/>
        </p:nvSpPr>
        <p:spPr>
          <a:xfrm>
            <a:off x="5787583" y="3340100"/>
            <a:ext cx="994217" cy="2362200"/>
          </a:xfrm>
          <a:custGeom>
            <a:avLst/>
            <a:gdLst>
              <a:gd name="connsiteX0" fmla="*/ 346517 w 994217"/>
              <a:gd name="connsiteY0" fmla="*/ 2362200 h 2362200"/>
              <a:gd name="connsiteX1" fmla="*/ 29017 w 994217"/>
              <a:gd name="connsiteY1" fmla="*/ 635000 h 2362200"/>
              <a:gd name="connsiteX2" fmla="*/ 994217 w 994217"/>
              <a:gd name="connsiteY2" fmla="*/ 0 h 2362200"/>
              <a:gd name="connsiteX3" fmla="*/ 994217 w 994217"/>
              <a:gd name="connsiteY3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4217" h="2362200">
                <a:moveTo>
                  <a:pt x="346517" y="2362200"/>
                </a:moveTo>
                <a:cubicBezTo>
                  <a:pt x="133792" y="1695450"/>
                  <a:pt x="-78933" y="1028700"/>
                  <a:pt x="29017" y="635000"/>
                </a:cubicBezTo>
                <a:cubicBezTo>
                  <a:pt x="136967" y="241300"/>
                  <a:pt x="994217" y="0"/>
                  <a:pt x="994217" y="0"/>
                </a:cubicBezTo>
                <a:lnTo>
                  <a:pt x="994217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DBC43BA-331F-4641-E53C-E41758629E45}"/>
              </a:ext>
            </a:extLst>
          </p:cNvPr>
          <p:cNvSpPr/>
          <p:nvPr/>
        </p:nvSpPr>
        <p:spPr>
          <a:xfrm>
            <a:off x="7785100" y="4495800"/>
            <a:ext cx="2057400" cy="1612900"/>
          </a:xfrm>
          <a:custGeom>
            <a:avLst/>
            <a:gdLst>
              <a:gd name="connsiteX0" fmla="*/ 2057400 w 2057400"/>
              <a:gd name="connsiteY0" fmla="*/ 1612900 h 1612900"/>
              <a:gd name="connsiteX1" fmla="*/ 965200 w 2057400"/>
              <a:gd name="connsiteY1" fmla="*/ 419100 h 1612900"/>
              <a:gd name="connsiteX2" fmla="*/ 0 w 2057400"/>
              <a:gd name="connsiteY2" fmla="*/ 0 h 1612900"/>
              <a:gd name="connsiteX3" fmla="*/ 0 w 2057400"/>
              <a:gd name="connsiteY3" fmla="*/ 0 h 1612900"/>
              <a:gd name="connsiteX4" fmla="*/ 0 w 2057400"/>
              <a:gd name="connsiteY4" fmla="*/ 0 h 1612900"/>
              <a:gd name="connsiteX5" fmla="*/ 0 w 2057400"/>
              <a:gd name="connsiteY5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7400" h="1612900">
                <a:moveTo>
                  <a:pt x="2057400" y="1612900"/>
                </a:moveTo>
                <a:cubicBezTo>
                  <a:pt x="1682750" y="1150408"/>
                  <a:pt x="1308100" y="687917"/>
                  <a:pt x="965200" y="419100"/>
                </a:cubicBezTo>
                <a:cubicBezTo>
                  <a:pt x="622300" y="150283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0">
            <a:extLst>
              <a:ext uri="{FF2B5EF4-FFF2-40B4-BE49-F238E27FC236}">
                <a16:creationId xmlns:a16="http://schemas.microsoft.com/office/drawing/2014/main" id="{E4C2F358-8264-C7CC-3E43-5844890B5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0797" y="1003300"/>
            <a:ext cx="2268344" cy="403261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672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8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0">
            <a:extLst>
              <a:ext uri="{FF2B5EF4-FFF2-40B4-BE49-F238E27FC236}">
                <a16:creationId xmlns:a16="http://schemas.microsoft.com/office/drawing/2014/main" id="{4E5D0F3F-8D87-34E1-EDAE-92A356C398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20256" y="4613318"/>
            <a:ext cx="2065537" cy="2184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87FE7-D2E4-F2EC-AC49-B92B72434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6070" y="2618742"/>
            <a:ext cx="3073613" cy="2743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B4C03D-4D39-49C1-1E4A-4C4E05259482}"/>
              </a:ext>
            </a:extLst>
          </p:cNvPr>
          <p:cNvGrpSpPr/>
          <p:nvPr/>
        </p:nvGrpSpPr>
        <p:grpSpPr>
          <a:xfrm rot="-264356">
            <a:off x="760154" y="2762258"/>
            <a:ext cx="7578925" cy="8316972"/>
            <a:chOff x="7121" y="1178121"/>
            <a:chExt cx="4295689" cy="7476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C2B75D-128D-4549-95CC-21124F01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121" y="1178121"/>
              <a:ext cx="4295689" cy="55697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CE80E7-F5A6-0BB3-7D9B-14AA9C1DA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36112"/>
            <a:stretch>
              <a:fillRect/>
            </a:stretch>
          </p:blipFill>
          <p:spPr>
            <a:xfrm>
              <a:off x="254992" y="5528320"/>
              <a:ext cx="3774300" cy="31264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920A79-910B-CA00-87C0-AEF3627FB1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57053" y="4069116"/>
            <a:ext cx="1428339" cy="1611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1CEBF-7567-EDA7-76F8-A17838F8F8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066" y="4069116"/>
            <a:ext cx="2630043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E1653-34E7-7AD0-E510-5EE80283763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85392" y="5716666"/>
            <a:ext cx="1134147" cy="1241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DDF38-F839-6616-D3A0-077E54CA06F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08844" y="5440716"/>
            <a:ext cx="1167848" cy="1357305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E47C4D6-3C00-E442-4931-D4938C7B5FB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27293" flipH="1">
            <a:off x="-1210178" y="5882392"/>
            <a:ext cx="3383796" cy="155654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0D0EFBF2-9AD8-7E1C-CDEE-ECCFA4E7160E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28003" y="6265699"/>
            <a:ext cx="586169" cy="453548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7279D346-6832-DC0B-D220-4256BAAF99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 t="34957"/>
          <a:stretch>
            <a:fillRect/>
          </a:stretch>
        </p:blipFill>
        <p:spPr>
          <a:xfrm rot="7432437">
            <a:off x="277714" y="1220408"/>
            <a:ext cx="1559284" cy="1216426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CF0A2C97-FA45-0D28-B51B-3B93043D06A1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1418848" flipH="1">
            <a:off x="8247241" y="5993736"/>
            <a:ext cx="800207" cy="423241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id="{A42B0FAD-64ED-9F22-04A7-779E870A4BD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7947883" y="5477770"/>
            <a:ext cx="725577" cy="506997"/>
          </a:xfrm>
          <a:prstGeom prst="rect">
            <a:avLst/>
          </a:prstGeom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0517E1A2-924B-3F55-A579-477FF0051443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2509870">
            <a:off x="7402242" y="4581498"/>
            <a:ext cx="1088787" cy="884861"/>
          </a:xfrm>
          <a:prstGeom prst="rect">
            <a:avLst/>
          </a:prstGeom>
        </p:spPr>
      </p:pic>
      <p:pic>
        <p:nvPicPr>
          <p:cNvPr id="18" name="Picture 33">
            <a:extLst>
              <a:ext uri="{FF2B5EF4-FFF2-40B4-BE49-F238E27FC236}">
                <a16:creationId xmlns:a16="http://schemas.microsoft.com/office/drawing/2014/main" id="{B05541AE-CEF9-B5DA-C27A-A1364A9ABF9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5497086" y="4442128"/>
            <a:ext cx="897734" cy="640757"/>
          </a:xfrm>
          <a:prstGeom prst="rect">
            <a:avLst/>
          </a:prstGeom>
        </p:spPr>
      </p:pic>
      <p:pic>
        <p:nvPicPr>
          <p:cNvPr id="19" name="Picture 35">
            <a:extLst>
              <a:ext uri="{FF2B5EF4-FFF2-40B4-BE49-F238E27FC236}">
                <a16:creationId xmlns:a16="http://schemas.microsoft.com/office/drawing/2014/main" id="{3DD20760-8812-9C3F-FD0B-A99BD888FAC3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2257053" y="1401210"/>
            <a:ext cx="624741" cy="427167"/>
          </a:xfrm>
          <a:prstGeom prst="rect">
            <a:avLst/>
          </a:prstGeom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6EF85D67-385F-B994-5327-5F7FB282DE7C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0459676" y="2482151"/>
            <a:ext cx="1475682" cy="1418499"/>
          </a:xfrm>
          <a:prstGeom prst="rect">
            <a:avLst/>
          </a:prstGeom>
        </p:spPr>
      </p:pic>
      <p:pic>
        <p:nvPicPr>
          <p:cNvPr id="21" name="Picture 38">
            <a:extLst>
              <a:ext uri="{FF2B5EF4-FFF2-40B4-BE49-F238E27FC236}">
                <a16:creationId xmlns:a16="http://schemas.microsoft.com/office/drawing/2014/main" id="{E5B01754-BD7B-19A5-9B8C-FD123F50D68D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3594541" y="1163706"/>
            <a:ext cx="825789" cy="451087"/>
          </a:xfrm>
          <a:prstGeom prst="rect">
            <a:avLst/>
          </a:prstGeom>
        </p:spPr>
      </p:pic>
      <p:pic>
        <p:nvPicPr>
          <p:cNvPr id="22" name="Picture 39">
            <a:extLst>
              <a:ext uri="{FF2B5EF4-FFF2-40B4-BE49-F238E27FC236}">
                <a16:creationId xmlns:a16="http://schemas.microsoft.com/office/drawing/2014/main" id="{3927EAF5-CEE9-F0EA-CE2F-0C83A955FC78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2971222" y="842313"/>
            <a:ext cx="662947" cy="425943"/>
          </a:xfrm>
          <a:prstGeom prst="rect">
            <a:avLst/>
          </a:prstGeom>
        </p:spPr>
      </p:pic>
      <p:pic>
        <p:nvPicPr>
          <p:cNvPr id="23" name="Picture 40">
            <a:extLst>
              <a:ext uri="{FF2B5EF4-FFF2-40B4-BE49-F238E27FC236}">
                <a16:creationId xmlns:a16="http://schemas.microsoft.com/office/drawing/2014/main" id="{91EBBC54-052B-591D-6FBA-C9EDDE7901F4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-1133029" y="3949442"/>
            <a:ext cx="1029919" cy="814923"/>
          </a:xfrm>
          <a:prstGeom prst="rect">
            <a:avLst/>
          </a:prstGeom>
        </p:spPr>
      </p:pic>
      <p:pic>
        <p:nvPicPr>
          <p:cNvPr id="24" name="Picture 41">
            <a:extLst>
              <a:ext uri="{FF2B5EF4-FFF2-40B4-BE49-F238E27FC236}">
                <a16:creationId xmlns:a16="http://schemas.microsoft.com/office/drawing/2014/main" id="{37D36579-9CD6-998B-04FE-DA5B5BF5D36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 flipH="1">
            <a:off x="8970046" y="4210148"/>
            <a:ext cx="811718" cy="342951"/>
          </a:xfrm>
          <a:prstGeom prst="rect">
            <a:avLst/>
          </a:prstGeom>
        </p:spPr>
      </p:pic>
      <p:pic>
        <p:nvPicPr>
          <p:cNvPr id="25" name="Picture 42">
            <a:extLst>
              <a:ext uri="{FF2B5EF4-FFF2-40B4-BE49-F238E27FC236}">
                <a16:creationId xmlns:a16="http://schemas.microsoft.com/office/drawing/2014/main" id="{9B566BEE-50BF-8785-1025-1E433AE3AFD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735661" flipH="1">
            <a:off x="142788" y="2351915"/>
            <a:ext cx="570361" cy="407095"/>
          </a:xfrm>
          <a:prstGeom prst="rect">
            <a:avLst/>
          </a:prstGeom>
        </p:spPr>
      </p:pic>
      <p:pic>
        <p:nvPicPr>
          <p:cNvPr id="26" name="Picture 43">
            <a:extLst>
              <a:ext uri="{FF2B5EF4-FFF2-40B4-BE49-F238E27FC236}">
                <a16:creationId xmlns:a16="http://schemas.microsoft.com/office/drawing/2014/main" id="{CDC3D149-4288-E1D6-3499-B0D65964B0A4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-493995" y="4006417"/>
            <a:ext cx="514960" cy="407462"/>
          </a:xfrm>
          <a:prstGeom prst="rect">
            <a:avLst/>
          </a:prstGeom>
        </p:spPr>
      </p:pic>
      <p:pic>
        <p:nvPicPr>
          <p:cNvPr id="27" name="Picture 44">
            <a:extLst>
              <a:ext uri="{FF2B5EF4-FFF2-40B4-BE49-F238E27FC236}">
                <a16:creationId xmlns:a16="http://schemas.microsoft.com/office/drawing/2014/main" id="{CDB5A2C5-ED81-E482-2B81-177621EB3C90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-1133029" y="3802686"/>
            <a:ext cx="514960" cy="407462"/>
          </a:xfrm>
          <a:prstGeom prst="rect">
            <a:avLst/>
          </a:prstGeom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6CCE2F82-6D7A-6689-D925-4F48F17E0E8D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-714446" y="3683995"/>
            <a:ext cx="650310" cy="5145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942E08-FA15-2862-C508-6C90B368852D}"/>
              </a:ext>
            </a:extLst>
          </p:cNvPr>
          <p:cNvSpPr txBox="1"/>
          <p:nvPr/>
        </p:nvSpPr>
        <p:spPr>
          <a:xfrm rot="21288101">
            <a:off x="2965570" y="206427"/>
            <a:ext cx="6044861" cy="2123658"/>
          </a:xfrm>
          <a:prstGeom prst="rect">
            <a:avLst/>
          </a:prstGeom>
          <a:noFill/>
          <a:effectLst>
            <a:glow rad="2159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200" normalizeH="0" baseline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KẾT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i="0" u="none" strike="noStrike" kern="200" normalizeH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THÚC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i="0" u="none" strike="noStrike" kern="200" normalizeH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HÀNH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i="0" u="none" strike="noStrike" kern="200" normalizeH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TRÌNH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endParaRPr kumimoji="0" lang="en-US" sz="6600" i="0" u="none" strike="noStrike" kern="200" normalizeH="0" baseline="0" noProof="0" dirty="0">
              <a:ln w="279400">
                <a:solidFill>
                  <a:schemeClr val="bg1"/>
                </a:solidFill>
              </a:ln>
              <a:solidFill>
                <a:sysClr val="windowText" lastClr="000000"/>
              </a:solidFill>
              <a:effectLst>
                <a:glow>
                  <a:schemeClr val="bg1">
                    <a:alpha val="47000"/>
                  </a:schemeClr>
                </a:glow>
              </a:effectLst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29" name="Picture 47">
            <a:extLst>
              <a:ext uri="{FF2B5EF4-FFF2-40B4-BE49-F238E27FC236}">
                <a16:creationId xmlns:a16="http://schemas.microsoft.com/office/drawing/2014/main" id="{ECD54905-ED34-4EC3-0F21-122F2C836804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10040201" y="833543"/>
            <a:ext cx="1895157" cy="1989667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FA0BCD2D-3FC7-3873-1EF9-A3A1CB49F8CC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>
          <a:xfrm>
            <a:off x="7651574" y="2463292"/>
            <a:ext cx="2431150" cy="4312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F8132-C831-B34A-02CB-C0CCA404CA70}"/>
              </a:ext>
            </a:extLst>
          </p:cNvPr>
          <p:cNvSpPr txBox="1"/>
          <p:nvPr/>
        </p:nvSpPr>
        <p:spPr>
          <a:xfrm rot="21420156">
            <a:off x="1258864" y="2839500"/>
            <a:ext cx="6184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chuyến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EC68CD-B4B3-35A2-445C-BABC26EC3FFF}"/>
              </a:ext>
            </a:extLst>
          </p:cNvPr>
          <p:cNvSpPr txBox="1"/>
          <p:nvPr/>
        </p:nvSpPr>
        <p:spPr>
          <a:xfrm rot="21288101">
            <a:off x="3490809" y="230021"/>
            <a:ext cx="4996624" cy="212365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KẾT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THÚC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HÀNH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TRÌNH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02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C 1.04167E-6 -0.03495 0.11628 -0.06204 0.25846 -0.06204 C 0.40456 -0.06204 0.52135 -0.03495 0.52135 1.11111E-6 C 0.52135 0.03495 0.63815 0.06204 0.78463 0.06204 C 0.9263 0.06204 1.04362 0.03495 1.04362 1.11111E-6 " pathEditMode="relative" rAng="0" ptsTypes="AAAAA">
                                      <p:cBhvr>
                                        <p:cTn id="17" dur="10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74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-0.00185 C -0.05443 -0.03681 0.07513 -0.06389 0.2332 -0.06389 C 0.39557 -0.06389 0.52643 -0.03681 0.52643 -0.00185 C 0.52643 0.0331 0.65598 0.06018 0.81875 0.06018 C 0.97695 0.06018 1.10755 0.0331 1.10755 -0.00185 " pathEditMode="relative" rAng="0" ptsTypes="AAAAA">
                                      <p:cBhvr>
                                        <p:cTn id="19" dur="1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9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C 1.04167E-6 -0.03496 0.12266 -0.06204 0.27187 -0.06204 C 0.42591 -0.06204 0.54883 -0.03496 0.54883 4.81481E-6 C 0.54883 0.03495 0.67187 0.06203 0.82565 0.06203 C 0.975 0.06203 1.09818 0.03495 1.09818 4.81481E-6 " pathEditMode="relative" rAng="0" ptsTypes="AAAAA">
                                      <p:cBhvr>
                                        <p:cTn id="21" dur="1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0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C 1.04167E-6 -0.03496 0.11797 -0.06204 0.26146 -0.06204 C 0.40976 -0.06204 0.52825 -0.03496 0.52825 1.48148E-6 C 0.52825 0.03495 0.64648 0.06204 0.79453 0.06204 C 0.93815 0.06204 1.0569 0.03495 1.0569 1.48148E-6 " pathEditMode="relative" rAng="0" ptsTypes="AAAAA">
                                      <p:cBhvr>
                                        <p:cTn id="23" dur="1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3 1.85185E-6 C 0.05013 0.03495 0.00638 0.06204 -0.04648 0.06204 C -0.10104 0.06204 -0.14453 0.03495 -0.14453 1.85185E-6 C -0.14453 -0.03496 -0.18815 -0.06204 -0.24271 -0.06204 C -0.29557 -0.06204 -0.33906 -0.03496 -0.33906 1.85185E-6 " pathEditMode="relative" rAng="0" ptsTypes="AAAAA">
                                      <p:cBhvr>
                                        <p:cTn id="25" dur="9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4 -1.11111E-6 C 0.05014 0.03495 0.00639 0.06204 -0.04648 0.06204 C -0.10104 0.06204 -0.14453 0.03495 -0.14453 -1.11111E-6 C -0.14453 -0.03495 -0.18815 -0.06204 -0.2427 -0.06204 C -0.29557 -0.06204 -0.33906 -0.03495 -0.33906 -1.11111E-6 " pathEditMode="relative" rAng="0" ptsTypes="AAAAA">
                                      <p:cBhvr>
                                        <p:cTn id="27" dur="9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41782 L 0.02487 -0.17061 " pathEditMode="relative" rAng="0" ptsTypes="AA">
                                      <p:cBhvr>
                                        <p:cTn id="41" dur="14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14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14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140" fill="hold">
                                          <p:stCondLst>
                                            <p:cond delay="34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140" fill="hold">
                                          <p:stCondLst>
                                            <p:cond delay="45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4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92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92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920" fill="hold">
                                          <p:stCondLst>
                                            <p:cond delay="27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920" fill="hold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7">
            <a:extLst>
              <a:ext uri="{FF2B5EF4-FFF2-40B4-BE49-F238E27FC236}">
                <a16:creationId xmlns:a16="http://schemas.microsoft.com/office/drawing/2014/main" id="{3719A498-6EC1-1582-BD1A-B77ECE5938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983" y="1576184"/>
            <a:ext cx="583722" cy="240918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9AF60E31-71BB-83F0-473F-3C91C19CEF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13430" y="1664011"/>
            <a:ext cx="583722" cy="240918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BF8D3F3A-0DEF-A15B-DF31-93CD86B3A6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86597" y="1329311"/>
            <a:ext cx="583722" cy="240918"/>
          </a:xfrm>
          <a:prstGeom prst="rect">
            <a:avLst/>
          </a:prstGeom>
        </p:spPr>
      </p:pic>
      <p:pic>
        <p:nvPicPr>
          <p:cNvPr id="11" name="Picture 30">
            <a:extLst>
              <a:ext uri="{FF2B5EF4-FFF2-40B4-BE49-F238E27FC236}">
                <a16:creationId xmlns:a16="http://schemas.microsoft.com/office/drawing/2014/main" id="{57839F10-7C23-F1A8-F331-E88DD51925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86809" y="1749848"/>
            <a:ext cx="792955" cy="480099"/>
          </a:xfrm>
          <a:prstGeom prst="rect">
            <a:avLst/>
          </a:prstGeom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31C4B0E6-E308-5AA2-3832-61808B4703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2074" y="2135077"/>
            <a:ext cx="580058" cy="351199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DE8C51F4-E91B-8212-A2AD-3B9D821DDB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84528" y="1493519"/>
            <a:ext cx="580058" cy="351199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47F026F0-DAFE-2154-178A-4DB9A5C865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56548" y="1156037"/>
            <a:ext cx="1572582" cy="1695506"/>
          </a:xfrm>
          <a:prstGeom prst="rect">
            <a:avLst/>
          </a:prstGeom>
        </p:spPr>
      </p:pic>
      <p:pic>
        <p:nvPicPr>
          <p:cNvPr id="9" name="Picture 34">
            <a:extLst>
              <a:ext uri="{FF2B5EF4-FFF2-40B4-BE49-F238E27FC236}">
                <a16:creationId xmlns:a16="http://schemas.microsoft.com/office/drawing/2014/main" id="{66E96787-9E9C-9346-BA9F-F0ED91631D0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55399" y="2894161"/>
            <a:ext cx="2782657" cy="2960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75EBD-2A4D-5256-1C66-99C81FE0BD2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457429" y="3969654"/>
            <a:ext cx="1792741" cy="2975505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5E2EF8EB-C477-F038-9ABE-640D6D4A5E9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4497912"/>
            <a:ext cx="2190287" cy="2447247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86DBA44C-3C4B-716F-9934-41DDECAB578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356317" y="4948204"/>
            <a:ext cx="1298661" cy="190979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7BF776D6-698F-3BD8-E2F2-20EBF2A036D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654978" y="5603891"/>
            <a:ext cx="1166555" cy="118884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E9626708-3147-2A95-F7D4-71F0EBC8606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284334" y="5337067"/>
            <a:ext cx="653697" cy="95430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FF79CFD-75A2-BE08-F501-1C8C0633D9C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226466" y="5641579"/>
            <a:ext cx="653697" cy="95430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683C809-8CA9-F1DF-996D-EA0CA5341F3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598384" y="5990857"/>
            <a:ext cx="653697" cy="954302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AC47BFF-F0FD-65DA-9E3D-409628609A1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28508" y="303849"/>
            <a:ext cx="1737336" cy="8621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8EA4E-7C73-334C-CA48-B7669A10897F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297450" y="5844417"/>
            <a:ext cx="1398959" cy="647019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F4B75D65-9E68-A1F5-9A74-6D8F3DC8C0D8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699693" y="247810"/>
            <a:ext cx="1178949" cy="86215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1FEC5A6B-0523-0703-7F08-C3A32DE32543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3355660" y="4769451"/>
            <a:ext cx="2065537" cy="2184703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0783EAB-C3E6-F0D6-9AC0-0088C92695BF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766941" y="5770955"/>
            <a:ext cx="1134147" cy="124120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7144F6CD-87B2-27E0-E535-E425BF997DB2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4420610" y="5801751"/>
            <a:ext cx="1134147" cy="124120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C2DAAC2-2B44-40A1-AE13-721142B3C96B}"/>
              </a:ext>
            </a:extLst>
          </p:cNvPr>
          <p:cNvGrpSpPr/>
          <p:nvPr/>
        </p:nvGrpSpPr>
        <p:grpSpPr>
          <a:xfrm>
            <a:off x="2629515" y="1552393"/>
            <a:ext cx="7193902" cy="1830893"/>
            <a:chOff x="4463297" y="8083056"/>
            <a:chExt cx="7193902" cy="183089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76C09D-67C8-47EF-8BB4-6F8CB6BD0D45}"/>
                </a:ext>
              </a:extLst>
            </p:cNvPr>
            <p:cNvSpPr txBox="1"/>
            <p:nvPr/>
          </p:nvSpPr>
          <p:spPr>
            <a:xfrm>
              <a:off x="4463297" y="8098067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</a:t>
              </a:r>
              <a:r>
                <a:rPr lang="en-US" sz="714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Toán</a:t>
              </a:r>
              <a:endParaRPr lang="en-US" sz="71400" dirty="0">
                <a:ln w="295275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Xin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chào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và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hẹn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gặp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lại</a:t>
              </a:r>
              <a:endParaRPr lang="en-US" sz="41300" dirty="0">
                <a:ln w="295275">
                  <a:solidFill>
                    <a:schemeClr val="bg1"/>
                  </a:solidFill>
                </a:ln>
                <a:latin typeface="SVN-Poky's" panose="020B060604020002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A414922-6AB4-40CD-A5E9-313720EF967E}"/>
                </a:ext>
              </a:extLst>
            </p:cNvPr>
            <p:cNvSpPr txBox="1"/>
            <p:nvPr/>
          </p:nvSpPr>
          <p:spPr>
            <a:xfrm>
              <a:off x="4463297" y="8083056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Toán</a:t>
              </a:r>
              <a:endParaRPr lang="en-US" sz="7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Xin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chào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gặp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lại</a:t>
              </a:r>
              <a:endParaRPr lang="en-US" sz="413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6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12731 C 0.00925 -0.16227 -0.10273 -0.18935 -0.2388 -0.18935 C -0.3789 -0.18935 -0.49088 -0.16227 -0.49088 -0.12731 C -0.49088 -0.09236 -0.60299 -0.06528 -0.7431 -0.06528 C -0.87916 -0.06528 -0.99101 -0.09236 -0.99101 -0.12731 " pathEditMode="relative" rAng="0" ptsTypes="AAAAA">
                                      <p:cBhvr>
                                        <p:cTn id="6" dur="12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7 -0.12732 C 0.01537 -0.16227 -0.09765 -0.18936 -0.2345 -0.18936 C -0.37591 -0.18936 -0.48854 -0.16227 -0.48854 -0.12732 C -0.48854 -0.09237 -0.60156 -0.06528 -0.74283 -0.06528 C -0.87981 -0.06528 -0.99244 -0.09237 -0.99244 -0.12732 " pathEditMode="relative" rAng="0" ptsTypes="AAAAA">
                                      <p:cBhvr>
                                        <p:cTn id="8" dur="1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12731 C 0.00013 -0.16226 -0.11081 -0.18935 -0.24505 -0.18935 C -0.38372 -0.18935 -0.49453 -0.16226 -0.49453 -0.12731 C -0.49453 -0.09236 -0.60534 -0.06527 -0.74388 -0.06527 C -0.87825 -0.06527 -0.9888 -0.09236 -0.9888 -0.12731 " pathEditMode="relative" rAng="0" ptsTypes="AAAAA">
                                      <p:cBhvr>
                                        <p:cTn id="10" dur="1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5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C 4.375E-6 -0.03496 0.1194 -0.06204 0.26432 -0.06204 C 0.41367 -0.06204 0.5332 -0.03496 0.5332 3.7037E-6 C 0.5332 0.03495 0.6526 0.06203 0.80195 0.06203 C 0.94687 0.06203 1.0664 0.03495 1.0664 3.7037E-6 " pathEditMode="relative" rAng="0" ptsTypes="AAAAA">
                                      <p:cBhvr>
                                        <p:cTn id="12" dur="1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C 4.79167E-6 -0.03496 0.1194 -0.06204 0.26432 -0.06204 C 0.41367 -0.06204 0.5332 -0.03496 0.5332 2.96296E-6 C 0.5332 0.03495 0.6526 0.06203 0.80195 0.06203 C 0.94687 0.06203 1.0664 0.03495 1.0664 2.96296E-6 " pathEditMode="relative" rAng="0" ptsTypes="AAAAA">
                                      <p:cBhvr>
                                        <p:cTn id="14" dur="13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C 4.375E-6 -0.03496 0.1194 -0.06204 0.26432 -0.06204 C 0.41367 -0.06204 0.5332 -0.03496 0.5332 4.44444E-6 C 0.5332 0.03495 0.6526 0.06203 0.80195 0.06203 C 0.94687 0.06203 1.0664 0.03495 1.0664 4.44444E-6 " pathEditMode="relative" rAng="0" ptsTypes="AAAAA">
                                      <p:cBhvr>
                                        <p:cTn id="16" dur="1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980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980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980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980" fill="hold">
                                          <p:stCondLst>
                                            <p:cond delay="39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4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84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40" fill="hold">
                                          <p:stCondLst>
                                            <p:cond delay="2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840" fill="hold">
                                          <p:stCondLst>
                                            <p:cond delay="3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4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88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88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88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880" fill="hold">
                                          <p:stCondLst>
                                            <p:cond delay="3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4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940" fill="hold">
                                          <p:stCondLst>
                                            <p:cond delay="9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940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940" fill="hold">
                                          <p:stCondLst>
                                            <p:cond delay="2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940" fill="hold">
                                          <p:stCondLst>
                                            <p:cond delay="37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72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72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72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72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0">
            <a:extLst>
              <a:ext uri="{FF2B5EF4-FFF2-40B4-BE49-F238E27FC236}">
                <a16:creationId xmlns:a16="http://schemas.microsoft.com/office/drawing/2014/main" id="{4E5D0F3F-8D87-34E1-EDAE-92A356C398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20256" y="4613318"/>
            <a:ext cx="2065537" cy="2184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87FE7-D2E4-F2EC-AC49-B92B72434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6070" y="2618742"/>
            <a:ext cx="3073613" cy="2743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B4C03D-4D39-49C1-1E4A-4C4E05259482}"/>
              </a:ext>
            </a:extLst>
          </p:cNvPr>
          <p:cNvGrpSpPr/>
          <p:nvPr/>
        </p:nvGrpSpPr>
        <p:grpSpPr>
          <a:xfrm rot="-264356">
            <a:off x="749030" y="2279270"/>
            <a:ext cx="7578925" cy="8316972"/>
            <a:chOff x="7121" y="1178121"/>
            <a:chExt cx="4295689" cy="7476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C2B75D-128D-4549-95CC-21124F01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121" y="1178121"/>
              <a:ext cx="4295689" cy="55697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CE80E7-F5A6-0BB3-7D9B-14AA9C1DA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36112"/>
            <a:stretch>
              <a:fillRect/>
            </a:stretch>
          </p:blipFill>
          <p:spPr>
            <a:xfrm>
              <a:off x="254992" y="5528320"/>
              <a:ext cx="3774300" cy="31264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920A79-910B-CA00-87C0-AEF3627FB1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57053" y="4069116"/>
            <a:ext cx="1428339" cy="1611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1CEBF-7567-EDA7-76F8-A17838F8F8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066" y="4069116"/>
            <a:ext cx="2630043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E1653-34E7-7AD0-E510-5EE80283763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85392" y="5716666"/>
            <a:ext cx="1134147" cy="1241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DDF38-F839-6616-D3A0-077E54CA06F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08844" y="5440716"/>
            <a:ext cx="1167848" cy="1357305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E47C4D6-3C00-E442-4931-D4938C7B5FB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27293" flipH="1">
            <a:off x="-1210178" y="5882392"/>
            <a:ext cx="3383796" cy="155654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0D0EFBF2-9AD8-7E1C-CDEE-ECCFA4E7160E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28003" y="6265699"/>
            <a:ext cx="586169" cy="453548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7279D346-6832-DC0B-D220-4256BAAF99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 t="34957"/>
          <a:stretch>
            <a:fillRect/>
          </a:stretch>
        </p:blipFill>
        <p:spPr>
          <a:xfrm rot="7432437">
            <a:off x="277714" y="1220408"/>
            <a:ext cx="1559284" cy="1216426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CF0A2C97-FA45-0D28-B51B-3B93043D06A1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1418848" flipH="1">
            <a:off x="8247241" y="5993736"/>
            <a:ext cx="800207" cy="423241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id="{A42B0FAD-64ED-9F22-04A7-779E870A4BD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7947883" y="5477770"/>
            <a:ext cx="725577" cy="506997"/>
          </a:xfrm>
          <a:prstGeom prst="rect">
            <a:avLst/>
          </a:prstGeom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0517E1A2-924B-3F55-A579-477FF0051443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2509870">
            <a:off x="7402242" y="4581498"/>
            <a:ext cx="1088787" cy="884861"/>
          </a:xfrm>
          <a:prstGeom prst="rect">
            <a:avLst/>
          </a:prstGeom>
        </p:spPr>
      </p:pic>
      <p:pic>
        <p:nvPicPr>
          <p:cNvPr id="18" name="Picture 33">
            <a:extLst>
              <a:ext uri="{FF2B5EF4-FFF2-40B4-BE49-F238E27FC236}">
                <a16:creationId xmlns:a16="http://schemas.microsoft.com/office/drawing/2014/main" id="{B05541AE-CEF9-B5DA-C27A-A1364A9ABF9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5497086" y="4442128"/>
            <a:ext cx="897734" cy="640757"/>
          </a:xfrm>
          <a:prstGeom prst="rect">
            <a:avLst/>
          </a:prstGeom>
        </p:spPr>
      </p:pic>
      <p:pic>
        <p:nvPicPr>
          <p:cNvPr id="19" name="Picture 35">
            <a:extLst>
              <a:ext uri="{FF2B5EF4-FFF2-40B4-BE49-F238E27FC236}">
                <a16:creationId xmlns:a16="http://schemas.microsoft.com/office/drawing/2014/main" id="{3DD20760-8812-9C3F-FD0B-A99BD888FAC3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2257053" y="1401210"/>
            <a:ext cx="624741" cy="427167"/>
          </a:xfrm>
          <a:prstGeom prst="rect">
            <a:avLst/>
          </a:prstGeom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6EF85D67-385F-B994-5327-5F7FB282DE7C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0459676" y="2482151"/>
            <a:ext cx="1475682" cy="1418499"/>
          </a:xfrm>
          <a:prstGeom prst="rect">
            <a:avLst/>
          </a:prstGeom>
        </p:spPr>
      </p:pic>
      <p:pic>
        <p:nvPicPr>
          <p:cNvPr id="21" name="Picture 38">
            <a:extLst>
              <a:ext uri="{FF2B5EF4-FFF2-40B4-BE49-F238E27FC236}">
                <a16:creationId xmlns:a16="http://schemas.microsoft.com/office/drawing/2014/main" id="{E5B01754-BD7B-19A5-9B8C-FD123F50D68D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3594541" y="1163706"/>
            <a:ext cx="825789" cy="451087"/>
          </a:xfrm>
          <a:prstGeom prst="rect">
            <a:avLst/>
          </a:prstGeom>
        </p:spPr>
      </p:pic>
      <p:pic>
        <p:nvPicPr>
          <p:cNvPr id="22" name="Picture 39">
            <a:extLst>
              <a:ext uri="{FF2B5EF4-FFF2-40B4-BE49-F238E27FC236}">
                <a16:creationId xmlns:a16="http://schemas.microsoft.com/office/drawing/2014/main" id="{3927EAF5-CEE9-F0EA-CE2F-0C83A955FC78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2971222" y="842313"/>
            <a:ext cx="662947" cy="425943"/>
          </a:xfrm>
          <a:prstGeom prst="rect">
            <a:avLst/>
          </a:prstGeom>
        </p:spPr>
      </p:pic>
      <p:pic>
        <p:nvPicPr>
          <p:cNvPr id="23" name="Picture 40">
            <a:extLst>
              <a:ext uri="{FF2B5EF4-FFF2-40B4-BE49-F238E27FC236}">
                <a16:creationId xmlns:a16="http://schemas.microsoft.com/office/drawing/2014/main" id="{91EBBC54-052B-591D-6FBA-C9EDDE7901F4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-1133029" y="3949442"/>
            <a:ext cx="1029919" cy="814923"/>
          </a:xfrm>
          <a:prstGeom prst="rect">
            <a:avLst/>
          </a:prstGeom>
        </p:spPr>
      </p:pic>
      <p:pic>
        <p:nvPicPr>
          <p:cNvPr id="24" name="Picture 41">
            <a:extLst>
              <a:ext uri="{FF2B5EF4-FFF2-40B4-BE49-F238E27FC236}">
                <a16:creationId xmlns:a16="http://schemas.microsoft.com/office/drawing/2014/main" id="{37D36579-9CD6-998B-04FE-DA5B5BF5D36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 flipH="1">
            <a:off x="8970046" y="4210148"/>
            <a:ext cx="811718" cy="342951"/>
          </a:xfrm>
          <a:prstGeom prst="rect">
            <a:avLst/>
          </a:prstGeom>
        </p:spPr>
      </p:pic>
      <p:pic>
        <p:nvPicPr>
          <p:cNvPr id="25" name="Picture 42">
            <a:extLst>
              <a:ext uri="{FF2B5EF4-FFF2-40B4-BE49-F238E27FC236}">
                <a16:creationId xmlns:a16="http://schemas.microsoft.com/office/drawing/2014/main" id="{9B566BEE-50BF-8785-1025-1E433AE3AFD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735661" flipH="1">
            <a:off x="142788" y="2351915"/>
            <a:ext cx="570361" cy="407095"/>
          </a:xfrm>
          <a:prstGeom prst="rect">
            <a:avLst/>
          </a:prstGeom>
        </p:spPr>
      </p:pic>
      <p:pic>
        <p:nvPicPr>
          <p:cNvPr id="26" name="Picture 43">
            <a:extLst>
              <a:ext uri="{FF2B5EF4-FFF2-40B4-BE49-F238E27FC236}">
                <a16:creationId xmlns:a16="http://schemas.microsoft.com/office/drawing/2014/main" id="{CDC3D149-4288-E1D6-3499-B0D65964B0A4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-493995" y="4006417"/>
            <a:ext cx="514960" cy="407462"/>
          </a:xfrm>
          <a:prstGeom prst="rect">
            <a:avLst/>
          </a:prstGeom>
        </p:spPr>
      </p:pic>
      <p:pic>
        <p:nvPicPr>
          <p:cNvPr id="27" name="Picture 44">
            <a:extLst>
              <a:ext uri="{FF2B5EF4-FFF2-40B4-BE49-F238E27FC236}">
                <a16:creationId xmlns:a16="http://schemas.microsoft.com/office/drawing/2014/main" id="{CDB5A2C5-ED81-E482-2B81-177621EB3C90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-1133029" y="3802686"/>
            <a:ext cx="514960" cy="407462"/>
          </a:xfrm>
          <a:prstGeom prst="rect">
            <a:avLst/>
          </a:prstGeom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6CCE2F82-6D7A-6689-D925-4F48F17E0E8D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-714446" y="3683995"/>
            <a:ext cx="650310" cy="5145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942E08-FA15-2862-C508-6C90B368852D}"/>
              </a:ext>
            </a:extLst>
          </p:cNvPr>
          <p:cNvSpPr txBox="1"/>
          <p:nvPr/>
        </p:nvSpPr>
        <p:spPr>
          <a:xfrm rot="21288101">
            <a:off x="698924" y="643427"/>
            <a:ext cx="9473822" cy="120032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THÁM</a:t>
            </a:r>
            <a:r>
              <a:rPr kumimoji="0" lang="en-US" sz="7200" b="0" i="0" u="none" strike="noStrike" kern="1200" cap="none" spc="0" normalizeH="0" noProof="0" dirty="0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HIỂM</a:t>
            </a:r>
            <a:r>
              <a:rPr kumimoji="0" lang="en-US" sz="7200" b="0" i="0" u="none" strike="noStrike" kern="1200" cap="none" spc="0" normalizeH="0" noProof="0" dirty="0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ĐẠI</a:t>
            </a:r>
            <a:r>
              <a:rPr kumimoji="0" lang="en-US" sz="7200" b="0" i="0" u="none" strike="noStrike" kern="1200" cap="none" spc="0" normalizeH="0" noProof="0" dirty="0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DƯƠNG</a:t>
            </a:r>
            <a:endParaRPr kumimoji="0" lang="en-US" sz="7200" b="0" i="0" u="none" strike="noStrike" kern="1200" cap="none" spc="0" normalizeH="0" baseline="0" noProof="0" dirty="0">
              <a:ln w="27940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29" name="Picture 47">
            <a:extLst>
              <a:ext uri="{FF2B5EF4-FFF2-40B4-BE49-F238E27FC236}">
                <a16:creationId xmlns:a16="http://schemas.microsoft.com/office/drawing/2014/main" id="{ECD54905-ED34-4EC3-0F21-122F2C836804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9512097" y="1005609"/>
            <a:ext cx="1895157" cy="1989667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FA0BCD2D-3FC7-3873-1EF9-A3A1CB49F8CC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>
          <a:xfrm>
            <a:off x="7651574" y="2463292"/>
            <a:ext cx="2431150" cy="4312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F8132-C831-B34A-02CB-C0CCA404CA70}"/>
              </a:ext>
            </a:extLst>
          </p:cNvPr>
          <p:cNvSpPr txBox="1"/>
          <p:nvPr/>
        </p:nvSpPr>
        <p:spPr>
          <a:xfrm rot="21420156">
            <a:off x="1327882" y="2414709"/>
            <a:ext cx="6184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Cùng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tớ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thám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hiểm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đại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dương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với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những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người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bạn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dưới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đáy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biển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nhé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13DE26-A1CB-50D4-30D5-4EA095BAAE5E}"/>
              </a:ext>
            </a:extLst>
          </p:cNvPr>
          <p:cNvSpPr txBox="1"/>
          <p:nvPr/>
        </p:nvSpPr>
        <p:spPr>
          <a:xfrm rot="21288101">
            <a:off x="698925" y="650568"/>
            <a:ext cx="9473822" cy="120032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THÁM</a:t>
            </a:r>
            <a:r>
              <a:rPr kumimoji="0" lang="en-US" sz="7200" b="0" i="0" u="none" strike="noStrike" kern="1200" cap="none" spc="0" normalizeH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HIỂM</a:t>
            </a:r>
            <a:r>
              <a:rPr kumimoji="0" lang="en-US" sz="7200" b="0" i="0" u="none" strike="noStrike" kern="1200" cap="none" spc="0" normalizeH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ĐẠI</a:t>
            </a:r>
            <a:r>
              <a:rPr kumimoji="0" lang="en-US" sz="7200" b="0" i="0" u="none" strike="noStrike" kern="1200" cap="none" spc="0" normalizeH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DƯƠNG</a:t>
            </a:r>
            <a:endParaRPr kumimoji="0" lang="en-US" sz="7200" b="0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C 1.04167E-6 -0.03495 0.11628 -0.06204 0.25846 -0.06204 C 0.40456 -0.06204 0.52135 -0.03495 0.52135 1.11111E-6 C 0.52135 0.03495 0.63815 0.06204 0.78463 0.06204 C 0.9263 0.06204 1.04362 0.03495 1.04362 1.11111E-6 " pathEditMode="relative" rAng="0" ptsTypes="AAAAA">
                                      <p:cBhvr>
                                        <p:cTn id="12" dur="10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7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-0.00185 C -0.05443 -0.03681 0.07513 -0.06389 0.2332 -0.06389 C 0.39557 -0.06389 0.52643 -0.03681 0.52643 -0.00185 C 0.52643 0.0331 0.65598 0.06018 0.81875 0.06018 C 0.97695 0.06018 1.10755 0.0331 1.10755 -0.00185 " pathEditMode="relative" rAng="0" ptsTypes="AAAAA">
                                      <p:cBhvr>
                                        <p:cTn id="14" dur="1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9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C 1.04167E-6 -0.03496 0.12266 -0.06204 0.27187 -0.06204 C 0.42591 -0.06204 0.54883 -0.03496 0.54883 4.81481E-6 C 0.54883 0.03495 0.67187 0.06203 0.82565 0.06203 C 0.975 0.06203 1.09818 0.03495 1.09818 4.81481E-6 " pathEditMode="relative" rAng="0" ptsTypes="AAAAA">
                                      <p:cBhvr>
                                        <p:cTn id="16" dur="1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0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C 1.04167E-6 -0.03496 0.11797 -0.06204 0.26146 -0.06204 C 0.40976 -0.06204 0.52825 -0.03496 0.52825 1.48148E-6 C 0.52825 0.03495 0.64648 0.06204 0.79453 0.06204 C 0.93815 0.06204 1.0569 0.03495 1.0569 1.48148E-6 " pathEditMode="relative" rAng="0" ptsTypes="AAAAA">
                                      <p:cBhvr>
                                        <p:cTn id="18" dur="1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3 1.85185E-6 C 0.05013 0.03495 0.00638 0.06204 -0.04648 0.06204 C -0.10104 0.06204 -0.14453 0.03495 -0.14453 1.85185E-6 C -0.14453 -0.03496 -0.18815 -0.06204 -0.24271 -0.06204 C -0.29557 -0.06204 -0.33906 -0.03496 -0.33906 1.85185E-6 " pathEditMode="relative" rAng="0" ptsTypes="AAAAA">
                                      <p:cBhvr>
                                        <p:cTn id="20" dur="9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4 -1.11111E-6 C 0.05014 0.03495 0.00639 0.06204 -0.04648 0.06204 C -0.10104 0.06204 -0.14453 0.03495 -0.14453 -1.11111E-6 C -0.14453 -0.03495 -0.18815 -0.06204 -0.2427 -0.06204 C -0.29557 -0.06204 -0.33906 -0.03495 -0.33906 -1.11111E-6 " pathEditMode="relative" rAng="0" ptsTypes="AAAAA">
                                      <p:cBhvr>
                                        <p:cTn id="22" dur="9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41782 L 0.02487 -0.17061 " pathEditMode="relative" rAng="0" ptsTypes="AA">
                                      <p:cBhvr>
                                        <p:cTn id="36" dur="14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294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14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14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140" fill="hold">
                                          <p:stCondLst>
                                            <p:cond delay="34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140" fill="hold">
                                          <p:stCondLst>
                                            <p:cond delay="45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4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92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92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920" fill="hold">
                                          <p:stCondLst>
                                            <p:cond delay="27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920" fill="hold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4949" y="485713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7090" y="454250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337" y="262932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75866" y="4542503"/>
            <a:ext cx="3657766" cy="32508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2621972" y="2967335"/>
            <a:ext cx="3474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effectLst>
                  <a:glow rad="101600">
                    <a:schemeClr val="bg1">
                      <a:alpha val="76000"/>
                    </a:schemeClr>
                  </a:glow>
                </a:effectLst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7FC0BE-79D8-7FC0-D6C8-5FE9AD0776FF}"/>
              </a:ext>
            </a:extLst>
          </p:cNvPr>
          <p:cNvSpPr txBox="1"/>
          <p:nvPr/>
        </p:nvSpPr>
        <p:spPr>
          <a:xfrm>
            <a:off x="2833585" y="1880934"/>
            <a:ext cx="284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Chặng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69042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75FBC06-319B-A0BF-D8A0-5F876306A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4993" y="116567"/>
            <a:ext cx="11614078" cy="604029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F0417EE-BED5-1799-4DDF-0FD0AE2F6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55346" y="4494654"/>
            <a:ext cx="3923332" cy="2458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35BDD5-A7DE-12A3-4E3B-10A2F703E7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05162" y="3167998"/>
            <a:ext cx="2557012" cy="3984013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C2F37C0C-0749-ED91-29A6-9685071A6B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3940911"/>
            <a:ext cx="2344279" cy="29170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21ED2E-4D41-8F5D-AEF0-E67A5DBE87DC}"/>
              </a:ext>
            </a:extLst>
          </p:cNvPr>
          <p:cNvSpPr txBox="1"/>
          <p:nvPr/>
        </p:nvSpPr>
        <p:spPr>
          <a:xfrm>
            <a:off x="1416007" y="537337"/>
            <a:ext cx="63663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mỗi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tích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sau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</a:rPr>
              <a:t>tổng</a:t>
            </a:r>
            <a:endParaRPr lang="en-US" sz="14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" name="Google Shape;522;p35">
            <a:extLst>
              <a:ext uri="{FF2B5EF4-FFF2-40B4-BE49-F238E27FC236}">
                <a16:creationId xmlns:a16="http://schemas.microsoft.com/office/drawing/2014/main" id="{C09AB0F2-BCDC-5CF0-031F-8A070C1C5D86}"/>
              </a:ext>
            </a:extLst>
          </p:cNvPr>
          <p:cNvSpPr txBox="1">
            <a:spLocks/>
          </p:cNvSpPr>
          <p:nvPr/>
        </p:nvSpPr>
        <p:spPr>
          <a:xfrm>
            <a:off x="2436844" y="1649205"/>
            <a:ext cx="4857202" cy="994113"/>
          </a:xfrm>
          <a:prstGeom prst="roundRect">
            <a:avLst/>
          </a:prstGeom>
          <a:solidFill>
            <a:srgbClr val="B872AE">
              <a:lumMod val="60000"/>
              <a:lumOff val="4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9 x 3 =</a:t>
            </a:r>
          </a:p>
        </p:txBody>
      </p:sp>
      <p:sp>
        <p:nvSpPr>
          <p:cNvPr id="7" name="Google Shape;522;p35">
            <a:extLst>
              <a:ext uri="{FF2B5EF4-FFF2-40B4-BE49-F238E27FC236}">
                <a16:creationId xmlns:a16="http://schemas.microsoft.com/office/drawing/2014/main" id="{C233A4A1-A17F-01A7-4121-EC171ADDADFF}"/>
              </a:ext>
            </a:extLst>
          </p:cNvPr>
          <p:cNvSpPr txBox="1">
            <a:spLocks/>
          </p:cNvSpPr>
          <p:nvPr/>
        </p:nvSpPr>
        <p:spPr>
          <a:xfrm>
            <a:off x="2436843" y="3305631"/>
            <a:ext cx="5487178" cy="994113"/>
          </a:xfrm>
          <a:prstGeom prst="roundRect">
            <a:avLst/>
          </a:prstGeom>
          <a:solidFill>
            <a:srgbClr val="FFFF66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7 x 4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CF7EA6-C87A-61C5-5A21-F27C8454EC1B}"/>
              </a:ext>
            </a:extLst>
          </p:cNvPr>
          <p:cNvSpPr txBox="1"/>
          <p:nvPr/>
        </p:nvSpPr>
        <p:spPr>
          <a:xfrm>
            <a:off x="4484099" y="1738751"/>
            <a:ext cx="2721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/>
              </a:rPr>
              <a:t>9 + 9 + 9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C8804A-F10C-E7B8-BD0A-51CA460B9406}"/>
              </a:ext>
            </a:extLst>
          </p:cNvPr>
          <p:cNvSpPr txBox="1"/>
          <p:nvPr/>
        </p:nvSpPr>
        <p:spPr>
          <a:xfrm>
            <a:off x="4434849" y="3417965"/>
            <a:ext cx="3620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/>
              </a:rPr>
              <a:t>7 + 7 + 7 + 7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308002-5F5F-90AE-19FE-2DE37753FA5B}"/>
              </a:ext>
            </a:extLst>
          </p:cNvPr>
          <p:cNvGrpSpPr/>
          <p:nvPr/>
        </p:nvGrpSpPr>
        <p:grpSpPr>
          <a:xfrm>
            <a:off x="7779038" y="1213698"/>
            <a:ext cx="3759968" cy="2588988"/>
            <a:chOff x="4396605" y="180656"/>
            <a:chExt cx="4515613" cy="3619573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14179679-4679-09DE-FF0A-E23B19905F5D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17933"/>
                <a:gd name="adj2" fmla="val 6812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Google Shape;470;p34">
              <a:extLst>
                <a:ext uri="{FF2B5EF4-FFF2-40B4-BE49-F238E27FC236}">
                  <a16:creationId xmlns:a16="http://schemas.microsoft.com/office/drawing/2014/main" id="{148D5E41-86C5-73AD-7D27-562F356F4455}"/>
                </a:ext>
              </a:extLst>
            </p:cNvPr>
            <p:cNvSpPr txBox="1">
              <a:spLocks/>
            </p:cNvSpPr>
            <p:nvPr/>
          </p:nvSpPr>
          <p:spPr>
            <a:xfrm>
              <a:off x="4570727" y="1106460"/>
              <a:ext cx="4167367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Các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bạn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thật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tuyệt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vời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11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7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4949" y="485713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7090" y="454250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337" y="262932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37780" y="4074830"/>
            <a:ext cx="3657766" cy="325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F9D0E7-58E7-497A-1121-5B9341EB829B}"/>
              </a:ext>
            </a:extLst>
          </p:cNvPr>
          <p:cNvSpPr txBox="1"/>
          <p:nvPr/>
        </p:nvSpPr>
        <p:spPr>
          <a:xfrm>
            <a:off x="2426726" y="1987958"/>
            <a:ext cx="3657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Khám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2833585" y="882884"/>
            <a:ext cx="284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Chặng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070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38EE38-618C-E4C3-2643-99CE88095CAE}"/>
              </a:ext>
            </a:extLst>
          </p:cNvPr>
          <p:cNvSpPr/>
          <p:nvPr/>
        </p:nvSpPr>
        <p:spPr>
          <a:xfrm>
            <a:off x="294968" y="-268491"/>
            <a:ext cx="11602064" cy="6607277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FF35E-9FB8-EFDC-21D2-21435890B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531" y="126922"/>
            <a:ext cx="7138991" cy="34201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2279FCE-6691-3675-ACC5-3311622262B6}"/>
              </a:ext>
            </a:extLst>
          </p:cNvPr>
          <p:cNvGrpSpPr/>
          <p:nvPr/>
        </p:nvGrpSpPr>
        <p:grpSpPr>
          <a:xfrm>
            <a:off x="4723219" y="3894272"/>
            <a:ext cx="6054052" cy="1949116"/>
            <a:chOff x="1205319" y="1479884"/>
            <a:chExt cx="6054052" cy="1949116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45F0488D-9EDB-5E17-7B63-907FAF7085F4}"/>
                </a:ext>
              </a:extLst>
            </p:cNvPr>
            <p:cNvSpPr/>
            <p:nvPr/>
          </p:nvSpPr>
          <p:spPr>
            <a:xfrm>
              <a:off x="1205319" y="1479884"/>
              <a:ext cx="6054052" cy="1949116"/>
            </a:xfrm>
            <a:prstGeom prst="round2DiagRect">
              <a:avLst>
                <a:gd name="adj1" fmla="val 29047"/>
                <a:gd name="adj2" fmla="val 0"/>
              </a:avLst>
            </a:prstGeom>
            <a:solidFill>
              <a:schemeClr val="bg1"/>
            </a:solidFill>
            <a:ln w="25400" cap="flat" cmpd="sng" algn="ctr">
              <a:solidFill>
                <a:srgbClr val="FFC71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3B429A-710B-7C62-3E15-30500B203697}"/>
                </a:ext>
              </a:extLst>
            </p:cNvPr>
            <p:cNvSpPr txBox="1"/>
            <p:nvPr/>
          </p:nvSpPr>
          <p:spPr>
            <a:xfrm>
              <a:off x="1369411" y="1749896"/>
              <a:ext cx="31092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B0F0"/>
                  </a:solidFill>
                  <a:latin typeface="UTM Avo" panose="02040603050506020204"/>
                </a:rPr>
                <a:t>10 – 2 x 3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97967E-5C3E-632B-AF27-A4A6CDF6C279}"/>
                </a:ext>
              </a:extLst>
            </p:cNvPr>
            <p:cNvSpPr txBox="1"/>
            <p:nvPr/>
          </p:nvSpPr>
          <p:spPr>
            <a:xfrm>
              <a:off x="4313575" y="1749896"/>
              <a:ext cx="272193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9A266B"/>
                  </a:solidFill>
                  <a:latin typeface="UTM Avo" panose="02040603050506020204"/>
                </a:rPr>
                <a:t>= 10 – 6</a:t>
              </a:r>
            </a:p>
            <a:p>
              <a:r>
                <a:rPr lang="en-US" sz="4400" b="1" dirty="0">
                  <a:solidFill>
                    <a:srgbClr val="9A266B"/>
                  </a:solidFill>
                  <a:latin typeface="UTM Avo" panose="02040603050506020204"/>
                </a:rPr>
                <a:t>= 4</a:t>
              </a:r>
            </a:p>
          </p:txBody>
        </p:sp>
      </p:grpSp>
      <p:pic>
        <p:nvPicPr>
          <p:cNvPr id="22" name="Picture 6">
            <a:extLst>
              <a:ext uri="{FF2B5EF4-FFF2-40B4-BE49-F238E27FC236}">
                <a16:creationId xmlns:a16="http://schemas.microsoft.com/office/drawing/2014/main" id="{9AD9F001-A4D4-BA9A-8D38-5E3A10A9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02874" y="3706360"/>
            <a:ext cx="806163" cy="1176880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09724F-D163-8E1C-D6C0-C92B0F7251BB}"/>
              </a:ext>
            </a:extLst>
          </p:cNvPr>
          <p:cNvSpPr txBox="1"/>
          <p:nvPr/>
        </p:nvSpPr>
        <p:spPr>
          <a:xfrm>
            <a:off x="294968" y="-53791"/>
            <a:ext cx="3942463" cy="21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normalizeH="0" baseline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Tính</a:t>
            </a:r>
            <a:r>
              <a:rPr kumimoji="0" lang="en-US" sz="4800" i="0" u="none" strike="noStrike" kern="1200" normalizeH="0" noProof="0" dirty="0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4800" i="0" u="none" strike="noStrike" kern="1200" normalizeH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giá</a:t>
            </a:r>
            <a:r>
              <a:rPr kumimoji="0" lang="en-US" sz="4800" i="0" u="none" strike="noStrike" kern="1200" normalizeH="0" noProof="0" dirty="0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4800" i="0" u="none" strike="noStrike" kern="1200" normalizeH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trị</a:t>
            </a:r>
            <a:r>
              <a:rPr kumimoji="0" lang="en-US" sz="4800" i="0" u="none" strike="noStrike" kern="1200" normalizeH="0" noProof="0" dirty="0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4800" i="0" u="none" strike="noStrike" kern="1200" normalizeH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biểu</a:t>
            </a:r>
            <a:r>
              <a:rPr kumimoji="0" lang="en-US" sz="4800" i="0" u="none" strike="noStrike" kern="1200" normalizeH="0" noProof="0" dirty="0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4800" i="0" u="none" strike="noStrike" kern="1200" normalizeH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thức</a:t>
            </a:r>
            <a:endParaRPr kumimoji="0" lang="en-US" sz="4800" i="0" u="none" strike="noStrike" kern="1200" normalizeH="0" baseline="0" noProof="0" dirty="0">
              <a:solidFill>
                <a:srgbClr val="002060"/>
              </a:solidFill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4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9EED5B-B7B7-0CB8-001B-CFEAC6D63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6894" y="97587"/>
            <a:ext cx="8271654" cy="6314663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FBBF318E-4141-59C4-07F3-6EB411C6CE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0021" y="4334552"/>
            <a:ext cx="2245130" cy="2267809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DF6F7297-1741-4AE9-EB35-C0081BF02C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542804"/>
            <a:ext cx="1084190" cy="658399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926E62F6-13AF-9208-62CC-1DFB3DB04E6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18548" y="0"/>
            <a:ext cx="2284470" cy="1133668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C2884FE-3451-E808-0B22-3DEBAA00913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74283" y="4081635"/>
            <a:ext cx="3010185" cy="261886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A3B5551-D0B8-2DD0-42A2-29384A39B17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7977" y="196575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D7A4A2-2CCD-7A48-80F3-C2A4C387A56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71321" y="402894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Google Shape;470;p34">
            <a:extLst>
              <a:ext uri="{FF2B5EF4-FFF2-40B4-BE49-F238E27FC236}">
                <a16:creationId xmlns:a16="http://schemas.microsoft.com/office/drawing/2014/main" id="{A63F7EBB-D67C-6E83-8886-A54585EC5B36}"/>
              </a:ext>
            </a:extLst>
          </p:cNvPr>
          <p:cNvSpPr txBox="1">
            <a:spLocks/>
          </p:cNvSpPr>
          <p:nvPr/>
        </p:nvSpPr>
        <p:spPr>
          <a:xfrm rot="227162">
            <a:off x="3246037" y="984628"/>
            <a:ext cx="4009118" cy="25504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>
                <a:gd name="adj" fmla="val 13100202"/>
              </a:avLst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5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Ghi</a:t>
            </a:r>
            <a:r>
              <a:rPr lang="en-US" sz="65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5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nhớ</a:t>
            </a:r>
            <a:endParaRPr lang="en-US" sz="65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FFFF00"/>
              </a:solidFill>
              <a:latin typeface="#9Slide05 SVNUT Triumph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C32D72-716D-C0E7-33AF-A57FB7EFD281}"/>
              </a:ext>
            </a:extLst>
          </p:cNvPr>
          <p:cNvSpPr txBox="1"/>
          <p:nvPr/>
        </p:nvSpPr>
        <p:spPr>
          <a:xfrm>
            <a:off x="2100575" y="3845544"/>
            <a:ext cx="560012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i="0" dirty="0">
                <a:solidFill>
                  <a:srgbClr val="1C1E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trong biểu thức chỉ có phép tính cộng, trừ hoặc chỉ có phép tính nhân, chia, ta thực hiện các phép tính theo thứ tự từ trái sang phải</a:t>
            </a:r>
            <a:r>
              <a:rPr lang="en-US" sz="2600" dirty="0">
                <a:solidFill>
                  <a:srgbClr val="1C1E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600" i="0" dirty="0">
              <a:solidFill>
                <a:srgbClr val="1C1E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E2A502-C4E8-1546-F675-A9A6B7E2121C}"/>
              </a:ext>
            </a:extLst>
          </p:cNvPr>
          <p:cNvSpPr txBox="1"/>
          <p:nvPr/>
        </p:nvSpPr>
        <p:spPr>
          <a:xfrm>
            <a:off x="2045109" y="1790963"/>
            <a:ext cx="617179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i="0" dirty="0">
                <a:solidFill>
                  <a:srgbClr val="1C1E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trong biểu thức có các phép tính cộng, trừ, nhân, chia, ta thực hiện các phép tính nhân, chia trước; rồi thực hiện các phép tính c</a:t>
            </a:r>
            <a:r>
              <a:rPr lang="en-US" sz="2600" i="0" dirty="0" err="1">
                <a:solidFill>
                  <a:srgbClr val="1C1E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ộng</a:t>
            </a:r>
            <a:r>
              <a:rPr lang="vi-VN" sz="2600" i="0" dirty="0">
                <a:solidFill>
                  <a:srgbClr val="1C1E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trừ sau. </a:t>
            </a:r>
          </a:p>
        </p:txBody>
      </p:sp>
    </p:spTree>
    <p:extLst>
      <p:ext uri="{BB962C8B-B14F-4D97-AF65-F5344CB8AC3E}">
        <p14:creationId xmlns:p14="http://schemas.microsoft.com/office/powerpoint/2010/main" val="36833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4949" y="485713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7090" y="454250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337" y="262932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37780" y="4074830"/>
            <a:ext cx="3657766" cy="325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F9D0E7-58E7-497A-1121-5B9341EB829B}"/>
              </a:ext>
            </a:extLst>
          </p:cNvPr>
          <p:cNvSpPr txBox="1"/>
          <p:nvPr/>
        </p:nvSpPr>
        <p:spPr>
          <a:xfrm>
            <a:off x="2585066" y="1940690"/>
            <a:ext cx="3657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Thực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CC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2833585" y="882884"/>
            <a:ext cx="284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905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Chặng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905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01633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89DC2C-AF3D-995B-1DE3-13BFD40351E4}"/>
              </a:ext>
            </a:extLst>
          </p:cNvPr>
          <p:cNvSpPr/>
          <p:nvPr/>
        </p:nvSpPr>
        <p:spPr>
          <a:xfrm>
            <a:off x="294968" y="235155"/>
            <a:ext cx="11602064" cy="639096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15872-A6E3-638F-9161-5124B23C4E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1418" y="3891125"/>
            <a:ext cx="1657215" cy="2750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CC340-4815-B059-AB23-B9448192D2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31135" y="3645310"/>
            <a:ext cx="2509915" cy="3212690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135038AC-A41C-BE3A-50B9-6F4A96C6DC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10504" y="2675526"/>
            <a:ext cx="764872" cy="1124812"/>
          </a:xfrm>
          <a:prstGeom prst="rect">
            <a:avLst/>
          </a:prstGeom>
        </p:spPr>
      </p:pic>
      <p:pic>
        <p:nvPicPr>
          <p:cNvPr id="26" name="Picture 22">
            <a:extLst>
              <a:ext uri="{FF2B5EF4-FFF2-40B4-BE49-F238E27FC236}">
                <a16:creationId xmlns:a16="http://schemas.microsoft.com/office/drawing/2014/main" id="{6E996048-9509-94B0-E37F-DB9E175F1B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83428" y="5187989"/>
            <a:ext cx="764872" cy="1124812"/>
          </a:xfrm>
          <a:prstGeom prst="rect">
            <a:avLst/>
          </a:prstGeom>
        </p:spPr>
      </p:pic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C6949ACF-7B5A-F5A9-520D-EF0B11646804}"/>
              </a:ext>
            </a:extLst>
          </p:cNvPr>
          <p:cNvSpPr/>
          <p:nvPr/>
        </p:nvSpPr>
        <p:spPr>
          <a:xfrm>
            <a:off x="691420" y="4222795"/>
            <a:ext cx="5410580" cy="14982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R="3048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24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+ 5 x 6</a:t>
            </a:r>
          </a:p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2AD2B0C4-AB06-E490-644B-5FDC3D5D69EA}"/>
              </a:ext>
            </a:extLst>
          </p:cNvPr>
          <p:cNvSpPr/>
          <p:nvPr/>
        </p:nvSpPr>
        <p:spPr>
          <a:xfrm>
            <a:off x="6029300" y="1575072"/>
            <a:ext cx="5102860" cy="14982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 30 : 5 x 2</a:t>
            </a:r>
          </a:p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1B94A05B-EACB-3F68-669F-759032DC2178}"/>
              </a:ext>
            </a:extLst>
          </p:cNvPr>
          <p:cNvSpPr/>
          <p:nvPr/>
        </p:nvSpPr>
        <p:spPr>
          <a:xfrm>
            <a:off x="6498452" y="4128507"/>
            <a:ext cx="5002128" cy="14982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 anchor="ctr">
            <a:spAutoFit/>
          </a:bodyPr>
          <a:lstStyle/>
          <a:p>
            <a:pPr marR="3048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30 – 18 : 3</a:t>
            </a:r>
          </a:p>
          <a:p>
            <a:pPr marR="3048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652B18"/>
              </a:solidFill>
              <a:effectLst/>
              <a:uLnTx/>
              <a:uFillTx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C1540B-688A-7F1D-578F-FA7039DB84B2}"/>
              </a:ext>
            </a:extLst>
          </p:cNvPr>
          <p:cNvSpPr/>
          <p:nvPr/>
        </p:nvSpPr>
        <p:spPr>
          <a:xfrm>
            <a:off x="3556001" y="4591175"/>
            <a:ext cx="2656234" cy="6917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24 + 30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54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67629F-6C2D-0A15-6A37-D07BF01C0765}"/>
              </a:ext>
            </a:extLst>
          </p:cNvPr>
          <p:cNvSpPr/>
          <p:nvPr/>
        </p:nvSpPr>
        <p:spPr>
          <a:xfrm>
            <a:off x="8903909" y="1916138"/>
            <a:ext cx="2710516" cy="6917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6 x 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B660A3-9664-1B93-3E72-3C603BD56038}"/>
              </a:ext>
            </a:extLst>
          </p:cNvPr>
          <p:cNvSpPr/>
          <p:nvPr/>
        </p:nvSpPr>
        <p:spPr>
          <a:xfrm>
            <a:off x="9434683" y="4535184"/>
            <a:ext cx="1874439" cy="6917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3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0 – 6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= 24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8A055FF0-649A-19AC-F572-1EB40C939526}"/>
              </a:ext>
            </a:extLst>
          </p:cNvPr>
          <p:cNvSpPr/>
          <p:nvPr/>
        </p:nvSpPr>
        <p:spPr>
          <a:xfrm>
            <a:off x="1021975" y="1363789"/>
            <a:ext cx="4452437" cy="228147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Mẫu: </a:t>
            </a:r>
          </a:p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+ 8 : 2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+ 4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  =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46141C4-6AD6-31D9-2407-497FDBE5BC24}"/>
              </a:ext>
            </a:extLst>
          </p:cNvPr>
          <p:cNvSpPr/>
          <p:nvPr/>
        </p:nvSpPr>
        <p:spPr>
          <a:xfrm>
            <a:off x="1358900" y="368300"/>
            <a:ext cx="9512300" cy="763611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</a:rPr>
              <a:t>Tính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trị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của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biểu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thức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theo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mẫu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74045A7-4189-7D29-6993-94BBC311787E}"/>
              </a:ext>
            </a:extLst>
          </p:cNvPr>
          <p:cNvSpPr/>
          <p:nvPr/>
        </p:nvSpPr>
        <p:spPr>
          <a:xfrm>
            <a:off x="1817457" y="352732"/>
            <a:ext cx="723901" cy="749629"/>
          </a:xfrm>
          <a:prstGeom prst="ellipse">
            <a:avLst/>
          </a:prstGeom>
          <a:solidFill>
            <a:srgbClr val="B88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165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271</Words>
  <Application>Microsoft Office PowerPoint</Application>
  <PresentationFormat>Widescreen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SVN-Poky's</vt:lpstr>
      <vt:lpstr>SVN-Shintia Script</vt:lpstr>
      <vt:lpstr>#9Slide05 Phobia</vt:lpstr>
      <vt:lpstr>Arial</vt:lpstr>
      <vt:lpstr>Times New Roman</vt:lpstr>
      <vt:lpstr>#9Slide03 Sofia Pro Soft Bold</vt:lpstr>
      <vt:lpstr>UTM Cookies</vt:lpstr>
      <vt:lpstr>Calibri Light</vt:lpstr>
      <vt:lpstr>UTM Avo</vt:lpstr>
      <vt:lpstr>Calibri</vt:lpstr>
      <vt:lpstr>#9Slide05 SVNUT Triumph</vt:lpstr>
      <vt:lpstr>Fredoka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Techsi.vn</cp:lastModifiedBy>
  <cp:revision>41</cp:revision>
  <dcterms:created xsi:type="dcterms:W3CDTF">2022-07-04T07:18:47Z</dcterms:created>
  <dcterms:modified xsi:type="dcterms:W3CDTF">2023-12-14T01:52:23Z</dcterms:modified>
</cp:coreProperties>
</file>