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Lst>
  <p:notesMasterIdLst>
    <p:notesMasterId r:id="rId16"/>
  </p:notesMasterIdLst>
  <p:sldIdLst>
    <p:sldId id="405" r:id="rId4"/>
    <p:sldId id="455" r:id="rId5"/>
    <p:sldId id="456" r:id="rId6"/>
    <p:sldId id="457" r:id="rId7"/>
    <p:sldId id="458" r:id="rId8"/>
    <p:sldId id="459" r:id="rId9"/>
    <p:sldId id="460" r:id="rId10"/>
    <p:sldId id="461" r:id="rId11"/>
    <p:sldId id="333" r:id="rId12"/>
    <p:sldId id="462" r:id="rId13"/>
    <p:sldId id="331" r:id="rId14"/>
    <p:sldId id="309"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Great Vibes" panose="020B0604020202020204" charset="0"/>
      <p:regular r:id="rId23"/>
    </p:embeddedFont>
    <p:embeddedFont>
      <p:font typeface="Nunito Black" pitchFamily="2" charset="0"/>
      <p:bold r:id="rId24"/>
      <p:boldItalic r:id="rId25"/>
    </p:embeddedFont>
    <p:embeddedFont>
      <p:font typeface="Sigmar One" panose="020B0604020202020204" charset="0"/>
      <p:regular r:id="rId26"/>
    </p:embeddedFont>
    <p:embeddedFont>
      <p:font typeface="Sriracha" panose="020B0604020202020204" charset="-34"/>
      <p:regular r:id="rId27"/>
    </p:embeddedFont>
  </p:embeddedFontLst>
  <p:defaultTex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CCCDFD6-24A6-4819-8006-1EB7D05D3D69}">
          <p14:sldIdLst>
            <p14:sldId id="405"/>
            <p14:sldId id="455"/>
          </p14:sldIdLst>
        </p14:section>
        <p14:section name="Untitled Section" id="{E3C45DB0-CDD1-4C49-8990-6DF7C6D156F7}">
          <p14:sldIdLst>
            <p14:sldId id="456"/>
            <p14:sldId id="457"/>
            <p14:sldId id="458"/>
            <p14:sldId id="459"/>
            <p14:sldId id="460"/>
            <p14:sldId id="461"/>
            <p14:sldId id="333"/>
            <p14:sldId id="462"/>
            <p14:sldId id="331"/>
            <p14:sldId id="309"/>
          </p14:sldIdLst>
        </p14:section>
      </p14:sectionLst>
    </p:ext>
    <p:ext uri="{EFAFB233-063F-42B5-8137-9DF3F51BA10A}">
      <p15:sldGuideLst xmlns:p15="http://schemas.microsoft.com/office/powerpoint/2012/main">
        <p15:guide id="1" orient="horz" pos="1440" userDrawn="1">
          <p15:clr>
            <a:srgbClr val="A4A3A4"/>
          </p15:clr>
        </p15:guide>
        <p15:guide id="2" pos="19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8000"/>
    <a:srgbClr val="FEE1E6"/>
    <a:srgbClr val="FFE6B8"/>
    <a:srgbClr val="F92D67"/>
    <a:srgbClr val="D8F7FC"/>
    <a:srgbClr val="C9EAFA"/>
    <a:srgbClr val="888078"/>
    <a:srgbClr val="DED8C7"/>
    <a:srgbClr val="F3CF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4" d="100"/>
          <a:sy n="64" d="100"/>
        </p:scale>
        <p:origin x="954" y="78"/>
      </p:cViewPr>
      <p:guideLst>
        <p:guide orient="horz" pos="1440"/>
        <p:guide pos="192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Master" Target="slideMasters/slideMaster3.xml"/><Relationship Id="rId21" Type="http://schemas.openxmlformats.org/officeDocument/2006/relationships/font" Target="fonts/font5.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8.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1CCCFC-999A-4FF1-A55C-CE6EC98F1A4D}" type="datetimeFigureOut">
              <a:rPr lang="en-US" smtClean="0"/>
              <a:t>5/12/2022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931870-9C3A-499F-BFAD-62D50DA65582}" type="slidenum">
              <a:rPr lang="en-US" smtClean="0"/>
              <a:t>‹#›</a:t>
            </a:fld>
            <a:endParaRPr lang="en-US"/>
          </a:p>
        </p:txBody>
      </p:sp>
    </p:spTree>
    <p:extLst>
      <p:ext uri="{BB962C8B-B14F-4D97-AF65-F5344CB8AC3E}">
        <p14:creationId xmlns:p14="http://schemas.microsoft.com/office/powerpoint/2010/main" val="1718441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5/12/2022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701670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5/12/2022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37654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5/12/2022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305924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5/12/2022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765041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5/12/2022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756339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5/12/2022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236547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5/12/2022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9888172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5/12/2022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975933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5/12/2022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726531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5/12/2022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6505957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5/12/2022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6403394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7615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94097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73297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28696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66000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33271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4879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52415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58358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16293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2971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5/12/2022</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5/12/2022</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397219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F3676C9-2A95-411F-9685-7E6A303F213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5/12/2022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26F3EC-620E-4179-BD9F-375ED5E2DA4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9287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23.png"/><Relationship Id="rId5" Type="http://schemas.openxmlformats.org/officeDocument/2006/relationships/image" Target="../media/image8.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1910;p31">
            <a:extLst>
              <a:ext uri="{FF2B5EF4-FFF2-40B4-BE49-F238E27FC236}">
                <a16:creationId xmlns:a16="http://schemas.microsoft.com/office/drawing/2014/main" id="{B4486D36-6C53-75D6-BF08-C59D05FCF23A}"/>
              </a:ext>
            </a:extLst>
          </p:cNvPr>
          <p:cNvSpPr txBox="1">
            <a:spLocks/>
          </p:cNvSpPr>
          <p:nvPr/>
        </p:nvSpPr>
        <p:spPr>
          <a:xfrm>
            <a:off x="2590800" y="1828800"/>
            <a:ext cx="8077200" cy="2152798"/>
          </a:xfrm>
          <a:prstGeom prst="rect">
            <a:avLst/>
          </a:prstGeom>
          <a:noFill/>
          <a:ln>
            <a:noFill/>
          </a:ln>
        </p:spPr>
        <p:txBody>
          <a:bodyPr spcFirstLastPara="1" wrap="square" lIns="91425" tIns="91425" rIns="91425" bIns="91425" numCol="1" anchor="ctr" anchorCtr="0">
            <a:prstTxWarp prst="textArchUp">
              <a:avLst/>
            </a:prstTxWarp>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Tx/>
              <a:buSzTx/>
              <a:buFont typeface="Chango"/>
              <a:buNone/>
              <a:tabLst/>
              <a:defRPr/>
            </a:pPr>
            <a:r>
              <a:rPr kumimoji="0" lang="en-US" sz="8000" b="1" i="0" u="none" strike="noStrike" kern="1200" cap="none" spc="0" normalizeH="0" baseline="0" noProof="0" dirty="0" err="1">
                <a:ln>
                  <a:noFill/>
                </a:ln>
                <a:solidFill>
                  <a:srgbClr val="002060"/>
                </a:solidFill>
                <a:effectLst/>
                <a:uLnTx/>
                <a:uFillTx/>
                <a:latin typeface="Great Vibes" pitchFamily="2" charset="0"/>
                <a:ea typeface="Tahoma" panose="020B0604030504040204" pitchFamily="34" charset="0"/>
                <a:cs typeface="Tahoma" panose="020B0604030504040204" pitchFamily="34" charset="0"/>
                <a:sym typeface="Chango"/>
              </a:rPr>
              <a:t>Thứ</a:t>
            </a:r>
            <a:r>
              <a:rPr kumimoji="0" lang="en-US" sz="8000" b="1" i="0" u="none" strike="noStrike" kern="1200" cap="none" spc="0" normalizeH="0" baseline="0" noProof="0" dirty="0">
                <a:ln>
                  <a:noFill/>
                </a:ln>
                <a:solidFill>
                  <a:srgbClr val="002060"/>
                </a:solidFill>
                <a:effectLst/>
                <a:uLnTx/>
                <a:uFillTx/>
                <a:latin typeface="Great Vibes" pitchFamily="2" charset="0"/>
                <a:ea typeface="Tahoma" panose="020B0604030504040204" pitchFamily="34" charset="0"/>
                <a:cs typeface="Tahoma" panose="020B0604030504040204" pitchFamily="34" charset="0"/>
                <a:sym typeface="Chango"/>
              </a:rPr>
              <a:t> </a:t>
            </a:r>
            <a:r>
              <a:rPr kumimoji="0" lang="en-US" sz="8000" b="1" i="0" u="none" strike="noStrike" kern="1200" cap="none" spc="0" normalizeH="0" baseline="0" noProof="0" dirty="0" err="1">
                <a:ln>
                  <a:noFill/>
                </a:ln>
                <a:solidFill>
                  <a:srgbClr val="002060"/>
                </a:solidFill>
                <a:effectLst/>
                <a:uLnTx/>
                <a:uFillTx/>
                <a:latin typeface="Great Vibes" pitchFamily="2" charset="0"/>
                <a:ea typeface="Tahoma" panose="020B0604030504040204" pitchFamily="34" charset="0"/>
                <a:cs typeface="Tahoma" panose="020B0604030504040204" pitchFamily="34" charset="0"/>
                <a:sym typeface="Chango"/>
              </a:rPr>
              <a:t>Sáu</a:t>
            </a:r>
            <a:r>
              <a:rPr kumimoji="0" lang="en-US" sz="8000" b="1" i="0" u="none" strike="noStrike" kern="1200" cap="none" spc="0" normalizeH="0" baseline="0" noProof="0" dirty="0">
                <a:ln>
                  <a:noFill/>
                </a:ln>
                <a:solidFill>
                  <a:srgbClr val="002060"/>
                </a:solidFill>
                <a:effectLst/>
                <a:uLnTx/>
                <a:uFillTx/>
                <a:latin typeface="Great Vibes" pitchFamily="2" charset="0"/>
                <a:ea typeface="Tahoma" panose="020B0604030504040204" pitchFamily="34" charset="0"/>
                <a:cs typeface="Tahoma" panose="020B0604030504040204" pitchFamily="34" charset="0"/>
                <a:sym typeface="Chango"/>
              </a:rPr>
              <a:t> </a:t>
            </a:r>
            <a:r>
              <a:rPr kumimoji="0" lang="en-US" sz="8000" b="1" i="0" u="none" strike="noStrike" kern="1200" cap="none" spc="0" normalizeH="0" baseline="0" noProof="0" dirty="0" err="1">
                <a:ln>
                  <a:noFill/>
                </a:ln>
                <a:solidFill>
                  <a:srgbClr val="002060"/>
                </a:solidFill>
                <a:effectLst/>
                <a:uLnTx/>
                <a:uFillTx/>
                <a:latin typeface="Great Vibes" pitchFamily="2" charset="0"/>
                <a:ea typeface="Tahoma" panose="020B0604030504040204" pitchFamily="34" charset="0"/>
                <a:cs typeface="Tahoma" panose="020B0604030504040204" pitchFamily="34" charset="0"/>
                <a:sym typeface="Chango"/>
              </a:rPr>
              <a:t>ngày</a:t>
            </a:r>
            <a:r>
              <a:rPr kumimoji="0" lang="en-US" sz="8000" b="1" i="0" u="none" strike="noStrike" kern="1200" cap="none" spc="0" normalizeH="0" baseline="0" noProof="0" dirty="0">
                <a:ln>
                  <a:noFill/>
                </a:ln>
                <a:solidFill>
                  <a:srgbClr val="002060"/>
                </a:solidFill>
                <a:effectLst/>
                <a:uLnTx/>
                <a:uFillTx/>
                <a:latin typeface="Great Vibes" pitchFamily="2" charset="0"/>
                <a:ea typeface="Tahoma" panose="020B0604030504040204" pitchFamily="34" charset="0"/>
                <a:cs typeface="Tahoma" panose="020B0604030504040204" pitchFamily="34" charset="0"/>
                <a:sym typeface="Chango"/>
              </a:rPr>
              <a:t> 16 </a:t>
            </a:r>
            <a:r>
              <a:rPr kumimoji="0" lang="en-US" sz="8000" b="1" i="0" u="none" strike="noStrike" kern="1200" cap="none" spc="0" normalizeH="0" baseline="0" noProof="0" dirty="0" err="1">
                <a:ln>
                  <a:noFill/>
                </a:ln>
                <a:solidFill>
                  <a:srgbClr val="002060"/>
                </a:solidFill>
                <a:effectLst/>
                <a:uLnTx/>
                <a:uFillTx/>
                <a:latin typeface="Great Vibes" pitchFamily="2" charset="0"/>
                <a:ea typeface="Tahoma" panose="020B0604030504040204" pitchFamily="34" charset="0"/>
                <a:cs typeface="Tahoma" panose="020B0604030504040204" pitchFamily="34" charset="0"/>
                <a:sym typeface="Chango"/>
              </a:rPr>
              <a:t>tháng</a:t>
            </a:r>
            <a:r>
              <a:rPr kumimoji="0" lang="en-US" sz="8000" b="1" i="0" u="none" strike="noStrike" kern="1200" cap="none" spc="0" normalizeH="0" baseline="0" noProof="0" dirty="0">
                <a:ln>
                  <a:noFill/>
                </a:ln>
                <a:solidFill>
                  <a:srgbClr val="002060"/>
                </a:solidFill>
                <a:effectLst/>
                <a:uLnTx/>
                <a:uFillTx/>
                <a:latin typeface="Great Vibes" pitchFamily="2" charset="0"/>
                <a:ea typeface="Tahoma" panose="020B0604030504040204" pitchFamily="34" charset="0"/>
                <a:cs typeface="Tahoma" panose="020B0604030504040204" pitchFamily="34" charset="0"/>
                <a:sym typeface="Chango"/>
              </a:rPr>
              <a:t> 12 </a:t>
            </a:r>
            <a:r>
              <a:rPr kumimoji="0" lang="en-US" sz="8000" b="1" i="0" u="none" strike="noStrike" kern="1200" cap="none" spc="0" normalizeH="0" baseline="0" noProof="0" dirty="0" err="1">
                <a:ln>
                  <a:noFill/>
                </a:ln>
                <a:solidFill>
                  <a:srgbClr val="002060"/>
                </a:solidFill>
                <a:effectLst/>
                <a:uLnTx/>
                <a:uFillTx/>
                <a:latin typeface="Great Vibes" pitchFamily="2" charset="0"/>
                <a:ea typeface="Tahoma" panose="020B0604030504040204" pitchFamily="34" charset="0"/>
                <a:cs typeface="Tahoma" panose="020B0604030504040204" pitchFamily="34" charset="0"/>
                <a:sym typeface="Chango"/>
              </a:rPr>
              <a:t>năm</a:t>
            </a:r>
            <a:r>
              <a:rPr kumimoji="0" lang="en-US" sz="8000" b="1" i="0" u="none" strike="noStrike" kern="1200" cap="none" spc="0" normalizeH="0" baseline="0" noProof="0" dirty="0">
                <a:ln>
                  <a:noFill/>
                </a:ln>
                <a:solidFill>
                  <a:srgbClr val="002060"/>
                </a:solidFill>
                <a:effectLst/>
                <a:uLnTx/>
                <a:uFillTx/>
                <a:latin typeface="Great Vibes" pitchFamily="2" charset="0"/>
                <a:ea typeface="Tahoma" panose="020B0604030504040204" pitchFamily="34" charset="0"/>
                <a:cs typeface="Tahoma" panose="020B0604030504040204" pitchFamily="34" charset="0"/>
                <a:sym typeface="Chango"/>
              </a:rPr>
              <a:t> 2022</a:t>
            </a:r>
          </a:p>
          <a:p>
            <a:pPr marL="0" marR="0" lvl="0" indent="0" algn="ctr" defTabSz="914400" rtl="0" eaLnBrk="1" fontAlgn="auto" latinLnBrk="0" hangingPunct="1">
              <a:lnSpc>
                <a:spcPct val="100000"/>
              </a:lnSpc>
              <a:spcBef>
                <a:spcPts val="0"/>
              </a:spcBef>
              <a:spcAft>
                <a:spcPts val="0"/>
              </a:spcAft>
              <a:buClrTx/>
              <a:buSzTx/>
              <a:buFont typeface="Chango"/>
              <a:buNone/>
              <a:tabLst/>
              <a:defRPr/>
            </a:pPr>
            <a:r>
              <a:rPr kumimoji="0" lang="en-US" sz="8000" b="1" i="0" u="none" strike="noStrike" kern="1200" cap="none" spc="0" normalizeH="0" baseline="0" noProof="0" dirty="0" err="1">
                <a:ln>
                  <a:noFill/>
                </a:ln>
                <a:solidFill>
                  <a:srgbClr val="7030A0"/>
                </a:solidFill>
                <a:effectLst/>
                <a:uLnTx/>
                <a:uFillTx/>
                <a:latin typeface="Great Vibes" pitchFamily="2" charset="0"/>
                <a:ea typeface="Tahoma" panose="020B0604030504040204" pitchFamily="34" charset="0"/>
                <a:cs typeface="Tahoma" panose="020B0604030504040204" pitchFamily="34" charset="0"/>
                <a:sym typeface="Chango"/>
              </a:rPr>
              <a:t>Tiếng</a:t>
            </a:r>
            <a:r>
              <a:rPr kumimoji="0" lang="en-US" sz="8000" b="1" i="0" u="none" strike="noStrike" kern="1200" cap="none" spc="0" normalizeH="0" baseline="0" noProof="0" dirty="0">
                <a:ln>
                  <a:noFill/>
                </a:ln>
                <a:solidFill>
                  <a:srgbClr val="7030A0"/>
                </a:solidFill>
                <a:effectLst/>
                <a:uLnTx/>
                <a:uFillTx/>
                <a:latin typeface="Great Vibes" pitchFamily="2" charset="0"/>
                <a:ea typeface="Tahoma" panose="020B0604030504040204" pitchFamily="34" charset="0"/>
                <a:cs typeface="Tahoma" panose="020B0604030504040204" pitchFamily="34" charset="0"/>
                <a:sym typeface="Chango"/>
              </a:rPr>
              <a:t> </a:t>
            </a:r>
            <a:r>
              <a:rPr kumimoji="0" lang="en-US" sz="8000" b="1" i="0" u="none" strike="noStrike" kern="1200" cap="none" spc="0" normalizeH="0" baseline="0" noProof="0" dirty="0" err="1">
                <a:ln>
                  <a:noFill/>
                </a:ln>
                <a:solidFill>
                  <a:srgbClr val="7030A0"/>
                </a:solidFill>
                <a:effectLst/>
                <a:uLnTx/>
                <a:uFillTx/>
                <a:latin typeface="Great Vibes" pitchFamily="2" charset="0"/>
                <a:ea typeface="Tahoma" panose="020B0604030504040204" pitchFamily="34" charset="0"/>
                <a:cs typeface="Tahoma" panose="020B0604030504040204" pitchFamily="34" charset="0"/>
                <a:sym typeface="Chango"/>
              </a:rPr>
              <a:t>Việt</a:t>
            </a:r>
            <a:endParaRPr kumimoji="0" lang="en-US" sz="8000" b="1" i="0" u="none" strike="noStrike" kern="1200" cap="none" spc="0" normalizeH="0" baseline="0" noProof="0" dirty="0">
              <a:ln>
                <a:noFill/>
              </a:ln>
              <a:solidFill>
                <a:srgbClr val="7030A0"/>
              </a:solidFill>
              <a:effectLst/>
              <a:uLnTx/>
              <a:uFillTx/>
              <a:latin typeface="Great Vibes" pitchFamily="2" charset="0"/>
              <a:ea typeface="Tahoma" panose="020B0604030504040204" pitchFamily="34" charset="0"/>
              <a:cs typeface="Tahoma" panose="020B0604030504040204" pitchFamily="34" charset="0"/>
              <a:sym typeface="Chango"/>
            </a:endParaRPr>
          </a:p>
        </p:txBody>
      </p:sp>
      <p:grpSp>
        <p:nvGrpSpPr>
          <p:cNvPr id="5" name="Group 4"/>
          <p:cNvGrpSpPr/>
          <p:nvPr/>
        </p:nvGrpSpPr>
        <p:grpSpPr>
          <a:xfrm>
            <a:off x="1" y="2425350"/>
            <a:ext cx="12192000" cy="1754326"/>
            <a:chOff x="-1025843" y="3568825"/>
            <a:chExt cx="11941388" cy="1754326"/>
          </a:xfrm>
        </p:grpSpPr>
        <p:sp>
          <p:nvSpPr>
            <p:cNvPr id="6" name="TextBox 5">
              <a:extLst>
                <a:ext uri="{FF2B5EF4-FFF2-40B4-BE49-F238E27FC236}">
                  <a16:creationId xmlns:a16="http://schemas.microsoft.com/office/drawing/2014/main" id="{FDF99F60-2DEC-4DEF-9300-E3C8E7CE95D2}"/>
                </a:ext>
              </a:extLst>
            </p:cNvPr>
            <p:cNvSpPr txBox="1"/>
            <p:nvPr/>
          </p:nvSpPr>
          <p:spPr>
            <a:xfrm>
              <a:off x="3320512" y="3572945"/>
              <a:ext cx="6550161" cy="923330"/>
            </a:xfrm>
            <a:prstGeom prst="rect">
              <a:avLst/>
            </a:prstGeom>
            <a:noFill/>
          </p:spPr>
          <p:txBody>
            <a:bodyPr wrap="square" rtlCol="0">
              <a:spAutoFit/>
            </a:bodyPr>
            <a:lstStyle/>
            <a:p>
              <a:pPr algn="ctr">
                <a:lnSpc>
                  <a:spcPts val="6400"/>
                </a:lnSpc>
                <a:spcBef>
                  <a:spcPct val="0"/>
                </a:spcBef>
              </a:pPr>
              <a:endParaRPr lang="en-US" sz="5400" spc="-133" dirty="0">
                <a:solidFill>
                  <a:srgbClr val="FF0000"/>
                </a:solidFill>
                <a:latin typeface="Sriracha"/>
              </a:endParaRPr>
            </a:p>
          </p:txBody>
        </p:sp>
        <p:sp>
          <p:nvSpPr>
            <p:cNvPr id="7" name="TextBox 6">
              <a:extLst>
                <a:ext uri="{FF2B5EF4-FFF2-40B4-BE49-F238E27FC236}">
                  <a16:creationId xmlns:a16="http://schemas.microsoft.com/office/drawing/2014/main" id="{56766A65-AB59-44B3-F82A-2DEA307661EB}"/>
                </a:ext>
              </a:extLst>
            </p:cNvPr>
            <p:cNvSpPr txBox="1"/>
            <p:nvPr/>
          </p:nvSpPr>
          <p:spPr>
            <a:xfrm>
              <a:off x="-1025843" y="3568825"/>
              <a:ext cx="11941388" cy="1754326"/>
            </a:xfrm>
            <a:prstGeom prst="rect">
              <a:avLst/>
            </a:prstGeom>
            <a:noFill/>
          </p:spPr>
          <p:txBody>
            <a:bodyPr wrap="square" rtlCol="0">
              <a:spAutoFit/>
            </a:bodyPr>
            <a:lstStyle/>
            <a:p>
              <a:pPr algn="ctr">
                <a:buClr>
                  <a:srgbClr val="000000"/>
                </a:buClr>
                <a:buFont typeface="Arial"/>
                <a:buNone/>
              </a:pPr>
              <a:r>
                <a:rPr lang="en-US" sz="5400" b="1" kern="0" dirty="0" err="1">
                  <a:effectLst>
                    <a:glow rad="139700">
                      <a:schemeClr val="accent4">
                        <a:satMod val="175000"/>
                        <a:alpha val="40000"/>
                      </a:scheme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rPr>
                <a:t>Luyện</a:t>
              </a:r>
              <a:r>
                <a:rPr lang="en-US" sz="5400" b="1" kern="0" dirty="0">
                  <a:effectLst>
                    <a:glow rad="139700">
                      <a:schemeClr val="accent4">
                        <a:satMod val="175000"/>
                        <a:alpha val="40000"/>
                      </a:scheme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rPr>
                <a:t> </a:t>
              </a:r>
              <a:r>
                <a:rPr lang="en-US" sz="5400" b="1" kern="0" dirty="0" err="1">
                  <a:effectLst>
                    <a:glow rad="139700">
                      <a:schemeClr val="accent4">
                        <a:satMod val="175000"/>
                        <a:alpha val="40000"/>
                      </a:scheme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rPr>
                <a:t>tập</a:t>
              </a:r>
              <a:r>
                <a:rPr lang="en-US" sz="5400" b="1" kern="0" dirty="0">
                  <a:effectLst>
                    <a:glow rad="139700">
                      <a:schemeClr val="accent4">
                        <a:satMod val="175000"/>
                        <a:alpha val="40000"/>
                      </a:scheme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rPr>
                <a:t>: </a:t>
              </a:r>
              <a:r>
                <a:rPr lang="en-US" sz="5400" b="1" kern="0" dirty="0" err="1">
                  <a:effectLst>
                    <a:glow rad="139700">
                      <a:schemeClr val="accent4">
                        <a:satMod val="175000"/>
                        <a:alpha val="40000"/>
                      </a:scheme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rPr>
                <a:t>Viết</a:t>
              </a:r>
              <a:r>
                <a:rPr lang="en-US" sz="5400" b="1" kern="0" dirty="0">
                  <a:effectLst>
                    <a:glow rad="139700">
                      <a:schemeClr val="accent4">
                        <a:satMod val="175000"/>
                        <a:alpha val="40000"/>
                      </a:scheme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rPr>
                <a:t> </a:t>
              </a:r>
              <a:r>
                <a:rPr lang="en-US" sz="5400" b="1" kern="0" dirty="0" err="1">
                  <a:effectLst>
                    <a:glow rad="139700">
                      <a:schemeClr val="accent4">
                        <a:satMod val="175000"/>
                        <a:alpha val="40000"/>
                      </a:scheme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rPr>
                <a:t>đoạn</a:t>
              </a:r>
              <a:r>
                <a:rPr lang="en-US" sz="5400" b="1" kern="0" dirty="0">
                  <a:effectLst>
                    <a:glow rad="139700">
                      <a:schemeClr val="accent4">
                        <a:satMod val="175000"/>
                        <a:alpha val="40000"/>
                      </a:scheme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rPr>
                <a:t> </a:t>
              </a:r>
              <a:r>
                <a:rPr lang="en-US" sz="5400" b="1" kern="0" dirty="0" err="1">
                  <a:effectLst>
                    <a:glow rad="139700">
                      <a:schemeClr val="accent4">
                        <a:satMod val="175000"/>
                        <a:alpha val="40000"/>
                      </a:scheme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rPr>
                <a:t>văn</a:t>
              </a:r>
              <a:r>
                <a:rPr lang="en-US" sz="5400" b="1" kern="0" dirty="0">
                  <a:effectLst>
                    <a:glow rad="139700">
                      <a:schemeClr val="accent4">
                        <a:satMod val="175000"/>
                        <a:alpha val="40000"/>
                      </a:scheme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rPr>
                <a:t> </a:t>
              </a:r>
              <a:r>
                <a:rPr lang="en-US" sz="5400" b="1" kern="0" dirty="0" err="1">
                  <a:effectLst>
                    <a:glow rad="139700">
                      <a:schemeClr val="accent4">
                        <a:satMod val="175000"/>
                        <a:alpha val="40000"/>
                      </a:scheme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rPr>
                <a:t>nêu</a:t>
              </a:r>
              <a:r>
                <a:rPr lang="en-US" sz="5400" b="1" kern="0" dirty="0">
                  <a:effectLst>
                    <a:glow rad="139700">
                      <a:schemeClr val="accent4">
                        <a:satMod val="175000"/>
                        <a:alpha val="40000"/>
                      </a:scheme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rPr>
                <a:t> </a:t>
              </a:r>
              <a:r>
                <a:rPr lang="en-US" sz="5400" b="1" kern="0" dirty="0" err="1">
                  <a:effectLst>
                    <a:glow rad="139700">
                      <a:schemeClr val="accent4">
                        <a:satMod val="175000"/>
                        <a:alpha val="40000"/>
                      </a:scheme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rPr>
                <a:t>lí</a:t>
              </a:r>
              <a:r>
                <a:rPr lang="en-US" sz="5400" b="1" kern="0" dirty="0">
                  <a:effectLst>
                    <a:glow rad="139700">
                      <a:schemeClr val="accent4">
                        <a:satMod val="175000"/>
                        <a:alpha val="40000"/>
                      </a:scheme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rPr>
                <a:t> do </a:t>
              </a:r>
              <a:r>
                <a:rPr lang="en-US" sz="5400" b="1" kern="0" dirty="0" err="1">
                  <a:effectLst>
                    <a:glow rad="139700">
                      <a:schemeClr val="accent4">
                        <a:satMod val="175000"/>
                        <a:alpha val="40000"/>
                      </a:scheme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rPr>
                <a:t>thích</a:t>
              </a:r>
              <a:r>
                <a:rPr lang="en-US" sz="5400" b="1" kern="0" dirty="0">
                  <a:effectLst>
                    <a:glow rad="139700">
                      <a:schemeClr val="accent4">
                        <a:satMod val="175000"/>
                        <a:alpha val="40000"/>
                      </a:scheme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rPr>
                <a:t> </a:t>
              </a:r>
              <a:r>
                <a:rPr lang="en-US" sz="5400" b="1" kern="0" dirty="0" err="1">
                  <a:effectLst>
                    <a:glow rad="139700">
                      <a:schemeClr val="accent4">
                        <a:satMod val="175000"/>
                        <a:alpha val="40000"/>
                      </a:scheme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rPr>
                <a:t>hoặc</a:t>
              </a:r>
              <a:r>
                <a:rPr lang="en-US" sz="5400" b="1" kern="0" dirty="0">
                  <a:effectLst>
                    <a:glow rad="139700">
                      <a:schemeClr val="accent4">
                        <a:satMod val="175000"/>
                        <a:alpha val="40000"/>
                      </a:scheme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rPr>
                <a:t> </a:t>
              </a:r>
              <a:r>
                <a:rPr lang="en-US" sz="5400" b="1" kern="0" dirty="0" err="1">
                  <a:effectLst>
                    <a:glow rad="139700">
                      <a:schemeClr val="accent4">
                        <a:satMod val="175000"/>
                        <a:alpha val="40000"/>
                      </a:scheme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rPr>
                <a:t>không</a:t>
              </a:r>
              <a:r>
                <a:rPr lang="en-US" sz="5400" b="1" kern="0" dirty="0">
                  <a:effectLst>
                    <a:glow rad="139700">
                      <a:schemeClr val="accent4">
                        <a:satMod val="175000"/>
                        <a:alpha val="40000"/>
                      </a:scheme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rPr>
                <a:t> </a:t>
              </a:r>
              <a:r>
                <a:rPr lang="en-US" sz="5400" b="1" kern="0" dirty="0" err="1">
                  <a:effectLst>
                    <a:glow rad="139700">
                      <a:schemeClr val="accent4">
                        <a:satMod val="175000"/>
                        <a:alpha val="40000"/>
                      </a:scheme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rPr>
                <a:t>thích</a:t>
              </a:r>
              <a:r>
                <a:rPr lang="en-US" sz="5400" b="1" kern="0" dirty="0">
                  <a:effectLst>
                    <a:glow rad="139700">
                      <a:schemeClr val="accent4">
                        <a:satMod val="175000"/>
                        <a:alpha val="40000"/>
                      </a:scheme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rPr>
                <a:t> </a:t>
              </a:r>
              <a:r>
                <a:rPr lang="en-US" sz="5400" b="1" kern="0" dirty="0" err="1">
                  <a:effectLst>
                    <a:glow rad="139700">
                      <a:schemeClr val="accent4">
                        <a:satMod val="175000"/>
                        <a:alpha val="40000"/>
                      </a:scheme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rPr>
                <a:t>một</a:t>
              </a:r>
              <a:r>
                <a:rPr lang="en-US" sz="5400" b="1" kern="0" dirty="0">
                  <a:effectLst>
                    <a:glow rad="139700">
                      <a:schemeClr val="accent4">
                        <a:satMod val="175000"/>
                        <a:alpha val="40000"/>
                      </a:scheme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rPr>
                <a:t> </a:t>
              </a:r>
              <a:r>
                <a:rPr lang="en-US" sz="5400" b="1" kern="0" dirty="0" err="1">
                  <a:effectLst>
                    <a:glow rad="139700">
                      <a:schemeClr val="accent4">
                        <a:satMod val="175000"/>
                        <a:alpha val="40000"/>
                      </a:scheme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rPr>
                <a:t>nhân</a:t>
              </a:r>
              <a:r>
                <a:rPr lang="en-US" sz="5400" b="1" kern="0" dirty="0">
                  <a:effectLst>
                    <a:glow rad="139700">
                      <a:schemeClr val="accent4">
                        <a:satMod val="175000"/>
                        <a:alpha val="40000"/>
                      </a:scheme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rPr>
                <a:t> </a:t>
              </a:r>
              <a:r>
                <a:rPr lang="en-US" sz="5400" b="1" kern="0" dirty="0" err="1">
                  <a:effectLst>
                    <a:glow rad="139700">
                      <a:schemeClr val="accent4">
                        <a:satMod val="175000"/>
                        <a:alpha val="40000"/>
                      </a:scheme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rPr>
                <a:t>vật</a:t>
              </a:r>
              <a:r>
                <a:rPr lang="en-US" sz="5400" b="1" kern="0" dirty="0">
                  <a:effectLst>
                    <a:glow rad="139700">
                      <a:schemeClr val="accent4">
                        <a:satMod val="175000"/>
                        <a:alpha val="40000"/>
                      </a:scheme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rPr>
                <a:t> </a:t>
              </a:r>
              <a:r>
                <a:rPr lang="en-US" sz="5400" b="1" kern="0" dirty="0" err="1">
                  <a:effectLst>
                    <a:glow rad="139700">
                      <a:schemeClr val="accent4">
                        <a:satMod val="175000"/>
                        <a:alpha val="40000"/>
                      </a:scheme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rPr>
                <a:t>trong</a:t>
              </a:r>
              <a:r>
                <a:rPr lang="en-US" sz="5400" b="1" kern="0" dirty="0">
                  <a:effectLst>
                    <a:glow rad="139700">
                      <a:schemeClr val="accent4">
                        <a:satMod val="175000"/>
                        <a:alpha val="40000"/>
                      </a:scheme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rPr>
                <a:t> </a:t>
              </a:r>
              <a:r>
                <a:rPr lang="en-US" sz="5400" b="1" kern="0" dirty="0" err="1">
                  <a:effectLst>
                    <a:glow rad="139700">
                      <a:schemeClr val="accent4">
                        <a:satMod val="175000"/>
                        <a:alpha val="40000"/>
                      </a:scheme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rPr>
                <a:t>câu</a:t>
              </a:r>
              <a:r>
                <a:rPr lang="en-US" sz="5400" b="1" kern="0" dirty="0">
                  <a:effectLst>
                    <a:glow rad="139700">
                      <a:schemeClr val="accent4">
                        <a:satMod val="175000"/>
                        <a:alpha val="40000"/>
                      </a:scheme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rPr>
                <a:t> </a:t>
              </a:r>
              <a:r>
                <a:rPr lang="en-US" sz="5400" b="1" kern="0" dirty="0" err="1">
                  <a:effectLst>
                    <a:glow rad="139700">
                      <a:schemeClr val="accent4">
                        <a:satMod val="175000"/>
                        <a:alpha val="40000"/>
                      </a:scheme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rPr>
                <a:t>chuyện</a:t>
              </a:r>
              <a:r>
                <a:rPr lang="en-US" sz="5400" b="1" kern="0" dirty="0">
                  <a:effectLst>
                    <a:glow rad="139700">
                      <a:schemeClr val="accent4">
                        <a:satMod val="175000"/>
                        <a:alpha val="40000"/>
                      </a:scheme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rPr>
                <a:t> </a:t>
              </a:r>
              <a:r>
                <a:rPr lang="en-US" sz="5400" b="1" kern="0" dirty="0" err="1">
                  <a:effectLst>
                    <a:glow rad="139700">
                      <a:schemeClr val="accent4">
                        <a:satMod val="175000"/>
                        <a:alpha val="40000"/>
                      </a:scheme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rPr>
                <a:t>đã</a:t>
              </a:r>
              <a:r>
                <a:rPr lang="en-US" sz="5400" b="1" kern="0" dirty="0">
                  <a:effectLst>
                    <a:glow rad="139700">
                      <a:schemeClr val="accent4">
                        <a:satMod val="175000"/>
                        <a:alpha val="40000"/>
                      </a:scheme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rPr>
                <a:t> </a:t>
              </a:r>
              <a:r>
                <a:rPr lang="en-US" sz="5400" b="1" kern="0" dirty="0" err="1">
                  <a:effectLst>
                    <a:glow rad="139700">
                      <a:schemeClr val="accent4">
                        <a:satMod val="175000"/>
                        <a:alpha val="40000"/>
                      </a:scheme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rPr>
                <a:t>đọc</a:t>
              </a:r>
              <a:r>
                <a:rPr lang="en-US" sz="5400" b="1" kern="0" dirty="0">
                  <a:effectLst>
                    <a:glow rad="139700">
                      <a:schemeClr val="accent4">
                        <a:satMod val="175000"/>
                        <a:alpha val="40000"/>
                      </a:scheme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rPr>
                <a:t> (</a:t>
              </a:r>
              <a:r>
                <a:rPr lang="en-US" sz="5400" b="1" kern="0" dirty="0" err="1">
                  <a:effectLst>
                    <a:glow rad="139700">
                      <a:schemeClr val="accent4">
                        <a:satMod val="175000"/>
                        <a:alpha val="40000"/>
                      </a:scheme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rPr>
                <a:t>trang</a:t>
              </a:r>
              <a:r>
                <a:rPr lang="en-US" sz="5400" b="1" kern="0" dirty="0">
                  <a:effectLst>
                    <a:glow rad="139700">
                      <a:schemeClr val="accent4">
                        <a:satMod val="175000"/>
                        <a:alpha val="40000"/>
                      </a:scheme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rPr>
                <a:t> 127). </a:t>
              </a:r>
              <a:endParaRPr lang="id-ID" sz="5400" b="1" kern="0" dirty="0">
                <a:effectLst>
                  <a:glow rad="139700">
                    <a:schemeClr val="accent4">
                      <a:satMod val="175000"/>
                      <a:alpha val="40000"/>
                    </a:schemeClr>
                  </a:glow>
                  <a:outerShdw dist="165100" dir="2700000" sx="99000" sy="99000" algn="tl" rotWithShape="0">
                    <a:srgbClr val="EC9684">
                      <a:alpha val="63000"/>
                    </a:srgbClr>
                  </a:outerShdw>
                  <a:reflection blurRad="6350" stA="60000" endA="900" endPos="58000" dir="5400000" sy="-100000" algn="bl" rotWithShape="0"/>
                </a:effectLst>
                <a:latin typeface="Great Vibes" pitchFamily="2" charset="0"/>
                <a:cs typeface="#9Slide05 Bodega Script" pitchFamily="2" charset="0"/>
                <a:sym typeface="Arial"/>
              </a:endParaRPr>
            </a:p>
          </p:txBody>
        </p:sp>
      </p:grpSp>
    </p:spTree>
    <p:extLst>
      <p:ext uri="{BB962C8B-B14F-4D97-AF65-F5344CB8AC3E}">
        <p14:creationId xmlns:p14="http://schemas.microsoft.com/office/powerpoint/2010/main" val="2080034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0782" y="152400"/>
            <a:ext cx="1115787" cy="762000"/>
          </a:xfrm>
          <a:prstGeom prst="ellipse">
            <a:avLst/>
          </a:prstGeom>
        </p:spPr>
      </p:pic>
      <p:pic>
        <p:nvPicPr>
          <p:cNvPr id="3" name="Picture 2"/>
          <p:cNvPicPr>
            <a:picLocks noChangeAspect="1"/>
          </p:cNvPicPr>
          <p:nvPr/>
        </p:nvPicPr>
        <p:blipFill>
          <a:blip r:embed="rId4"/>
          <a:stretch>
            <a:fillRect/>
          </a:stretch>
        </p:blipFill>
        <p:spPr>
          <a:xfrm>
            <a:off x="4280104" y="333595"/>
            <a:ext cx="4153480" cy="2343477"/>
          </a:xfrm>
          <a:prstGeom prst="ellipse">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rotWithShape="1">
          <a:blip r:embed="rId5"/>
          <a:srcRect l="3160" r="50901"/>
          <a:stretch/>
        </p:blipFill>
        <p:spPr>
          <a:xfrm>
            <a:off x="253590" y="1992711"/>
            <a:ext cx="3176457" cy="2803147"/>
          </a:xfrm>
          <a:prstGeom prst="ellipse">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1" name="Picture 10"/>
          <p:cNvPicPr>
            <a:picLocks noChangeAspect="1"/>
          </p:cNvPicPr>
          <p:nvPr/>
        </p:nvPicPr>
        <p:blipFill rotWithShape="1">
          <a:blip r:embed="rId5"/>
          <a:srcRect l="53603"/>
          <a:stretch/>
        </p:blipFill>
        <p:spPr>
          <a:xfrm>
            <a:off x="8686800" y="2133600"/>
            <a:ext cx="3200400" cy="2796436"/>
          </a:xfrm>
          <a:prstGeom prst="ellipse">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2" name="Picture 11"/>
          <p:cNvPicPr>
            <a:picLocks noChangeAspect="1"/>
          </p:cNvPicPr>
          <p:nvPr/>
        </p:nvPicPr>
        <p:blipFill>
          <a:blip r:embed="rId6"/>
          <a:stretch>
            <a:fillRect/>
          </a:stretch>
        </p:blipFill>
        <p:spPr>
          <a:xfrm>
            <a:off x="3835663" y="4038600"/>
            <a:ext cx="4639485" cy="2547168"/>
          </a:xfrm>
          <a:prstGeom prst="ellipse">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Cloud 6"/>
          <p:cNvSpPr/>
          <p:nvPr/>
        </p:nvSpPr>
        <p:spPr>
          <a:xfrm>
            <a:off x="2494342" y="2586216"/>
            <a:ext cx="7086600" cy="1452384"/>
          </a:xfrm>
          <a:prstGeom prst="cloud">
            <a:avLst/>
          </a:prstGeom>
          <a:solidFill>
            <a:srgbClr val="0070C0"/>
          </a:solidFill>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800" dirty="0" err="1">
                <a:solidFill>
                  <a:schemeClr val="bg1"/>
                </a:solidFill>
                <a:latin typeface="Nunito Black" pitchFamily="2" charset="0"/>
              </a:rPr>
              <a:t>Đọc</a:t>
            </a:r>
            <a:r>
              <a:rPr lang="en-US" sz="2800" dirty="0">
                <a:solidFill>
                  <a:schemeClr val="bg1"/>
                </a:solidFill>
                <a:latin typeface="Nunito Black" pitchFamily="2" charset="0"/>
              </a:rPr>
              <a:t> </a:t>
            </a:r>
            <a:r>
              <a:rPr lang="en-US" sz="2800" dirty="0" err="1">
                <a:solidFill>
                  <a:schemeClr val="bg1"/>
                </a:solidFill>
                <a:latin typeface="Nunito Black" pitchFamily="2" charset="0"/>
              </a:rPr>
              <a:t>lại</a:t>
            </a:r>
            <a:r>
              <a:rPr lang="en-US" sz="2800" dirty="0">
                <a:solidFill>
                  <a:schemeClr val="bg1"/>
                </a:solidFill>
                <a:latin typeface="Nunito Black" pitchFamily="2" charset="0"/>
              </a:rPr>
              <a:t> </a:t>
            </a:r>
            <a:r>
              <a:rPr lang="en-US" sz="2800" dirty="0" err="1">
                <a:solidFill>
                  <a:schemeClr val="bg1"/>
                </a:solidFill>
                <a:latin typeface="Nunito Black" pitchFamily="2" charset="0"/>
              </a:rPr>
              <a:t>những</a:t>
            </a:r>
            <a:r>
              <a:rPr lang="en-US" sz="2800" dirty="0">
                <a:solidFill>
                  <a:schemeClr val="bg1"/>
                </a:solidFill>
                <a:latin typeface="Nunito Black" pitchFamily="2" charset="0"/>
              </a:rPr>
              <a:t> </a:t>
            </a:r>
            <a:r>
              <a:rPr lang="en-US" sz="2800" dirty="0" err="1">
                <a:solidFill>
                  <a:schemeClr val="bg1"/>
                </a:solidFill>
                <a:latin typeface="Nunito Black" pitchFamily="2" charset="0"/>
              </a:rPr>
              <a:t>câu</a:t>
            </a:r>
            <a:r>
              <a:rPr lang="en-US" sz="2800" dirty="0">
                <a:solidFill>
                  <a:schemeClr val="bg1"/>
                </a:solidFill>
                <a:latin typeface="Nunito Black" pitchFamily="2" charset="0"/>
              </a:rPr>
              <a:t> </a:t>
            </a:r>
            <a:r>
              <a:rPr lang="en-US" sz="2800" dirty="0" err="1">
                <a:solidFill>
                  <a:schemeClr val="bg1"/>
                </a:solidFill>
                <a:latin typeface="Nunito Black" pitchFamily="2" charset="0"/>
              </a:rPr>
              <a:t>chuyện</a:t>
            </a:r>
            <a:r>
              <a:rPr lang="en-US" sz="2800" dirty="0">
                <a:solidFill>
                  <a:schemeClr val="bg1"/>
                </a:solidFill>
                <a:latin typeface="Nunito Black" pitchFamily="2" charset="0"/>
              </a:rPr>
              <a:t> </a:t>
            </a:r>
            <a:r>
              <a:rPr lang="en-US" sz="2800" dirty="0" err="1">
                <a:solidFill>
                  <a:schemeClr val="bg1"/>
                </a:solidFill>
                <a:latin typeface="Nunito Black" pitchFamily="2" charset="0"/>
              </a:rPr>
              <a:t>mà</a:t>
            </a:r>
            <a:r>
              <a:rPr lang="en-US" sz="2800" dirty="0">
                <a:solidFill>
                  <a:schemeClr val="bg1"/>
                </a:solidFill>
                <a:latin typeface="Nunito Black" pitchFamily="2" charset="0"/>
              </a:rPr>
              <a:t> </a:t>
            </a:r>
            <a:r>
              <a:rPr lang="en-US" sz="2800" dirty="0" err="1">
                <a:solidFill>
                  <a:schemeClr val="bg1"/>
                </a:solidFill>
                <a:latin typeface="Nunito Black" pitchFamily="2" charset="0"/>
              </a:rPr>
              <a:t>em</a:t>
            </a:r>
            <a:r>
              <a:rPr lang="en-US" sz="2800" dirty="0">
                <a:solidFill>
                  <a:schemeClr val="bg1"/>
                </a:solidFill>
                <a:latin typeface="Nunito Black" pitchFamily="2" charset="0"/>
              </a:rPr>
              <a:t> </a:t>
            </a:r>
            <a:r>
              <a:rPr lang="en-US" sz="2800" dirty="0" err="1">
                <a:solidFill>
                  <a:schemeClr val="bg1"/>
                </a:solidFill>
                <a:latin typeface="Nunito Black" pitchFamily="2" charset="0"/>
              </a:rPr>
              <a:t>yêu</a:t>
            </a:r>
            <a:r>
              <a:rPr lang="en-US" sz="2800" dirty="0">
                <a:solidFill>
                  <a:schemeClr val="bg1"/>
                </a:solidFill>
                <a:latin typeface="Nunito Black" pitchFamily="2" charset="0"/>
              </a:rPr>
              <a:t> </a:t>
            </a:r>
            <a:r>
              <a:rPr lang="en-US" sz="2800" dirty="0" err="1">
                <a:solidFill>
                  <a:schemeClr val="bg1"/>
                </a:solidFill>
                <a:latin typeface="Nunito Black" pitchFamily="2" charset="0"/>
              </a:rPr>
              <a:t>thích</a:t>
            </a:r>
            <a:endParaRPr lang="en-US" sz="2800" dirty="0">
              <a:solidFill>
                <a:schemeClr val="bg1"/>
              </a:solidFill>
              <a:latin typeface="Nunito Black" pitchFamily="2" charset="0"/>
            </a:endParaRPr>
          </a:p>
        </p:txBody>
      </p:sp>
    </p:spTree>
    <p:extLst>
      <p:ext uri="{BB962C8B-B14F-4D97-AF65-F5344CB8AC3E}">
        <p14:creationId xmlns:p14="http://schemas.microsoft.com/office/powerpoint/2010/main" val="22918965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C67BE9-C308-30AA-B088-6F506582D9C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509505" y="43848"/>
            <a:ext cx="1071645" cy="853220"/>
          </a:xfrm>
          <a:prstGeom prst="rect">
            <a:avLst/>
          </a:prstGeom>
        </p:spPr>
      </p:pic>
      <p:sp>
        <p:nvSpPr>
          <p:cNvPr id="3" name="TextBox 2">
            <a:extLst>
              <a:ext uri="{FF2B5EF4-FFF2-40B4-BE49-F238E27FC236}">
                <a16:creationId xmlns:a16="http://schemas.microsoft.com/office/drawing/2014/main" id="{5D2404CC-6AE0-A3D7-D8E2-ECC97DCD9E65}"/>
              </a:ext>
            </a:extLst>
          </p:cNvPr>
          <p:cNvSpPr txBox="1"/>
          <p:nvPr/>
        </p:nvSpPr>
        <p:spPr>
          <a:xfrm>
            <a:off x="1581149" y="112913"/>
            <a:ext cx="5388061" cy="715089"/>
          </a:xfrm>
          <a:prstGeom prst="roundRect">
            <a:avLst/>
          </a:prstGeom>
          <a:solidFill>
            <a:srgbClr val="FFFFCC"/>
          </a:solidFill>
          <a:ln w="28575">
            <a:solidFill>
              <a:srgbClr val="217875"/>
            </a:solidFill>
            <a:prstDash val="sysDash"/>
          </a:ln>
        </p:spPr>
        <p:txBody>
          <a:bodyPr wrap="square">
            <a:spAutoFit/>
          </a:bodyPr>
          <a:lstStyle/>
          <a:p>
            <a:pPr algn="ctr"/>
            <a:r>
              <a:rPr lang="en-US" sz="3600" b="1" dirty="0" err="1">
                <a:solidFill>
                  <a:srgbClr val="008000"/>
                </a:solidFill>
                <a:latin typeface="Nunito Black" pitchFamily="2" charset="0"/>
                <a:cs typeface="Baloo 2 SemiBold" pitchFamily="2" charset="0"/>
              </a:rPr>
              <a:t>Hoạt</a:t>
            </a:r>
            <a:r>
              <a:rPr lang="en-US" sz="3600" b="1" dirty="0">
                <a:solidFill>
                  <a:srgbClr val="008000"/>
                </a:solidFill>
                <a:latin typeface="Nunito Black" pitchFamily="2" charset="0"/>
                <a:cs typeface="Baloo 2 SemiBold" pitchFamily="2" charset="0"/>
              </a:rPr>
              <a:t> </a:t>
            </a:r>
            <a:r>
              <a:rPr lang="en-US" sz="3600" b="1" dirty="0" err="1">
                <a:solidFill>
                  <a:srgbClr val="008000"/>
                </a:solidFill>
                <a:latin typeface="Nunito Black" pitchFamily="2" charset="0"/>
                <a:cs typeface="Baloo 2 SemiBold" pitchFamily="2" charset="0"/>
              </a:rPr>
              <a:t>động</a:t>
            </a:r>
            <a:r>
              <a:rPr lang="en-US" sz="3600" b="1" dirty="0">
                <a:solidFill>
                  <a:srgbClr val="008000"/>
                </a:solidFill>
                <a:latin typeface="Nunito Black" pitchFamily="2" charset="0"/>
                <a:cs typeface="Baloo 2 SemiBold" pitchFamily="2" charset="0"/>
              </a:rPr>
              <a:t> </a:t>
            </a:r>
            <a:r>
              <a:rPr lang="en-US" sz="3600" b="1" dirty="0" err="1">
                <a:solidFill>
                  <a:srgbClr val="008000"/>
                </a:solidFill>
                <a:latin typeface="Nunito Black" pitchFamily="2" charset="0"/>
                <a:cs typeface="Baloo 2 SemiBold" pitchFamily="2" charset="0"/>
              </a:rPr>
              <a:t>nối</a:t>
            </a:r>
            <a:r>
              <a:rPr lang="en-US" sz="3600" b="1" dirty="0">
                <a:solidFill>
                  <a:srgbClr val="008000"/>
                </a:solidFill>
                <a:latin typeface="Nunito Black" pitchFamily="2" charset="0"/>
                <a:cs typeface="Baloo 2 SemiBold" pitchFamily="2" charset="0"/>
              </a:rPr>
              <a:t> </a:t>
            </a:r>
            <a:r>
              <a:rPr lang="en-US" sz="3600" b="1" dirty="0" err="1">
                <a:solidFill>
                  <a:srgbClr val="008000"/>
                </a:solidFill>
                <a:latin typeface="Nunito Black" pitchFamily="2" charset="0"/>
                <a:cs typeface="Baloo 2 SemiBold" pitchFamily="2" charset="0"/>
              </a:rPr>
              <a:t>tiếp</a:t>
            </a:r>
            <a:r>
              <a:rPr lang="en-US" sz="3600" b="1" dirty="0">
                <a:solidFill>
                  <a:srgbClr val="008000"/>
                </a:solidFill>
                <a:latin typeface="Nunito Black" pitchFamily="2" charset="0"/>
                <a:cs typeface="Baloo 2 SemiBold" pitchFamily="2" charset="0"/>
              </a:rPr>
              <a:t>:</a:t>
            </a:r>
          </a:p>
        </p:txBody>
      </p:sp>
      <p:sp>
        <p:nvSpPr>
          <p:cNvPr id="5" name="TextBox 4">
            <a:extLst>
              <a:ext uri="{FF2B5EF4-FFF2-40B4-BE49-F238E27FC236}">
                <a16:creationId xmlns:a16="http://schemas.microsoft.com/office/drawing/2014/main" id="{EB7208FE-BAB5-3DBF-9BA1-A3BB52F34DFD}"/>
              </a:ext>
            </a:extLst>
          </p:cNvPr>
          <p:cNvSpPr txBox="1"/>
          <p:nvPr/>
        </p:nvSpPr>
        <p:spPr>
          <a:xfrm>
            <a:off x="1297620" y="1753421"/>
            <a:ext cx="9596760" cy="4278094"/>
          </a:xfrm>
          <a:prstGeom prst="rect">
            <a:avLst/>
          </a:prstGeom>
          <a:noFill/>
        </p:spPr>
        <p:txBody>
          <a:bodyPr wrap="square">
            <a:spAutoFit/>
          </a:bodyPr>
          <a:lstStyle/>
          <a:p>
            <a:pPr marL="457200" indent="-457200" algn="just">
              <a:buFontTx/>
              <a:buChar char="-"/>
            </a:pPr>
            <a:r>
              <a:rPr lang="en-US" sz="4400" b="0" i="0" dirty="0" err="1">
                <a:solidFill>
                  <a:srgbClr val="0070C0"/>
                </a:solidFill>
                <a:effectLst/>
                <a:latin typeface="Times New Roman" panose="02020603050405020304" pitchFamily="18" charset="0"/>
                <a:cs typeface="Times New Roman" panose="02020603050405020304" pitchFamily="18" charset="0"/>
              </a:rPr>
              <a:t>Hôm</a:t>
            </a:r>
            <a:r>
              <a:rPr lang="en-US" sz="4400" b="0" i="0" dirty="0">
                <a:solidFill>
                  <a:srgbClr val="0070C0"/>
                </a:solidFill>
                <a:effectLst/>
                <a:latin typeface="Times New Roman" panose="02020603050405020304" pitchFamily="18" charset="0"/>
                <a:cs typeface="Times New Roman" panose="02020603050405020304" pitchFamily="18" charset="0"/>
              </a:rPr>
              <a:t> nay, </a:t>
            </a:r>
            <a:r>
              <a:rPr lang="en-US" sz="4400" b="0" i="0" dirty="0" err="1">
                <a:solidFill>
                  <a:srgbClr val="0070C0"/>
                </a:solidFill>
                <a:effectLst/>
                <a:latin typeface="Times New Roman" panose="02020603050405020304" pitchFamily="18" charset="0"/>
                <a:cs typeface="Times New Roman" panose="02020603050405020304" pitchFamily="18" charset="0"/>
              </a:rPr>
              <a:t>các</a:t>
            </a:r>
            <a:r>
              <a:rPr lang="en-US" sz="4400" b="0" i="0" dirty="0">
                <a:solidFill>
                  <a:srgbClr val="0070C0"/>
                </a:solidFill>
                <a:effectLst/>
                <a:latin typeface="Times New Roman" panose="02020603050405020304" pitchFamily="18" charset="0"/>
                <a:cs typeface="Times New Roman" panose="02020603050405020304" pitchFamily="18" charset="0"/>
              </a:rPr>
              <a:t> con </a:t>
            </a:r>
            <a:r>
              <a:rPr lang="en-US" sz="4400" b="0" i="0" dirty="0" err="1">
                <a:solidFill>
                  <a:srgbClr val="0070C0"/>
                </a:solidFill>
                <a:effectLst/>
                <a:latin typeface="Times New Roman" panose="02020603050405020304" pitchFamily="18" charset="0"/>
                <a:cs typeface="Times New Roman" panose="02020603050405020304" pitchFamily="18" charset="0"/>
              </a:rPr>
              <a:t>học</a:t>
            </a:r>
            <a:r>
              <a:rPr lang="en-US" sz="4400" b="0" i="0" dirty="0">
                <a:solidFill>
                  <a:srgbClr val="0070C0"/>
                </a:solidFill>
                <a:effectLst/>
                <a:latin typeface="Times New Roman" panose="02020603050405020304" pitchFamily="18" charset="0"/>
                <a:cs typeface="Times New Roman" panose="02020603050405020304" pitchFamily="18" charset="0"/>
              </a:rPr>
              <a:t> </a:t>
            </a:r>
            <a:r>
              <a:rPr lang="en-US" sz="4400" b="0" i="0" dirty="0" err="1">
                <a:solidFill>
                  <a:srgbClr val="0070C0"/>
                </a:solidFill>
                <a:effectLst/>
                <a:latin typeface="Times New Roman" panose="02020603050405020304" pitchFamily="18" charset="0"/>
                <a:cs typeface="Times New Roman" panose="02020603050405020304" pitchFamily="18" charset="0"/>
              </a:rPr>
              <a:t>bài</a:t>
            </a:r>
            <a:r>
              <a:rPr lang="en-US" sz="4400" b="0" i="0" dirty="0">
                <a:solidFill>
                  <a:srgbClr val="0070C0"/>
                </a:solidFill>
                <a:effectLst/>
                <a:latin typeface="Times New Roman" panose="02020603050405020304" pitchFamily="18" charset="0"/>
                <a:cs typeface="Times New Roman" panose="02020603050405020304" pitchFamily="18" charset="0"/>
              </a:rPr>
              <a:t> </a:t>
            </a:r>
            <a:r>
              <a:rPr lang="en-US" sz="4400" b="0" i="0" dirty="0" err="1">
                <a:solidFill>
                  <a:srgbClr val="0070C0"/>
                </a:solidFill>
                <a:effectLst/>
                <a:latin typeface="Times New Roman" panose="02020603050405020304" pitchFamily="18" charset="0"/>
                <a:cs typeface="Times New Roman" panose="02020603050405020304" pitchFamily="18" charset="0"/>
              </a:rPr>
              <a:t>gì</a:t>
            </a:r>
            <a:r>
              <a:rPr lang="en-US" sz="4400" b="0" i="0" dirty="0">
                <a:solidFill>
                  <a:srgbClr val="0070C0"/>
                </a:solidFill>
                <a:effectLst/>
                <a:latin typeface="Times New Roman" panose="02020603050405020304" pitchFamily="18" charset="0"/>
                <a:cs typeface="Times New Roman" panose="02020603050405020304" pitchFamily="18" charset="0"/>
              </a:rPr>
              <a:t>?</a:t>
            </a:r>
          </a:p>
          <a:p>
            <a:pPr marL="457200" indent="-457200" algn="just">
              <a:buFontTx/>
              <a:buChar char="-"/>
            </a:pPr>
            <a:r>
              <a:rPr lang="en-US" sz="4400" dirty="0">
                <a:solidFill>
                  <a:srgbClr val="0070C0"/>
                </a:solidFill>
                <a:latin typeface="Times New Roman" panose="02020603050405020304" pitchFamily="18" charset="0"/>
                <a:cs typeface="Times New Roman" panose="02020603050405020304" pitchFamily="18" charset="0"/>
              </a:rPr>
              <a:t>Khi </a:t>
            </a:r>
            <a:r>
              <a:rPr lang="en-US" sz="4400" dirty="0" err="1">
                <a:solidFill>
                  <a:srgbClr val="0070C0"/>
                </a:solidFill>
                <a:latin typeface="Times New Roman" panose="02020603050405020304" pitchFamily="18" charset="0"/>
                <a:cs typeface="Times New Roman" panose="02020603050405020304" pitchFamily="18" charset="0"/>
              </a:rPr>
              <a:t>muốn</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viết</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một</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đoạn</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văn</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kể</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về</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một</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nhân</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vật</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trong</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câu</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chuyện</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em</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cần</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làm</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như</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thế</a:t>
            </a:r>
            <a:r>
              <a:rPr lang="en-US" sz="4400" dirty="0">
                <a:solidFill>
                  <a:srgbClr val="0070C0"/>
                </a:solidFill>
                <a:latin typeface="Times New Roman" panose="02020603050405020304" pitchFamily="18" charset="0"/>
                <a:cs typeface="Times New Roman" panose="02020603050405020304" pitchFamily="18" charset="0"/>
              </a:rPr>
              <a:t> </a:t>
            </a:r>
            <a:r>
              <a:rPr lang="en-US" sz="4400" dirty="0" err="1">
                <a:solidFill>
                  <a:srgbClr val="0070C0"/>
                </a:solidFill>
                <a:latin typeface="Times New Roman" panose="02020603050405020304" pitchFamily="18" charset="0"/>
                <a:cs typeface="Times New Roman" panose="02020603050405020304" pitchFamily="18" charset="0"/>
              </a:rPr>
              <a:t>nào</a:t>
            </a:r>
            <a:r>
              <a:rPr lang="en-US" sz="4400">
                <a:solidFill>
                  <a:srgbClr val="0070C0"/>
                </a:solidFill>
                <a:latin typeface="Times New Roman" panose="02020603050405020304" pitchFamily="18" charset="0"/>
                <a:cs typeface="Times New Roman" panose="02020603050405020304" pitchFamily="18" charset="0"/>
              </a:rPr>
              <a:t>?</a:t>
            </a:r>
            <a:endParaRPr lang="vi-VN" sz="4400" b="0" i="0" dirty="0">
              <a:solidFill>
                <a:srgbClr val="0070C0"/>
              </a:solidFill>
              <a:effectLst/>
              <a:latin typeface="Nunito Black" pitchFamily="2" charset="0"/>
            </a:endParaRPr>
          </a:p>
          <a:p>
            <a:pPr algn="just"/>
            <a:endParaRPr lang="vi-VN" sz="4400" b="0" i="0" dirty="0">
              <a:solidFill>
                <a:schemeClr val="accent1"/>
              </a:solidFill>
              <a:effectLst/>
              <a:latin typeface="Nunito Black" pitchFamily="2" charset="0"/>
            </a:endParaRPr>
          </a:p>
          <a:p>
            <a:br>
              <a:rPr lang="vi-VN" sz="2800" b="0" i="0" dirty="0">
                <a:solidFill>
                  <a:srgbClr val="000000"/>
                </a:solidFill>
                <a:effectLst/>
                <a:latin typeface="Nunito Black" pitchFamily="2" charset="0"/>
              </a:rPr>
            </a:br>
            <a:br>
              <a:rPr lang="vi-VN" b="0" i="0" dirty="0">
                <a:solidFill>
                  <a:srgbClr val="000000"/>
                </a:solidFill>
                <a:effectLst/>
                <a:latin typeface="OpenSans"/>
              </a:rPr>
            </a:br>
            <a:endParaRPr lang="en-US" dirty="0"/>
          </a:p>
        </p:txBody>
      </p:sp>
    </p:spTree>
    <p:extLst>
      <p:ext uri="{BB962C8B-B14F-4D97-AF65-F5344CB8AC3E}">
        <p14:creationId xmlns:p14="http://schemas.microsoft.com/office/powerpoint/2010/main" val="3385141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7EFB32-B781-FF92-BEB9-B051AE4A6ADB}"/>
              </a:ext>
            </a:extLst>
          </p:cNvPr>
          <p:cNvSpPr txBox="1"/>
          <p:nvPr/>
        </p:nvSpPr>
        <p:spPr>
          <a:xfrm>
            <a:off x="5029200" y="2514600"/>
            <a:ext cx="6449820" cy="1345720"/>
          </a:xfrm>
          <a:prstGeom prst="rect">
            <a:avLst/>
          </a:prstGeom>
          <a:noFill/>
        </p:spPr>
        <p:txBody>
          <a:bodyPr vert="horz" lIns="60960" tIns="30480" rIns="60960" bIns="30480" rtlCol="0" anchor="ctr">
            <a:noAutofit/>
          </a:bodyPr>
          <a:lstStyle/>
          <a:p>
            <a:pPr marL="0" marR="0" lvl="0" indent="0" algn="ctr" defTabSz="609539" rtl="0" eaLnBrk="1" fontAlgn="auto" latinLnBrk="0" hangingPunct="1">
              <a:lnSpc>
                <a:spcPct val="90000"/>
              </a:lnSpc>
              <a:spcBef>
                <a:spcPct val="0"/>
              </a:spcBef>
              <a:spcAft>
                <a:spcPts val="400"/>
              </a:spcAft>
              <a:buClrTx/>
              <a:buSzTx/>
              <a:buFontTx/>
              <a:buNone/>
              <a:tabLst/>
              <a:defRPr/>
            </a:pP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Hẹn</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gặp</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lại</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các</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 </a:t>
            </a:r>
            <a:r>
              <a:rPr kumimoji="0" lang="en-US" sz="6400" b="1" i="0" u="none" strike="noStrike" kern="1200" cap="none" spc="0" normalizeH="0" baseline="0" noProof="0" dirty="0" err="1">
                <a:ln>
                  <a:noFill/>
                </a:ln>
                <a:solidFill>
                  <a:srgbClr val="F92D67"/>
                </a:solidFill>
                <a:effectLst/>
                <a:uLnTx/>
                <a:uFillTx/>
                <a:latin typeface="Sigmar One" panose="00000500000000000000" pitchFamily="2" charset="0"/>
              </a:rPr>
              <a:t>em</a:t>
            </a:r>
            <a:r>
              <a:rPr kumimoji="0" lang="en-US" sz="6400" b="1" i="0" u="none" strike="noStrike" kern="1200" cap="none" spc="0" normalizeH="0" baseline="0" noProof="0" dirty="0">
                <a:ln>
                  <a:noFill/>
                </a:ln>
                <a:solidFill>
                  <a:srgbClr val="F92D67"/>
                </a:solidFill>
                <a:effectLst/>
                <a:uLnTx/>
                <a:uFillTx/>
                <a:latin typeface="Sigmar One" panose="00000500000000000000" pitchFamily="2" charset="0"/>
              </a:rPr>
              <a:t>!</a:t>
            </a:r>
          </a:p>
        </p:txBody>
      </p:sp>
      <p:pic>
        <p:nvPicPr>
          <p:cNvPr id="3" name="Picture 2">
            <a:extLst>
              <a:ext uri="{FF2B5EF4-FFF2-40B4-BE49-F238E27FC236}">
                <a16:creationId xmlns:a16="http://schemas.microsoft.com/office/drawing/2014/main" id="{EBBF361E-F561-9F7D-45A5-664B39FAA2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1735" y="615317"/>
            <a:ext cx="4978053" cy="5627364"/>
          </a:xfrm>
          <a:prstGeom prst="rect">
            <a:avLst/>
          </a:prstGeom>
        </p:spPr>
      </p:pic>
    </p:spTree>
    <p:extLst>
      <p:ext uri="{BB962C8B-B14F-4D97-AF65-F5344CB8AC3E}">
        <p14:creationId xmlns:p14="http://schemas.microsoft.com/office/powerpoint/2010/main" val="2387207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74475" y="1600200"/>
            <a:ext cx="7150525" cy="1287642"/>
          </a:xfrm>
          <a:prstGeom prst="rect">
            <a:avLst/>
          </a:prstGeom>
        </p:spPr>
      </p:pic>
      <p:pic>
        <p:nvPicPr>
          <p:cNvPr id="2" name="Picture 1"/>
          <p:cNvPicPr>
            <a:picLocks noChangeAspect="1"/>
          </p:cNvPicPr>
          <p:nvPr/>
        </p:nvPicPr>
        <p:blipFill>
          <a:blip r:embed="rId4"/>
          <a:stretch>
            <a:fillRect/>
          </a:stretch>
        </p:blipFill>
        <p:spPr>
          <a:xfrm>
            <a:off x="83390" y="73468"/>
            <a:ext cx="914528" cy="752580"/>
          </a:xfrm>
          <a:prstGeom prst="ellipse">
            <a:avLst/>
          </a:prstGeom>
        </p:spPr>
      </p:pic>
      <p:sp>
        <p:nvSpPr>
          <p:cNvPr id="3" name="Rounded Rectangle 2"/>
          <p:cNvSpPr/>
          <p:nvPr/>
        </p:nvSpPr>
        <p:spPr>
          <a:xfrm>
            <a:off x="1025236" y="189043"/>
            <a:ext cx="9701500" cy="1473502"/>
          </a:xfrm>
          <a:prstGeom prst="roundRect">
            <a:avLst/>
          </a:prstGeom>
          <a:noFill/>
          <a:ln w="38100">
            <a:solidFill>
              <a:srgbClr val="FF0000"/>
            </a:solidFill>
            <a:prstDash val="dash"/>
          </a:ln>
        </p:spPr>
        <p:style>
          <a:lnRef idx="0">
            <a:scrgbClr r="0" g="0" b="0"/>
          </a:lnRef>
          <a:fillRef idx="0">
            <a:scrgbClr r="0" g="0" b="0"/>
          </a:fillRef>
          <a:effectRef idx="0">
            <a:scrgbClr r="0" g="0" b="0"/>
          </a:effectRef>
          <a:fontRef idx="minor">
            <a:schemeClr val="dk1"/>
          </a:fontRef>
        </p:style>
        <p:txBody>
          <a:bodyPr wrap="square">
            <a:spAutoFit/>
          </a:bodyPr>
          <a:lstStyle/>
          <a:p>
            <a:r>
              <a:rPr lang="vi-VN" sz="2000" b="1" dirty="0">
                <a:solidFill>
                  <a:srgbClr val="008000"/>
                </a:solidFill>
                <a:latin typeface="Nunito Black" pitchFamily="2" charset="0"/>
              </a:rPr>
              <a:t>Câu </a:t>
            </a:r>
            <a:r>
              <a:rPr lang="en-US" sz="2000" b="1" dirty="0">
                <a:solidFill>
                  <a:srgbClr val="008000"/>
                </a:solidFill>
                <a:latin typeface="Nunito Black" pitchFamily="2" charset="0"/>
              </a:rPr>
              <a:t>1</a:t>
            </a:r>
            <a:r>
              <a:rPr lang="en-US" sz="2000" dirty="0">
                <a:solidFill>
                  <a:srgbClr val="008000"/>
                </a:solidFill>
                <a:latin typeface="Nunito Black" pitchFamily="2" charset="0"/>
              </a:rPr>
              <a:t>: </a:t>
            </a:r>
            <a:r>
              <a:rPr lang="vi-VN" sz="2000" b="1" dirty="0">
                <a:solidFill>
                  <a:srgbClr val="008000"/>
                </a:solidFill>
                <a:latin typeface="Nunito Black" pitchFamily="2" charset="0"/>
              </a:rPr>
              <a:t>Trao đổi với các bạn suy nghĩ của mình về các nhân vật trong câu chuyện đã đọc.</a:t>
            </a:r>
            <a:endParaRPr lang="vi-VN" sz="2000" dirty="0">
              <a:solidFill>
                <a:srgbClr val="008000"/>
              </a:solidFill>
              <a:latin typeface="Nunito Black" pitchFamily="2" charset="0"/>
            </a:endParaRPr>
          </a:p>
          <a:p>
            <a:pPr algn="just"/>
            <a:r>
              <a:rPr lang="vi-VN" sz="2000" i="1" dirty="0">
                <a:solidFill>
                  <a:srgbClr val="FF0000"/>
                </a:solidFill>
                <a:latin typeface="Nunito Black" pitchFamily="2" charset="0"/>
              </a:rPr>
              <a:t>G:</a:t>
            </a:r>
            <a:r>
              <a:rPr lang="vi-VN" sz="2000" i="1" dirty="0">
                <a:solidFill>
                  <a:srgbClr val="008000"/>
                </a:solidFill>
                <a:latin typeface="Nunito Black" pitchFamily="2" charset="0"/>
              </a:rPr>
              <a:t> Đọc những câu chuyện gợi ý dưới đây để nhớ lại các chi tiết về những nhân vật đã đọc.</a:t>
            </a:r>
          </a:p>
        </p:txBody>
      </p:sp>
      <p:pic>
        <p:nvPicPr>
          <p:cNvPr id="5" name="Picture 4"/>
          <p:cNvPicPr>
            <a:picLocks noChangeAspect="1"/>
          </p:cNvPicPr>
          <p:nvPr/>
        </p:nvPicPr>
        <p:blipFill>
          <a:blip r:embed="rId5"/>
          <a:stretch>
            <a:fillRect/>
          </a:stretch>
        </p:blipFill>
        <p:spPr>
          <a:xfrm>
            <a:off x="2286000" y="4038600"/>
            <a:ext cx="7159657" cy="1342435"/>
          </a:xfrm>
          <a:prstGeom prst="rect">
            <a:avLst/>
          </a:prstGeom>
        </p:spPr>
      </p:pic>
      <p:pic>
        <p:nvPicPr>
          <p:cNvPr id="7" name="Picture 6"/>
          <p:cNvPicPr>
            <a:picLocks noChangeAspect="1"/>
          </p:cNvPicPr>
          <p:nvPr/>
        </p:nvPicPr>
        <p:blipFill>
          <a:blip r:embed="rId6"/>
          <a:stretch>
            <a:fillRect/>
          </a:stretch>
        </p:blipFill>
        <p:spPr>
          <a:xfrm>
            <a:off x="2366442" y="2818025"/>
            <a:ext cx="7150525" cy="1296775"/>
          </a:xfrm>
          <a:prstGeom prst="rect">
            <a:avLst/>
          </a:prstGeom>
        </p:spPr>
      </p:pic>
      <p:pic>
        <p:nvPicPr>
          <p:cNvPr id="8" name="Picture 7"/>
          <p:cNvPicPr>
            <a:picLocks noChangeAspect="1"/>
          </p:cNvPicPr>
          <p:nvPr/>
        </p:nvPicPr>
        <p:blipFill>
          <a:blip r:embed="rId7"/>
          <a:stretch>
            <a:fillRect/>
          </a:stretch>
        </p:blipFill>
        <p:spPr>
          <a:xfrm>
            <a:off x="2321457" y="5380905"/>
            <a:ext cx="7069689" cy="1324695"/>
          </a:xfrm>
          <a:prstGeom prst="rect">
            <a:avLst/>
          </a:prstGeom>
        </p:spPr>
      </p:pic>
    </p:spTree>
    <p:extLst>
      <p:ext uri="{BB962C8B-B14F-4D97-AF65-F5344CB8AC3E}">
        <p14:creationId xmlns:p14="http://schemas.microsoft.com/office/powerpoint/2010/main" val="17169395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390" y="73468"/>
            <a:ext cx="914528" cy="752580"/>
          </a:xfrm>
          <a:prstGeom prst="ellipse">
            <a:avLst/>
          </a:prstGeom>
        </p:spPr>
      </p:pic>
      <p:sp>
        <p:nvSpPr>
          <p:cNvPr id="6" name="Rounded Rectangle 5"/>
          <p:cNvSpPr/>
          <p:nvPr/>
        </p:nvSpPr>
        <p:spPr>
          <a:xfrm>
            <a:off x="938500" y="2438400"/>
            <a:ext cx="9753600" cy="1328023"/>
          </a:xfrm>
          <a:prstGeom prst="roundRect">
            <a:avLst/>
          </a:prstGeom>
          <a:solidFill>
            <a:schemeClr val="tx2">
              <a:lumMod val="50000"/>
            </a:schemeClr>
          </a:solidFill>
          <a:ln w="76200">
            <a:solidFill>
              <a:srgbClr val="002060"/>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just"/>
            <a:r>
              <a:rPr lang="vi-VN" sz="2400" dirty="0">
                <a:solidFill>
                  <a:schemeClr val="bg1"/>
                </a:solidFill>
                <a:latin typeface="Nunito Black" pitchFamily="2" charset="0"/>
              </a:rPr>
              <a:t>- Vích-to Huy-gô trong câu chuyện Lời giải toán đặc biệt là một cậu bé có năng khiếu về văn chương. Cậu vừa giải toán giỏi lại có tài viết lời giải đó thành một bài thơ.</a:t>
            </a:r>
          </a:p>
        </p:txBody>
      </p:sp>
      <p:sp>
        <p:nvSpPr>
          <p:cNvPr id="9" name="Rounded Rectangle 8"/>
          <p:cNvSpPr/>
          <p:nvPr/>
        </p:nvSpPr>
        <p:spPr>
          <a:xfrm>
            <a:off x="1018700" y="4234577"/>
            <a:ext cx="9753600" cy="1328023"/>
          </a:xfrm>
          <a:prstGeom prst="roundRect">
            <a:avLst/>
          </a:prstGeom>
          <a:solidFill>
            <a:schemeClr val="accent6">
              <a:lumMod val="50000"/>
            </a:schemeClr>
          </a:solidFill>
          <a:ln w="76200">
            <a:solidFill>
              <a:srgbClr val="002060"/>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just"/>
            <a:r>
              <a:rPr lang="vi-VN" sz="2400" dirty="0">
                <a:solidFill>
                  <a:schemeClr val="bg1"/>
                </a:solidFill>
                <a:latin typeface="Nunito Black" pitchFamily="2" charset="0"/>
              </a:rPr>
              <a:t>- Pu-skin là một cậu học trò rất giỏi làm thơ. Dù yêu cầu có khó đến mấy, cậu ấy cũng có thể sáng tác được ra những bài thơ hay và hấp dẫn.</a:t>
            </a:r>
          </a:p>
        </p:txBody>
      </p:sp>
      <p:sp>
        <p:nvSpPr>
          <p:cNvPr id="12" name="Rounded Rectangle 11"/>
          <p:cNvSpPr/>
          <p:nvPr/>
        </p:nvSpPr>
        <p:spPr>
          <a:xfrm>
            <a:off x="990600" y="189043"/>
            <a:ext cx="9701500" cy="1473502"/>
          </a:xfrm>
          <a:prstGeom prst="roundRect">
            <a:avLst/>
          </a:prstGeom>
          <a:noFill/>
          <a:ln w="38100">
            <a:solidFill>
              <a:srgbClr val="FF0000"/>
            </a:solidFill>
            <a:prstDash val="dash"/>
          </a:ln>
        </p:spPr>
        <p:style>
          <a:lnRef idx="0">
            <a:scrgbClr r="0" g="0" b="0"/>
          </a:lnRef>
          <a:fillRef idx="0">
            <a:scrgbClr r="0" g="0" b="0"/>
          </a:fillRef>
          <a:effectRef idx="0">
            <a:scrgbClr r="0" g="0" b="0"/>
          </a:effectRef>
          <a:fontRef idx="minor">
            <a:schemeClr val="dk1"/>
          </a:fontRef>
        </p:style>
        <p:txBody>
          <a:bodyPr wrap="square">
            <a:spAutoFit/>
          </a:bodyPr>
          <a:lstStyle/>
          <a:p>
            <a:r>
              <a:rPr lang="vi-VN" sz="2000" b="1" dirty="0">
                <a:solidFill>
                  <a:srgbClr val="008000"/>
                </a:solidFill>
                <a:latin typeface="Nunito Black" pitchFamily="2" charset="0"/>
              </a:rPr>
              <a:t>Câu </a:t>
            </a:r>
            <a:r>
              <a:rPr lang="en-US" sz="2000" b="1" dirty="0">
                <a:solidFill>
                  <a:srgbClr val="008000"/>
                </a:solidFill>
                <a:latin typeface="Nunito Black" pitchFamily="2" charset="0"/>
              </a:rPr>
              <a:t>1</a:t>
            </a:r>
            <a:r>
              <a:rPr lang="en-US" sz="2000" dirty="0">
                <a:solidFill>
                  <a:srgbClr val="008000"/>
                </a:solidFill>
                <a:latin typeface="Nunito Black" pitchFamily="2" charset="0"/>
              </a:rPr>
              <a:t>: </a:t>
            </a:r>
            <a:r>
              <a:rPr lang="vi-VN" sz="2000" b="1" dirty="0">
                <a:solidFill>
                  <a:srgbClr val="008000"/>
                </a:solidFill>
                <a:latin typeface="Nunito Black" pitchFamily="2" charset="0"/>
              </a:rPr>
              <a:t>Trao đổi với các bạn suy nghĩ của mình về các nhân vật trong câu chuyện đã đọc.</a:t>
            </a:r>
            <a:endParaRPr lang="vi-VN" sz="2000" dirty="0">
              <a:solidFill>
                <a:srgbClr val="008000"/>
              </a:solidFill>
              <a:latin typeface="Nunito Black" pitchFamily="2" charset="0"/>
            </a:endParaRPr>
          </a:p>
          <a:p>
            <a:pPr algn="just"/>
            <a:r>
              <a:rPr lang="vi-VN" sz="2000" i="1" dirty="0">
                <a:solidFill>
                  <a:srgbClr val="FF0000"/>
                </a:solidFill>
                <a:latin typeface="Nunito Black" pitchFamily="2" charset="0"/>
              </a:rPr>
              <a:t>G:</a:t>
            </a:r>
            <a:r>
              <a:rPr lang="vi-VN" sz="2000" i="1" dirty="0">
                <a:solidFill>
                  <a:srgbClr val="008000"/>
                </a:solidFill>
                <a:latin typeface="Nunito Black" pitchFamily="2" charset="0"/>
              </a:rPr>
              <a:t> Đọc những câu chuyện gợi ý dưới đây để nhớ lại các chi tiết về những nhân vật đã đọc.</a:t>
            </a:r>
          </a:p>
        </p:txBody>
      </p:sp>
    </p:spTree>
    <p:extLst>
      <p:ext uri="{BB962C8B-B14F-4D97-AF65-F5344CB8AC3E}">
        <p14:creationId xmlns:p14="http://schemas.microsoft.com/office/powerpoint/2010/main" val="422462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390" y="73468"/>
            <a:ext cx="914528" cy="752580"/>
          </a:xfrm>
          <a:prstGeom prst="ellipse">
            <a:avLst/>
          </a:prstGeom>
        </p:spPr>
      </p:pic>
      <p:sp>
        <p:nvSpPr>
          <p:cNvPr id="10" name="Rounded Rectangle 9"/>
          <p:cNvSpPr/>
          <p:nvPr/>
        </p:nvSpPr>
        <p:spPr>
          <a:xfrm>
            <a:off x="1032554" y="1521044"/>
            <a:ext cx="9753600" cy="2962513"/>
          </a:xfrm>
          <a:prstGeom prst="roundRect">
            <a:avLst/>
          </a:prstGeom>
          <a:solidFill>
            <a:srgbClr val="7030A0"/>
          </a:solidFill>
          <a:ln w="76200">
            <a:solidFill>
              <a:srgbClr val="002060"/>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marL="342900" marR="0" lvl="0" indent="-342900" algn="just" defTabSz="609539" rtl="0" eaLnBrk="1" fontAlgn="auto" latinLnBrk="0" hangingPunct="1">
              <a:lnSpc>
                <a:spcPct val="100000"/>
              </a:lnSpc>
              <a:spcBef>
                <a:spcPts val="0"/>
              </a:spcBef>
              <a:spcAft>
                <a:spcPts val="0"/>
              </a:spcAft>
              <a:buClrTx/>
              <a:buSzTx/>
              <a:buFontTx/>
              <a:buChar char="-"/>
              <a:tabLst/>
              <a:defRPr/>
            </a:pPr>
            <a:r>
              <a:rPr kumimoji="0" lang="vi-VN" sz="2400" b="0" i="0" u="none" strike="noStrike" kern="1200" cap="none" spc="0" normalizeH="0" baseline="0" noProof="0" dirty="0">
                <a:ln>
                  <a:noFill/>
                </a:ln>
                <a:solidFill>
                  <a:schemeClr val="bg1"/>
                </a:solidFill>
                <a:effectLst/>
                <a:uLnTx/>
                <a:uFillTx/>
                <a:latin typeface="Nunito Black" pitchFamily="2" charset="0"/>
              </a:rPr>
              <a:t>Vì chẳng bao giờ giúp mẹ làm việc nhà nên khi được giao cho bài tập làm văn viết về những điều em đã làm giúp mẹ, Cô-li-a cảm thấy rất khó khăn. Cậu loay hoay mãi không biết viết như thế nào. Cuối cùng, Cô-li-a chọn cách viết những việc mà mình chưa làm vào bài văn của mình. Sau bài văn đó, Cô-li-a đã vui vẻ nhận lời giặt áo sơ mi và quần áo lót vì đó là việc bạn đã nói trong bài tập làm văn của mình</a:t>
            </a:r>
            <a:endParaRPr kumimoji="0" lang="en-US" sz="2400" b="0" i="0" u="none" strike="noStrike" kern="1200" cap="none" spc="0" normalizeH="0" baseline="0" noProof="0" dirty="0">
              <a:ln>
                <a:noFill/>
              </a:ln>
              <a:solidFill>
                <a:schemeClr val="bg1"/>
              </a:solidFill>
              <a:effectLst/>
              <a:uLnTx/>
              <a:uFillTx/>
              <a:latin typeface="Nunito Black" pitchFamily="2" charset="0"/>
            </a:endParaRPr>
          </a:p>
        </p:txBody>
      </p:sp>
      <p:sp>
        <p:nvSpPr>
          <p:cNvPr id="11" name="Rounded Rectangle 10"/>
          <p:cNvSpPr/>
          <p:nvPr/>
        </p:nvSpPr>
        <p:spPr>
          <a:xfrm>
            <a:off x="1053336" y="4648200"/>
            <a:ext cx="9753600" cy="1736646"/>
          </a:xfrm>
          <a:prstGeom prst="roundRect">
            <a:avLst/>
          </a:prstGeom>
          <a:solidFill>
            <a:schemeClr val="accent6">
              <a:lumMod val="50000"/>
            </a:schemeClr>
          </a:solidFill>
          <a:ln w="76200">
            <a:solidFill>
              <a:srgbClr val="002060"/>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marL="0" marR="0" lvl="0" indent="0" algn="just" defTabSz="609539"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chemeClr val="bg1"/>
                </a:solidFill>
                <a:effectLst/>
                <a:uLnTx/>
                <a:uFillTx/>
                <a:latin typeface="Nunito Black" pitchFamily="2" charset="0"/>
              </a:rPr>
              <a:t>- Na là một người cháu hiếu thảo. Vì phòng của bà không có nắng, Na đã có suy nghĩ mang nắng đến cho bà. Dù không thể thực hiện được điều đó nhưng bà của Na đã rất vui vì có một người cháu ngoan ngoãn, hiếu thảo.</a:t>
            </a:r>
          </a:p>
        </p:txBody>
      </p:sp>
      <p:sp>
        <p:nvSpPr>
          <p:cNvPr id="7" name="Rounded Rectangle 6"/>
          <p:cNvSpPr/>
          <p:nvPr/>
        </p:nvSpPr>
        <p:spPr>
          <a:xfrm>
            <a:off x="990600" y="189043"/>
            <a:ext cx="9701500" cy="1473502"/>
          </a:xfrm>
          <a:prstGeom prst="roundRect">
            <a:avLst/>
          </a:prstGeom>
          <a:noFill/>
          <a:ln w="38100">
            <a:solidFill>
              <a:srgbClr val="FF0000"/>
            </a:solidFill>
            <a:prstDash val="dash"/>
          </a:ln>
        </p:spPr>
        <p:style>
          <a:lnRef idx="0">
            <a:scrgbClr r="0" g="0" b="0"/>
          </a:lnRef>
          <a:fillRef idx="0">
            <a:scrgbClr r="0" g="0" b="0"/>
          </a:fillRef>
          <a:effectRef idx="0">
            <a:scrgbClr r="0" g="0" b="0"/>
          </a:effectRef>
          <a:fontRef idx="minor">
            <a:schemeClr val="dk1"/>
          </a:fontRef>
        </p:style>
        <p:txBody>
          <a:bodyPr wrap="square">
            <a:spAutoFit/>
          </a:bodyPr>
          <a:lstStyle/>
          <a:p>
            <a:r>
              <a:rPr lang="vi-VN" sz="2000" b="1" dirty="0">
                <a:solidFill>
                  <a:srgbClr val="008000"/>
                </a:solidFill>
                <a:latin typeface="Nunito Black" pitchFamily="2" charset="0"/>
              </a:rPr>
              <a:t>Câu </a:t>
            </a:r>
            <a:r>
              <a:rPr lang="en-US" sz="2000" b="1" dirty="0">
                <a:solidFill>
                  <a:srgbClr val="008000"/>
                </a:solidFill>
                <a:latin typeface="Nunito Black" pitchFamily="2" charset="0"/>
              </a:rPr>
              <a:t>1</a:t>
            </a:r>
            <a:r>
              <a:rPr lang="en-US" sz="2000" dirty="0">
                <a:solidFill>
                  <a:srgbClr val="008000"/>
                </a:solidFill>
                <a:latin typeface="Nunito Black" pitchFamily="2" charset="0"/>
              </a:rPr>
              <a:t>: </a:t>
            </a:r>
            <a:r>
              <a:rPr lang="vi-VN" sz="2000" b="1" dirty="0">
                <a:solidFill>
                  <a:srgbClr val="008000"/>
                </a:solidFill>
                <a:latin typeface="Nunito Black" pitchFamily="2" charset="0"/>
              </a:rPr>
              <a:t>Trao đổi với các bạn suy nghĩ của mình về các nhân vật trong câu chuyện đã đọc.</a:t>
            </a:r>
            <a:endParaRPr lang="vi-VN" sz="2000" dirty="0">
              <a:solidFill>
                <a:srgbClr val="008000"/>
              </a:solidFill>
              <a:latin typeface="Nunito Black" pitchFamily="2" charset="0"/>
            </a:endParaRPr>
          </a:p>
          <a:p>
            <a:pPr algn="just"/>
            <a:r>
              <a:rPr lang="vi-VN" sz="2000" i="1" dirty="0">
                <a:solidFill>
                  <a:srgbClr val="FF0000"/>
                </a:solidFill>
                <a:latin typeface="Nunito Black" pitchFamily="2" charset="0"/>
              </a:rPr>
              <a:t>G:</a:t>
            </a:r>
            <a:r>
              <a:rPr lang="vi-VN" sz="2000" i="1" dirty="0">
                <a:solidFill>
                  <a:srgbClr val="008000"/>
                </a:solidFill>
                <a:latin typeface="Nunito Black" pitchFamily="2" charset="0"/>
              </a:rPr>
              <a:t> Đọc những câu chuyện gợi ý dưới đây để nhớ lại các chi tiết về những nhân vật đã đọc.</a:t>
            </a:r>
          </a:p>
        </p:txBody>
      </p:sp>
    </p:spTree>
    <p:extLst>
      <p:ext uri="{BB962C8B-B14F-4D97-AF65-F5344CB8AC3E}">
        <p14:creationId xmlns:p14="http://schemas.microsoft.com/office/powerpoint/2010/main" val="350188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390" y="73468"/>
            <a:ext cx="914528" cy="752580"/>
          </a:xfrm>
          <a:prstGeom prst="ellipse">
            <a:avLst/>
          </a:prstGeom>
        </p:spPr>
      </p:pic>
      <p:sp>
        <p:nvSpPr>
          <p:cNvPr id="7" name="Rounded Rectangle 6"/>
          <p:cNvSpPr/>
          <p:nvPr/>
        </p:nvSpPr>
        <p:spPr>
          <a:xfrm>
            <a:off x="990600" y="299799"/>
            <a:ext cx="9701500" cy="919401"/>
          </a:xfrm>
          <a:prstGeom prst="roundRect">
            <a:avLst/>
          </a:prstGeom>
          <a:noFill/>
          <a:ln w="38100">
            <a:solidFill>
              <a:srgbClr val="FF0000"/>
            </a:solidFill>
            <a:prstDash val="dash"/>
          </a:ln>
        </p:spPr>
        <p:style>
          <a:lnRef idx="0">
            <a:scrgbClr r="0" g="0" b="0"/>
          </a:lnRef>
          <a:fillRef idx="0">
            <a:scrgbClr r="0" g="0" b="0"/>
          </a:fillRef>
          <a:effectRef idx="0">
            <a:scrgbClr r="0" g="0" b="0"/>
          </a:effectRef>
          <a:fontRef idx="minor">
            <a:schemeClr val="dk1"/>
          </a:fontRef>
        </p:style>
        <p:txBody>
          <a:bodyPr wrap="square">
            <a:spAutoFit/>
          </a:bodyPr>
          <a:lstStyle/>
          <a:p>
            <a:r>
              <a:rPr lang="en-US" sz="2400" b="1" dirty="0" err="1">
                <a:solidFill>
                  <a:srgbClr val="002060"/>
                </a:solidFill>
                <a:latin typeface="Nunito Black" pitchFamily="2" charset="0"/>
              </a:rPr>
              <a:t>Câu</a:t>
            </a:r>
            <a:r>
              <a:rPr lang="en-US" sz="2400" b="1" dirty="0">
                <a:solidFill>
                  <a:srgbClr val="002060"/>
                </a:solidFill>
                <a:latin typeface="Nunito Black" pitchFamily="2" charset="0"/>
              </a:rPr>
              <a:t> 2</a:t>
            </a:r>
            <a:r>
              <a:rPr lang="en-US" sz="2400" dirty="0">
                <a:solidFill>
                  <a:srgbClr val="002060"/>
                </a:solidFill>
                <a:latin typeface="Nunito Black" pitchFamily="2" charset="0"/>
              </a:rPr>
              <a:t>: </a:t>
            </a:r>
            <a:r>
              <a:rPr lang="en-US" sz="2400" b="1" dirty="0" err="1">
                <a:solidFill>
                  <a:srgbClr val="002060"/>
                </a:solidFill>
                <a:latin typeface="Nunito Black" pitchFamily="2" charset="0"/>
              </a:rPr>
              <a:t>Viết</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đoạn</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văn</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ngắn</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về</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một</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nhân</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vật</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trong</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câu</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chuyện</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đã</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đọc</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Em</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thích</a:t>
            </a:r>
            <a:r>
              <a:rPr lang="en-US" sz="2400" b="1" dirty="0">
                <a:solidFill>
                  <a:srgbClr val="002060"/>
                </a:solidFill>
                <a:latin typeface="Nunito Black" pitchFamily="2" charset="0"/>
              </a:rPr>
              <a:t> hay </a:t>
            </a:r>
            <a:r>
              <a:rPr lang="en-US" sz="2400" b="1" dirty="0" err="1">
                <a:solidFill>
                  <a:srgbClr val="002060"/>
                </a:solidFill>
                <a:latin typeface="Nunito Black" pitchFamily="2" charset="0"/>
              </a:rPr>
              <a:t>không</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thích</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nhân</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vật</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đó</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Vì</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sao</a:t>
            </a:r>
            <a:r>
              <a:rPr lang="en-US" sz="2400" b="1" dirty="0">
                <a:solidFill>
                  <a:srgbClr val="002060"/>
                </a:solidFill>
                <a:latin typeface="Nunito Black" pitchFamily="2" charset="0"/>
              </a:rPr>
              <a:t>?</a:t>
            </a:r>
            <a:endParaRPr lang="en-US" sz="2400" dirty="0">
              <a:solidFill>
                <a:srgbClr val="002060"/>
              </a:solidFill>
              <a:latin typeface="Nunito Black" pitchFamily="2" charset="0"/>
            </a:endParaRPr>
          </a:p>
        </p:txBody>
      </p:sp>
      <p:pic>
        <p:nvPicPr>
          <p:cNvPr id="6" name="Picture 5"/>
          <p:cNvPicPr>
            <a:picLocks noChangeAspect="1"/>
          </p:cNvPicPr>
          <p:nvPr/>
        </p:nvPicPr>
        <p:blipFill>
          <a:blip r:embed="rId4"/>
          <a:stretch>
            <a:fillRect/>
          </a:stretch>
        </p:blipFill>
        <p:spPr>
          <a:xfrm>
            <a:off x="1866309" y="1714260"/>
            <a:ext cx="8459381" cy="342947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Cloud 2"/>
          <p:cNvSpPr/>
          <p:nvPr/>
        </p:nvSpPr>
        <p:spPr>
          <a:xfrm>
            <a:off x="7543800" y="5410200"/>
            <a:ext cx="4114800" cy="1077575"/>
          </a:xfrm>
          <a:prstGeom prst="cloud">
            <a:avLst/>
          </a:prstGeom>
          <a:solidFill>
            <a:srgbClr val="008000"/>
          </a:solidFill>
        </p:spPr>
        <p:txBody>
          <a:bodyPr wrap="square">
            <a:spAutoFit/>
          </a:bodyPr>
          <a:lstStyle/>
          <a:p>
            <a:r>
              <a:rPr lang="en-US" sz="2000" dirty="0" err="1">
                <a:solidFill>
                  <a:schemeClr val="bg1"/>
                </a:solidFill>
                <a:latin typeface="Nunito Black" pitchFamily="2" charset="0"/>
              </a:rPr>
              <a:t>Gợi</a:t>
            </a:r>
            <a:r>
              <a:rPr lang="en-US" sz="2000" dirty="0">
                <a:solidFill>
                  <a:schemeClr val="bg1"/>
                </a:solidFill>
                <a:latin typeface="Nunito Black" pitchFamily="2" charset="0"/>
              </a:rPr>
              <a:t> ý: </a:t>
            </a:r>
            <a:r>
              <a:rPr lang="en-US" sz="2000" dirty="0" err="1">
                <a:solidFill>
                  <a:schemeClr val="bg1"/>
                </a:solidFill>
                <a:latin typeface="Nunito Black" pitchFamily="2" charset="0"/>
              </a:rPr>
              <a:t>Em</a:t>
            </a:r>
            <a:r>
              <a:rPr lang="en-US" sz="2000" dirty="0">
                <a:solidFill>
                  <a:schemeClr val="bg1"/>
                </a:solidFill>
                <a:latin typeface="Nunito Black" pitchFamily="2" charset="0"/>
              </a:rPr>
              <a:t> </a:t>
            </a:r>
            <a:r>
              <a:rPr lang="en-US" sz="2000" dirty="0" err="1">
                <a:solidFill>
                  <a:schemeClr val="bg1"/>
                </a:solidFill>
                <a:latin typeface="Nunito Black" pitchFamily="2" charset="0"/>
              </a:rPr>
              <a:t>dựa</a:t>
            </a:r>
            <a:r>
              <a:rPr lang="en-US" sz="2000" dirty="0">
                <a:solidFill>
                  <a:schemeClr val="bg1"/>
                </a:solidFill>
                <a:latin typeface="Nunito Black" pitchFamily="2" charset="0"/>
              </a:rPr>
              <a:t> </a:t>
            </a:r>
            <a:r>
              <a:rPr lang="en-US" sz="2000" dirty="0" err="1">
                <a:solidFill>
                  <a:schemeClr val="bg1"/>
                </a:solidFill>
                <a:latin typeface="Nunito Black" pitchFamily="2" charset="0"/>
              </a:rPr>
              <a:t>vào</a:t>
            </a:r>
            <a:r>
              <a:rPr lang="en-US" sz="2000" dirty="0">
                <a:solidFill>
                  <a:schemeClr val="bg1"/>
                </a:solidFill>
                <a:latin typeface="Nunito Black" pitchFamily="2" charset="0"/>
              </a:rPr>
              <a:t> </a:t>
            </a:r>
            <a:r>
              <a:rPr lang="en-US" sz="2000" dirty="0" err="1">
                <a:solidFill>
                  <a:schemeClr val="bg1"/>
                </a:solidFill>
                <a:latin typeface="Nunito Black" pitchFamily="2" charset="0"/>
              </a:rPr>
              <a:t>bài</a:t>
            </a:r>
            <a:r>
              <a:rPr lang="en-US" sz="2000" dirty="0">
                <a:solidFill>
                  <a:schemeClr val="bg1"/>
                </a:solidFill>
                <a:latin typeface="Nunito Black" pitchFamily="2" charset="0"/>
              </a:rPr>
              <a:t> </a:t>
            </a:r>
            <a:r>
              <a:rPr lang="en-US" sz="2000" dirty="0" err="1">
                <a:solidFill>
                  <a:schemeClr val="bg1"/>
                </a:solidFill>
                <a:latin typeface="Nunito Black" pitchFamily="2" charset="0"/>
              </a:rPr>
              <a:t>tập</a:t>
            </a:r>
            <a:r>
              <a:rPr lang="en-US" sz="2000" dirty="0">
                <a:solidFill>
                  <a:schemeClr val="bg1"/>
                </a:solidFill>
                <a:latin typeface="Nunito Black" pitchFamily="2" charset="0"/>
              </a:rPr>
              <a:t> </a:t>
            </a:r>
            <a:r>
              <a:rPr lang="en-US" sz="2000" dirty="0" err="1">
                <a:solidFill>
                  <a:schemeClr val="bg1"/>
                </a:solidFill>
                <a:latin typeface="Nunito Black" pitchFamily="2" charset="0"/>
              </a:rPr>
              <a:t>trên</a:t>
            </a:r>
            <a:r>
              <a:rPr lang="en-US" sz="2000" dirty="0">
                <a:solidFill>
                  <a:schemeClr val="bg1"/>
                </a:solidFill>
                <a:latin typeface="Nunito Black" pitchFamily="2" charset="0"/>
              </a:rPr>
              <a:t> </a:t>
            </a:r>
            <a:r>
              <a:rPr lang="en-US" sz="2000" dirty="0" err="1">
                <a:solidFill>
                  <a:schemeClr val="bg1"/>
                </a:solidFill>
                <a:latin typeface="Nunito Black" pitchFamily="2" charset="0"/>
              </a:rPr>
              <a:t>để</a:t>
            </a:r>
            <a:r>
              <a:rPr lang="en-US" sz="2000" dirty="0">
                <a:solidFill>
                  <a:schemeClr val="bg1"/>
                </a:solidFill>
                <a:latin typeface="Nunito Black" pitchFamily="2" charset="0"/>
              </a:rPr>
              <a:t> </a:t>
            </a:r>
            <a:r>
              <a:rPr lang="en-US" sz="2000" dirty="0" err="1">
                <a:solidFill>
                  <a:schemeClr val="bg1"/>
                </a:solidFill>
                <a:latin typeface="Nunito Black" pitchFamily="2" charset="0"/>
              </a:rPr>
              <a:t>viết</a:t>
            </a:r>
            <a:r>
              <a:rPr lang="en-US" sz="2000" dirty="0">
                <a:solidFill>
                  <a:schemeClr val="bg1"/>
                </a:solidFill>
                <a:latin typeface="Nunito Black" pitchFamily="2" charset="0"/>
              </a:rPr>
              <a:t>.</a:t>
            </a:r>
          </a:p>
        </p:txBody>
      </p:sp>
    </p:spTree>
    <p:extLst>
      <p:ext uri="{BB962C8B-B14F-4D97-AF65-F5344CB8AC3E}">
        <p14:creationId xmlns:p14="http://schemas.microsoft.com/office/powerpoint/2010/main" val="12500150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390" y="73468"/>
            <a:ext cx="914528" cy="752580"/>
          </a:xfrm>
          <a:prstGeom prst="ellipse">
            <a:avLst/>
          </a:prstGeom>
        </p:spPr>
      </p:pic>
      <p:pic>
        <p:nvPicPr>
          <p:cNvPr id="6" name="Picture 5"/>
          <p:cNvPicPr>
            <a:picLocks noChangeAspect="1"/>
          </p:cNvPicPr>
          <p:nvPr/>
        </p:nvPicPr>
        <p:blipFill rotWithShape="1">
          <a:blip r:embed="rId4"/>
          <a:srcRect l="53603"/>
          <a:stretch/>
        </p:blipFill>
        <p:spPr>
          <a:xfrm>
            <a:off x="2895600" y="832975"/>
            <a:ext cx="6172200" cy="5393127"/>
          </a:xfrm>
          <a:prstGeom prst="ellipse">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Flowchart: Terminator 7"/>
          <p:cNvSpPr/>
          <p:nvPr/>
        </p:nvSpPr>
        <p:spPr>
          <a:xfrm>
            <a:off x="346495" y="1182758"/>
            <a:ext cx="11270410" cy="4693559"/>
          </a:xfrm>
          <a:prstGeom prst="flowChartTerminator">
            <a:avLst/>
          </a:prstGeom>
          <a:solidFill>
            <a:srgbClr val="FFFFFF">
              <a:alpha val="80000"/>
            </a:srgb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Nunito Black" pitchFamily="2" charset="0"/>
              </a:rPr>
              <a:t>Bài tham khảo 1:</a:t>
            </a:r>
            <a:endParaRPr lang="vi-VN" sz="2400" dirty="0">
              <a:solidFill>
                <a:srgbClr val="FF0000"/>
              </a:solidFill>
              <a:latin typeface="Nunito Black" pitchFamily="2" charset="0"/>
            </a:endParaRPr>
          </a:p>
          <a:p>
            <a:pPr algn="just"/>
            <a:r>
              <a:rPr lang="en-US" sz="2400" dirty="0">
                <a:solidFill>
                  <a:srgbClr val="008000"/>
                </a:solidFill>
                <a:latin typeface="Nunito Black" pitchFamily="2" charset="0"/>
              </a:rPr>
              <a:t>	</a:t>
            </a:r>
            <a:r>
              <a:rPr lang="vi-VN" sz="2400" dirty="0">
                <a:solidFill>
                  <a:srgbClr val="008000"/>
                </a:solidFill>
                <a:latin typeface="Nunito Black" pitchFamily="2" charset="0"/>
              </a:rPr>
              <a:t>Cô-li-a là nhân vật trong câu chuyện Bài tập làm văn. Vì chẳng bao giờ giúp mẹ làm việc nhà nên khi được giao cho bài tập làm văn viết về những điều em đã làm giúp mẹ, Cô-li-a cảm thấy rất khó khăn. Cậu loay hoay mãi không biết viết như thế nào. Cuối cùng, Cô-li-a chọn cách viết những việc mà mình chưa làm vào bài văn của mình. Sau bài văn đó, Cô-li-a đã vui vẻ nhận lời giặt áo sơ mi và quần áo lót vì đó là việc bạn đã nói trong bài tập làm văn của mình. Em rất thích Cô-li-a vì cậu ấy đã biết giữ lời. Cậu ấy đã làm những việc mà mình đã viết trong bài tập làm văn trên lớp.</a:t>
            </a:r>
          </a:p>
        </p:txBody>
      </p:sp>
    </p:spTree>
    <p:extLst>
      <p:ext uri="{BB962C8B-B14F-4D97-AF65-F5344CB8AC3E}">
        <p14:creationId xmlns:p14="http://schemas.microsoft.com/office/powerpoint/2010/main" val="149913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3160" r="50901"/>
          <a:stretch/>
        </p:blipFill>
        <p:spPr>
          <a:xfrm>
            <a:off x="3124200" y="826048"/>
            <a:ext cx="5791200" cy="5110596"/>
          </a:xfrm>
          <a:prstGeom prst="ellipse">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 name="Picture 1"/>
          <p:cNvPicPr>
            <a:picLocks noChangeAspect="1"/>
          </p:cNvPicPr>
          <p:nvPr/>
        </p:nvPicPr>
        <p:blipFill>
          <a:blip r:embed="rId4"/>
          <a:stretch>
            <a:fillRect/>
          </a:stretch>
        </p:blipFill>
        <p:spPr>
          <a:xfrm>
            <a:off x="83390" y="73468"/>
            <a:ext cx="914528" cy="752580"/>
          </a:xfrm>
          <a:prstGeom prst="ellipse">
            <a:avLst/>
          </a:prstGeom>
        </p:spPr>
      </p:pic>
      <p:sp>
        <p:nvSpPr>
          <p:cNvPr id="8" name="Flowchart: Terminator 7"/>
          <p:cNvSpPr/>
          <p:nvPr/>
        </p:nvSpPr>
        <p:spPr>
          <a:xfrm>
            <a:off x="384595" y="1628746"/>
            <a:ext cx="11270410" cy="3505200"/>
          </a:xfrm>
          <a:prstGeom prst="flowChartTerminator">
            <a:avLst/>
          </a:prstGeom>
          <a:solidFill>
            <a:srgbClr val="FFFFFF">
              <a:alpha val="80000"/>
            </a:srgb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Nunito Black" pitchFamily="2" charset="0"/>
                <a:ea typeface="+mn-ea"/>
                <a:cs typeface="+mn-cs"/>
              </a:rPr>
              <a:t>Bài tham khảo </a:t>
            </a:r>
            <a:r>
              <a:rPr kumimoji="0" lang="en-US" sz="2400" b="1" i="0" u="none" strike="noStrike" kern="1200" cap="none" spc="0" normalizeH="0" baseline="0" noProof="0" dirty="0">
                <a:ln>
                  <a:noFill/>
                </a:ln>
                <a:solidFill>
                  <a:srgbClr val="FF0000"/>
                </a:solidFill>
                <a:effectLst/>
                <a:uLnTx/>
                <a:uFillTx/>
                <a:latin typeface="Nunito Black" pitchFamily="2" charset="0"/>
                <a:ea typeface="+mn-ea"/>
                <a:cs typeface="+mn-cs"/>
              </a:rPr>
              <a:t>2</a:t>
            </a:r>
            <a:r>
              <a:rPr kumimoji="0" lang="vi-VN" sz="2400" b="1" i="0" u="none" strike="noStrike" kern="1200" cap="none" spc="0" normalizeH="0" baseline="0" noProof="0" dirty="0">
                <a:ln>
                  <a:noFill/>
                </a:ln>
                <a:solidFill>
                  <a:srgbClr val="FF0000"/>
                </a:solidFill>
                <a:effectLst/>
                <a:uLnTx/>
                <a:uFillTx/>
                <a:latin typeface="Nunito Black" pitchFamily="2" charset="0"/>
                <a:ea typeface="+mn-ea"/>
                <a:cs typeface="+mn-cs"/>
              </a:rPr>
              <a:t>:</a:t>
            </a:r>
            <a:endParaRPr kumimoji="0" lang="vi-VN" sz="2400" b="0" i="0" u="none" strike="noStrike" kern="1200" cap="none" spc="0" normalizeH="0" baseline="0" noProof="0" dirty="0">
              <a:ln>
                <a:noFill/>
              </a:ln>
              <a:solidFill>
                <a:srgbClr val="FF0000"/>
              </a:solidFill>
              <a:effectLst/>
              <a:uLnTx/>
              <a:uFillTx/>
              <a:latin typeface="Nunito Black" pitchFamily="2" charset="0"/>
              <a:ea typeface="+mn-ea"/>
              <a:cs typeface="+mn-cs"/>
            </a:endParaRPr>
          </a:p>
          <a:p>
            <a:pPr algn="just"/>
            <a:r>
              <a:rPr kumimoji="0" lang="en-US" sz="2400" b="0" i="0" u="none" strike="noStrike" kern="1200" cap="none" spc="0" normalizeH="0" baseline="0" noProof="0" dirty="0">
                <a:ln>
                  <a:noFill/>
                </a:ln>
                <a:solidFill>
                  <a:srgbClr val="008000"/>
                </a:solidFill>
                <a:effectLst/>
                <a:uLnTx/>
                <a:uFillTx/>
                <a:latin typeface="Nunito Black" pitchFamily="2" charset="0"/>
                <a:ea typeface="+mn-ea"/>
                <a:cs typeface="+mn-cs"/>
              </a:rPr>
              <a:t>	</a:t>
            </a:r>
            <a:r>
              <a:rPr lang="vi-VN" sz="2400" dirty="0">
                <a:solidFill>
                  <a:srgbClr val="002060"/>
                </a:solidFill>
                <a:latin typeface="Nunito Black" pitchFamily="2" charset="0"/>
              </a:rPr>
              <a:t>Trong câu chuyện Tia nắng bé nhỏ có nhân vật Na. Na là một người cháu hiếu thảo. Vì phòng của bà không có nắng, Na đã có suy nghĩ mang nắng đến cho bà. Dù không thể thực hiện được điều đó nhưng bà của Na đã rất vui vì có một người cháu ngoan ngoãn, hiếu thảo. Em rất thích tấm lòng hiếu thảo của bạn Na dành cho bà của mình.</a:t>
            </a:r>
          </a:p>
        </p:txBody>
      </p:sp>
    </p:spTree>
    <p:extLst>
      <p:ext uri="{BB962C8B-B14F-4D97-AF65-F5344CB8AC3E}">
        <p14:creationId xmlns:p14="http://schemas.microsoft.com/office/powerpoint/2010/main" val="46334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390" y="73468"/>
            <a:ext cx="914528" cy="752580"/>
          </a:xfrm>
          <a:prstGeom prst="ellipse">
            <a:avLst/>
          </a:prstGeom>
        </p:spPr>
      </p:pic>
      <p:sp>
        <p:nvSpPr>
          <p:cNvPr id="6" name="Rounded Rectangle 5"/>
          <p:cNvSpPr/>
          <p:nvPr/>
        </p:nvSpPr>
        <p:spPr>
          <a:xfrm>
            <a:off x="1219200" y="366347"/>
            <a:ext cx="9220200" cy="919401"/>
          </a:xfrm>
          <a:prstGeom prst="roundRect">
            <a:avLst/>
          </a:prstGeom>
          <a:noFill/>
          <a:ln w="38100">
            <a:solidFill>
              <a:srgbClr val="FF0000"/>
            </a:solidFill>
            <a:prstDash val="dash"/>
          </a:ln>
        </p:spPr>
        <p:style>
          <a:lnRef idx="0">
            <a:scrgbClr r="0" g="0" b="0"/>
          </a:lnRef>
          <a:fillRef idx="0">
            <a:scrgbClr r="0" g="0" b="0"/>
          </a:fillRef>
          <a:effectRef idx="0">
            <a:scrgbClr r="0" g="0" b="0"/>
          </a:effectRef>
          <a:fontRef idx="minor">
            <a:schemeClr val="dk1"/>
          </a:fontRef>
        </p:style>
        <p:txBody>
          <a:bodyPr wrap="square">
            <a:spAutoFit/>
          </a:bodyPr>
          <a:lstStyle/>
          <a:p>
            <a:r>
              <a:rPr lang="en-US" sz="2400" b="1" dirty="0" err="1">
                <a:solidFill>
                  <a:srgbClr val="002060"/>
                </a:solidFill>
                <a:latin typeface="Nunito Black" pitchFamily="2" charset="0"/>
              </a:rPr>
              <a:t>Câu</a:t>
            </a:r>
            <a:r>
              <a:rPr lang="en-US" sz="2400" b="1" dirty="0">
                <a:solidFill>
                  <a:srgbClr val="002060"/>
                </a:solidFill>
                <a:latin typeface="Nunito Black" pitchFamily="2" charset="0"/>
              </a:rPr>
              <a:t> 3: </a:t>
            </a:r>
            <a:r>
              <a:rPr lang="en-US" sz="2400" b="1" dirty="0" err="1">
                <a:solidFill>
                  <a:srgbClr val="002060"/>
                </a:solidFill>
                <a:latin typeface="Nunito Black" pitchFamily="2" charset="0"/>
              </a:rPr>
              <a:t>Trao</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đổi</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bài</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làm</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của</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em</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với</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bạn</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chỉnh</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sửa</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và</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bổ</a:t>
            </a:r>
            <a:r>
              <a:rPr lang="en-US" sz="2400" b="1" dirty="0">
                <a:solidFill>
                  <a:srgbClr val="002060"/>
                </a:solidFill>
                <a:latin typeface="Nunito Black" pitchFamily="2" charset="0"/>
              </a:rPr>
              <a:t> sung ý hay.</a:t>
            </a:r>
            <a:endParaRPr lang="en-US" sz="2400" dirty="0">
              <a:solidFill>
                <a:srgbClr val="002060"/>
              </a:solidFill>
              <a:latin typeface="Nunito Black" pitchFamily="2" charset="0"/>
            </a:endParaRPr>
          </a:p>
        </p:txBody>
      </p:sp>
      <p:sp>
        <p:nvSpPr>
          <p:cNvPr id="7" name="Cloud 6"/>
          <p:cNvSpPr/>
          <p:nvPr/>
        </p:nvSpPr>
        <p:spPr>
          <a:xfrm>
            <a:off x="3124200" y="1828800"/>
            <a:ext cx="6096000" cy="2951619"/>
          </a:xfrm>
          <a:prstGeom prst="cloud">
            <a:avLst/>
          </a:prstGeom>
          <a:solidFill>
            <a:srgbClr val="008000"/>
          </a:solidFill>
        </p:spPr>
        <p:txBody>
          <a:bodyPr>
            <a:spAutoFit/>
          </a:bodyPr>
          <a:lstStyle/>
          <a:p>
            <a:r>
              <a:rPr lang="en-US" sz="2400" dirty="0" err="1">
                <a:solidFill>
                  <a:schemeClr val="bg1"/>
                </a:solidFill>
                <a:latin typeface="Nunito Black" pitchFamily="2" charset="0"/>
              </a:rPr>
              <a:t>Em</a:t>
            </a:r>
            <a:r>
              <a:rPr lang="en-US" sz="2400" dirty="0">
                <a:solidFill>
                  <a:schemeClr val="bg1"/>
                </a:solidFill>
                <a:latin typeface="Nunito Black" pitchFamily="2" charset="0"/>
              </a:rPr>
              <a:t> </a:t>
            </a:r>
            <a:r>
              <a:rPr lang="en-US" sz="2400" dirty="0" err="1">
                <a:solidFill>
                  <a:schemeClr val="bg1"/>
                </a:solidFill>
                <a:latin typeface="Nunito Black" pitchFamily="2" charset="0"/>
              </a:rPr>
              <a:t>cùng</a:t>
            </a:r>
            <a:r>
              <a:rPr lang="en-US" sz="2400" dirty="0">
                <a:solidFill>
                  <a:schemeClr val="bg1"/>
                </a:solidFill>
                <a:latin typeface="Nunito Black" pitchFamily="2" charset="0"/>
              </a:rPr>
              <a:t> </a:t>
            </a:r>
            <a:r>
              <a:rPr lang="en-US" sz="2400" dirty="0" err="1">
                <a:solidFill>
                  <a:schemeClr val="bg1"/>
                </a:solidFill>
                <a:latin typeface="Nunito Black" pitchFamily="2" charset="0"/>
              </a:rPr>
              <a:t>các</a:t>
            </a:r>
            <a:r>
              <a:rPr lang="en-US" sz="2400" dirty="0">
                <a:solidFill>
                  <a:schemeClr val="bg1"/>
                </a:solidFill>
                <a:latin typeface="Nunito Black" pitchFamily="2" charset="0"/>
              </a:rPr>
              <a:t> </a:t>
            </a:r>
            <a:r>
              <a:rPr lang="en-US" sz="2400" dirty="0" err="1">
                <a:solidFill>
                  <a:schemeClr val="bg1"/>
                </a:solidFill>
                <a:latin typeface="Nunito Black" pitchFamily="2" charset="0"/>
              </a:rPr>
              <a:t>bạn</a:t>
            </a:r>
            <a:r>
              <a:rPr lang="en-US" sz="2400" dirty="0">
                <a:solidFill>
                  <a:schemeClr val="bg1"/>
                </a:solidFill>
                <a:latin typeface="Nunito Black" pitchFamily="2" charset="0"/>
              </a:rPr>
              <a:t> </a:t>
            </a:r>
            <a:r>
              <a:rPr lang="en-US" sz="2400" dirty="0" err="1">
                <a:solidFill>
                  <a:schemeClr val="bg1"/>
                </a:solidFill>
                <a:latin typeface="Nunito Black" pitchFamily="2" charset="0"/>
              </a:rPr>
              <a:t>trong</a:t>
            </a:r>
            <a:r>
              <a:rPr lang="en-US" sz="2400" dirty="0">
                <a:solidFill>
                  <a:schemeClr val="bg1"/>
                </a:solidFill>
                <a:latin typeface="Nunito Black" pitchFamily="2" charset="0"/>
              </a:rPr>
              <a:t> </a:t>
            </a:r>
            <a:r>
              <a:rPr lang="en-US" sz="2400" dirty="0" err="1">
                <a:solidFill>
                  <a:schemeClr val="bg1"/>
                </a:solidFill>
                <a:latin typeface="Nunito Black" pitchFamily="2" charset="0"/>
              </a:rPr>
              <a:t>lớp</a:t>
            </a:r>
            <a:r>
              <a:rPr lang="en-US" sz="2400" dirty="0">
                <a:solidFill>
                  <a:schemeClr val="bg1"/>
                </a:solidFill>
                <a:latin typeface="Nunito Black" pitchFamily="2" charset="0"/>
              </a:rPr>
              <a:t> </a:t>
            </a:r>
            <a:r>
              <a:rPr lang="en-US" sz="2400" dirty="0" err="1">
                <a:solidFill>
                  <a:schemeClr val="bg1"/>
                </a:solidFill>
                <a:latin typeface="Nunito Black" pitchFamily="2" charset="0"/>
              </a:rPr>
              <a:t>thực</a:t>
            </a:r>
            <a:r>
              <a:rPr lang="en-US" sz="2400" dirty="0">
                <a:solidFill>
                  <a:schemeClr val="bg1"/>
                </a:solidFill>
                <a:latin typeface="Nunito Black" pitchFamily="2" charset="0"/>
              </a:rPr>
              <a:t> </a:t>
            </a:r>
            <a:r>
              <a:rPr lang="en-US" sz="2400" dirty="0" err="1">
                <a:solidFill>
                  <a:schemeClr val="bg1"/>
                </a:solidFill>
                <a:latin typeface="Nunito Black" pitchFamily="2" charset="0"/>
              </a:rPr>
              <a:t>hiện</a:t>
            </a:r>
            <a:r>
              <a:rPr lang="en-US" sz="2400" dirty="0">
                <a:solidFill>
                  <a:schemeClr val="bg1"/>
                </a:solidFill>
                <a:latin typeface="Nunito Black" pitchFamily="2" charset="0"/>
              </a:rPr>
              <a:t> </a:t>
            </a:r>
            <a:r>
              <a:rPr lang="en-US" sz="2400" dirty="0" err="1">
                <a:solidFill>
                  <a:schemeClr val="bg1"/>
                </a:solidFill>
                <a:latin typeface="Nunito Black" pitchFamily="2" charset="0"/>
              </a:rPr>
              <a:t>trao</a:t>
            </a:r>
            <a:r>
              <a:rPr lang="en-US" sz="2400" dirty="0">
                <a:solidFill>
                  <a:schemeClr val="bg1"/>
                </a:solidFill>
                <a:latin typeface="Nunito Black" pitchFamily="2" charset="0"/>
              </a:rPr>
              <a:t> </a:t>
            </a:r>
            <a:r>
              <a:rPr lang="en-US" sz="2400" dirty="0" err="1">
                <a:solidFill>
                  <a:schemeClr val="bg1"/>
                </a:solidFill>
                <a:latin typeface="Nunito Black" pitchFamily="2" charset="0"/>
              </a:rPr>
              <a:t>đổi</a:t>
            </a:r>
            <a:r>
              <a:rPr lang="en-US" sz="2400" dirty="0">
                <a:solidFill>
                  <a:schemeClr val="bg1"/>
                </a:solidFill>
                <a:latin typeface="Nunito Black" pitchFamily="2" charset="0"/>
              </a:rPr>
              <a:t> </a:t>
            </a:r>
            <a:r>
              <a:rPr lang="en-US" sz="2400" dirty="0" err="1">
                <a:solidFill>
                  <a:schemeClr val="bg1"/>
                </a:solidFill>
                <a:latin typeface="Nunito Black" pitchFamily="2" charset="0"/>
              </a:rPr>
              <a:t>bài</a:t>
            </a:r>
            <a:r>
              <a:rPr lang="en-US" sz="2400" dirty="0">
                <a:solidFill>
                  <a:schemeClr val="bg1"/>
                </a:solidFill>
                <a:latin typeface="Nunito Black" pitchFamily="2" charset="0"/>
              </a:rPr>
              <a:t> </a:t>
            </a:r>
            <a:r>
              <a:rPr lang="en-US" sz="2400" dirty="0" err="1">
                <a:solidFill>
                  <a:schemeClr val="bg1"/>
                </a:solidFill>
                <a:latin typeface="Nunito Black" pitchFamily="2" charset="0"/>
              </a:rPr>
              <a:t>làm</a:t>
            </a:r>
            <a:r>
              <a:rPr lang="en-US" sz="2400" dirty="0">
                <a:solidFill>
                  <a:schemeClr val="bg1"/>
                </a:solidFill>
                <a:latin typeface="Nunito Black" pitchFamily="2" charset="0"/>
              </a:rPr>
              <a:t>, </a:t>
            </a:r>
            <a:r>
              <a:rPr lang="en-US" sz="2400" dirty="0" err="1">
                <a:solidFill>
                  <a:schemeClr val="bg1"/>
                </a:solidFill>
                <a:latin typeface="Nunito Black" pitchFamily="2" charset="0"/>
              </a:rPr>
              <a:t>nhận</a:t>
            </a:r>
            <a:r>
              <a:rPr lang="en-US" sz="2400" dirty="0">
                <a:solidFill>
                  <a:schemeClr val="bg1"/>
                </a:solidFill>
                <a:latin typeface="Nunito Black" pitchFamily="2" charset="0"/>
              </a:rPr>
              <a:t> </a:t>
            </a:r>
            <a:r>
              <a:rPr lang="en-US" sz="2400" dirty="0" err="1">
                <a:solidFill>
                  <a:schemeClr val="bg1"/>
                </a:solidFill>
                <a:latin typeface="Nunito Black" pitchFamily="2" charset="0"/>
              </a:rPr>
              <a:t>xét</a:t>
            </a:r>
            <a:r>
              <a:rPr lang="en-US" sz="2400" dirty="0">
                <a:solidFill>
                  <a:schemeClr val="bg1"/>
                </a:solidFill>
                <a:latin typeface="Nunito Black" pitchFamily="2" charset="0"/>
              </a:rPr>
              <a:t> </a:t>
            </a:r>
            <a:r>
              <a:rPr lang="en-US" sz="2400" dirty="0" err="1">
                <a:solidFill>
                  <a:schemeClr val="bg1"/>
                </a:solidFill>
                <a:latin typeface="Nunito Black" pitchFamily="2" charset="0"/>
              </a:rPr>
              <a:t>và</a:t>
            </a:r>
            <a:r>
              <a:rPr lang="en-US" sz="2400" dirty="0">
                <a:solidFill>
                  <a:schemeClr val="bg1"/>
                </a:solidFill>
                <a:latin typeface="Nunito Black" pitchFamily="2" charset="0"/>
              </a:rPr>
              <a:t> </a:t>
            </a:r>
            <a:r>
              <a:rPr lang="en-US" sz="2400" dirty="0" err="1">
                <a:solidFill>
                  <a:schemeClr val="bg1"/>
                </a:solidFill>
                <a:latin typeface="Nunito Black" pitchFamily="2" charset="0"/>
              </a:rPr>
              <a:t>học</a:t>
            </a:r>
            <a:r>
              <a:rPr lang="en-US" sz="2400" dirty="0">
                <a:solidFill>
                  <a:schemeClr val="bg1"/>
                </a:solidFill>
                <a:latin typeface="Nunito Black" pitchFamily="2" charset="0"/>
              </a:rPr>
              <a:t> </a:t>
            </a:r>
            <a:r>
              <a:rPr lang="en-US" sz="2400" dirty="0" err="1">
                <a:solidFill>
                  <a:schemeClr val="bg1"/>
                </a:solidFill>
                <a:latin typeface="Nunito Black" pitchFamily="2" charset="0"/>
              </a:rPr>
              <a:t>hỏi</a:t>
            </a:r>
            <a:r>
              <a:rPr lang="en-US" sz="2400" dirty="0">
                <a:solidFill>
                  <a:schemeClr val="bg1"/>
                </a:solidFill>
                <a:latin typeface="Nunito Black" pitchFamily="2" charset="0"/>
              </a:rPr>
              <a:t> </a:t>
            </a:r>
            <a:r>
              <a:rPr lang="en-US" sz="2400" dirty="0" err="1">
                <a:solidFill>
                  <a:schemeClr val="bg1"/>
                </a:solidFill>
                <a:latin typeface="Nunito Black" pitchFamily="2" charset="0"/>
              </a:rPr>
              <a:t>bài</a:t>
            </a:r>
            <a:r>
              <a:rPr lang="en-US" sz="2400" dirty="0">
                <a:solidFill>
                  <a:schemeClr val="bg1"/>
                </a:solidFill>
                <a:latin typeface="Nunito Black" pitchFamily="2" charset="0"/>
              </a:rPr>
              <a:t> </a:t>
            </a:r>
            <a:r>
              <a:rPr lang="en-US" sz="2400" dirty="0" err="1">
                <a:solidFill>
                  <a:schemeClr val="bg1"/>
                </a:solidFill>
                <a:latin typeface="Nunito Black" pitchFamily="2" charset="0"/>
              </a:rPr>
              <a:t>các</a:t>
            </a:r>
            <a:r>
              <a:rPr lang="en-US" sz="2400" dirty="0">
                <a:solidFill>
                  <a:schemeClr val="bg1"/>
                </a:solidFill>
                <a:latin typeface="Nunito Black" pitchFamily="2" charset="0"/>
              </a:rPr>
              <a:t> </a:t>
            </a:r>
            <a:r>
              <a:rPr lang="en-US" sz="2400" dirty="0" err="1">
                <a:solidFill>
                  <a:schemeClr val="bg1"/>
                </a:solidFill>
                <a:latin typeface="Nunito Black" pitchFamily="2" charset="0"/>
              </a:rPr>
              <a:t>bạn</a:t>
            </a:r>
            <a:r>
              <a:rPr lang="en-US" sz="2400" dirty="0">
                <a:solidFill>
                  <a:schemeClr val="bg1"/>
                </a:solidFill>
                <a:latin typeface="Nunito Black" pitchFamily="2" charset="0"/>
              </a:rPr>
              <a:t> </a:t>
            </a:r>
            <a:r>
              <a:rPr lang="en-US" sz="2400" dirty="0" err="1">
                <a:solidFill>
                  <a:schemeClr val="bg1"/>
                </a:solidFill>
                <a:latin typeface="Nunito Black" pitchFamily="2" charset="0"/>
              </a:rPr>
              <a:t>những</a:t>
            </a:r>
            <a:r>
              <a:rPr lang="en-US" sz="2400" dirty="0">
                <a:solidFill>
                  <a:schemeClr val="bg1"/>
                </a:solidFill>
                <a:latin typeface="Nunito Black" pitchFamily="2" charset="0"/>
              </a:rPr>
              <a:t> ý hay.</a:t>
            </a:r>
            <a:br>
              <a:rPr lang="en-US" sz="2400" dirty="0">
                <a:solidFill>
                  <a:schemeClr val="bg1"/>
                </a:solidFill>
                <a:latin typeface="Nunito Black" pitchFamily="2" charset="0"/>
              </a:rPr>
            </a:br>
            <a:br>
              <a:rPr lang="en-US" dirty="0">
                <a:solidFill>
                  <a:srgbClr val="000000"/>
                </a:solidFill>
                <a:latin typeface="OpenSans"/>
              </a:rPr>
            </a:br>
            <a:endParaRPr lang="en-US" dirty="0"/>
          </a:p>
        </p:txBody>
      </p:sp>
    </p:spTree>
    <p:extLst>
      <p:ext uri="{BB962C8B-B14F-4D97-AF65-F5344CB8AC3E}">
        <p14:creationId xmlns:p14="http://schemas.microsoft.com/office/powerpoint/2010/main" val="15085333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D2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0569">
            <a:off x="6558111" y="1590866"/>
            <a:ext cx="451280" cy="566676"/>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0569">
            <a:off x="11014046" y="3269065"/>
            <a:ext cx="451280" cy="56667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5800" y="150698"/>
            <a:ext cx="10553886" cy="648690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2860293"/>
            <a:ext cx="3617925" cy="3997707"/>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85800" y="674319"/>
            <a:ext cx="607845" cy="663323"/>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921024" y="55446"/>
            <a:ext cx="1270976" cy="1282195"/>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475965" y="4430058"/>
            <a:ext cx="3716035" cy="2485003"/>
          </a:xfrm>
          <a:prstGeom prst="rect">
            <a:avLst/>
          </a:prstGeom>
        </p:spPr>
      </p:pic>
      <p:sp>
        <p:nvSpPr>
          <p:cNvPr id="11" name="TextBox 10">
            <a:extLst>
              <a:ext uri="{FF2B5EF4-FFF2-40B4-BE49-F238E27FC236}">
                <a16:creationId xmlns:a16="http://schemas.microsoft.com/office/drawing/2014/main" id="{CA0E28F7-C2FC-6CA9-E824-0E775DE5C238}"/>
              </a:ext>
            </a:extLst>
          </p:cNvPr>
          <p:cNvSpPr txBox="1"/>
          <p:nvPr/>
        </p:nvSpPr>
        <p:spPr>
          <a:xfrm>
            <a:off x="3998285" y="2242392"/>
            <a:ext cx="5145039" cy="1952947"/>
          </a:xfrm>
          <a:prstGeom prst="rect">
            <a:avLst/>
          </a:prstGeom>
          <a:noFill/>
        </p:spPr>
        <p:txBody>
          <a:bodyPr vert="horz" lIns="60960" tIns="30480" rIns="60960" bIns="30480" rtlCol="0" anchor="ctr">
            <a:noAutofit/>
          </a:bodyPr>
          <a:lstStyle/>
          <a:p>
            <a:pPr marL="0" marR="0" lvl="0" indent="-152408" algn="ctr" defTabSz="609539" rtl="0" eaLnBrk="1" fontAlgn="auto" latinLnBrk="0" hangingPunct="1">
              <a:lnSpc>
                <a:spcPct val="170000"/>
              </a:lnSpc>
              <a:spcBef>
                <a:spcPct val="0"/>
              </a:spcBef>
              <a:spcAft>
                <a:spcPts val="400"/>
              </a:spcAft>
              <a:buClrTx/>
              <a:buSzTx/>
              <a:buFontTx/>
              <a:buNone/>
              <a:tabLst/>
              <a:defRPr/>
            </a:pPr>
            <a:r>
              <a:rPr kumimoji="0" lang="en-US" sz="5400" b="0" i="0" u="none" strike="noStrike" kern="1200" cap="none" spc="0" normalizeH="0" baseline="0" noProof="0" dirty="0" err="1">
                <a:ln>
                  <a:noFill/>
                </a:ln>
                <a:solidFill>
                  <a:srgbClr val="F92D67"/>
                </a:solidFill>
                <a:effectLst/>
                <a:uLnTx/>
                <a:uFillTx/>
                <a:latin typeface="Sigmar One" panose="00000500000000000000" pitchFamily="2" charset="0"/>
                <a:ea typeface="+mn-ea"/>
                <a:cs typeface="+mn-cs"/>
              </a:rPr>
              <a:t>Vận</a:t>
            </a:r>
            <a:r>
              <a:rPr kumimoji="0" lang="en-US" sz="5400" b="0" i="0" u="none" strike="noStrike" kern="1200" cap="none" spc="0" normalizeH="0" noProof="0" dirty="0">
                <a:ln>
                  <a:noFill/>
                </a:ln>
                <a:solidFill>
                  <a:srgbClr val="F92D67"/>
                </a:solidFill>
                <a:effectLst/>
                <a:uLnTx/>
                <a:uFillTx/>
                <a:latin typeface="Sigmar One" panose="00000500000000000000" pitchFamily="2" charset="0"/>
                <a:ea typeface="+mn-ea"/>
                <a:cs typeface="+mn-cs"/>
              </a:rPr>
              <a:t> </a:t>
            </a:r>
            <a:r>
              <a:rPr kumimoji="0" lang="en-US" sz="5400" b="0" i="0" u="none" strike="noStrike" kern="1200" cap="none" spc="0" normalizeH="0" noProof="0" dirty="0" err="1">
                <a:ln>
                  <a:noFill/>
                </a:ln>
                <a:solidFill>
                  <a:srgbClr val="F92D67"/>
                </a:solidFill>
                <a:effectLst/>
                <a:uLnTx/>
                <a:uFillTx/>
                <a:latin typeface="Sigmar One" panose="00000500000000000000" pitchFamily="2" charset="0"/>
                <a:ea typeface="+mn-ea"/>
                <a:cs typeface="+mn-cs"/>
              </a:rPr>
              <a:t>dụng</a:t>
            </a:r>
            <a:endParaRPr kumimoji="0" lang="en-US" sz="5400" b="0" i="0" u="none" strike="noStrike" kern="1200" cap="none" spc="0" normalizeH="0" baseline="0" noProof="0" dirty="0">
              <a:ln>
                <a:noFill/>
              </a:ln>
              <a:solidFill>
                <a:srgbClr val="F92D67"/>
              </a:solidFill>
              <a:effectLst/>
              <a:uLnTx/>
              <a:uFillTx/>
              <a:latin typeface="Sigmar One" panose="00000500000000000000" pitchFamily="2" charset="0"/>
              <a:ea typeface="+mn-ea"/>
              <a:cs typeface="+mn-cs"/>
            </a:endParaRPr>
          </a:p>
        </p:txBody>
      </p:sp>
    </p:spTree>
    <p:extLst>
      <p:ext uri="{BB962C8B-B14F-4D97-AF65-F5344CB8AC3E}">
        <p14:creationId xmlns:p14="http://schemas.microsoft.com/office/powerpoint/2010/main" val="31403516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13659</TotalTime>
  <Words>774</Words>
  <Application>Microsoft Office PowerPoint</Application>
  <PresentationFormat>Widescreen</PresentationFormat>
  <Paragraphs>29</Paragraphs>
  <Slides>12</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12</vt:i4>
      </vt:variant>
    </vt:vector>
  </HeadingPairs>
  <TitlesOfParts>
    <vt:vector size="25" baseType="lpstr">
      <vt:lpstr>Calibri Light</vt:lpstr>
      <vt:lpstr>Great Vibes</vt:lpstr>
      <vt:lpstr>Nunito Black</vt:lpstr>
      <vt:lpstr>Chango</vt:lpstr>
      <vt:lpstr>Calibri</vt:lpstr>
      <vt:lpstr>OpenSans</vt:lpstr>
      <vt:lpstr>Times New Roman</vt:lpstr>
      <vt:lpstr>Sriracha</vt:lpstr>
      <vt:lpstr>Sigmar One</vt:lpstr>
      <vt:lpstr>Arial</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Nhiều màu sắc Họa tiết và Hình dạng Trừu tượng Đoán bức hình Bản thuyết trình Vui nhộn</dc:title>
  <dc:creator>Admin</dc:creator>
  <cp:lastModifiedBy>Administrator</cp:lastModifiedBy>
  <cp:revision>158</cp:revision>
  <dcterms:created xsi:type="dcterms:W3CDTF">2006-08-16T00:00:00Z</dcterms:created>
  <dcterms:modified xsi:type="dcterms:W3CDTF">2022-12-05T15:09:43Z</dcterms:modified>
  <dc:identifier>DAFDiO2oNAs</dc:identifier>
</cp:coreProperties>
</file>