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6" r:id="rId4"/>
    <p:sldMasterId id="2147483708" r:id="rId5"/>
    <p:sldMasterId id="2147483720" r:id="rId6"/>
  </p:sldMasterIdLst>
  <p:notesMasterIdLst>
    <p:notesMasterId r:id="rId41"/>
  </p:notesMasterIdLst>
  <p:sldIdLst>
    <p:sldId id="405" r:id="rId7"/>
    <p:sldId id="377" r:id="rId8"/>
    <p:sldId id="379" r:id="rId9"/>
    <p:sldId id="380" r:id="rId10"/>
    <p:sldId id="382" r:id="rId11"/>
    <p:sldId id="393" r:id="rId12"/>
    <p:sldId id="386" r:id="rId13"/>
    <p:sldId id="387" r:id="rId14"/>
    <p:sldId id="390" r:id="rId15"/>
    <p:sldId id="395" r:id="rId16"/>
    <p:sldId id="397" r:id="rId17"/>
    <p:sldId id="339" r:id="rId18"/>
    <p:sldId id="398" r:id="rId19"/>
    <p:sldId id="399" r:id="rId20"/>
    <p:sldId id="404" r:id="rId21"/>
    <p:sldId id="407" r:id="rId22"/>
    <p:sldId id="410" r:id="rId23"/>
    <p:sldId id="411" r:id="rId24"/>
    <p:sldId id="414" r:id="rId25"/>
    <p:sldId id="417" r:id="rId26"/>
    <p:sldId id="418" r:id="rId27"/>
    <p:sldId id="423" r:id="rId28"/>
    <p:sldId id="424" r:id="rId29"/>
    <p:sldId id="463" r:id="rId30"/>
    <p:sldId id="425" r:id="rId31"/>
    <p:sldId id="428" r:id="rId32"/>
    <p:sldId id="426" r:id="rId33"/>
    <p:sldId id="434" r:id="rId34"/>
    <p:sldId id="442" r:id="rId35"/>
    <p:sldId id="439" r:id="rId36"/>
    <p:sldId id="354" r:id="rId37"/>
    <p:sldId id="331" r:id="rId38"/>
    <p:sldId id="464" r:id="rId39"/>
    <p:sldId id="309" r:id="rId40"/>
  </p:sldIdLst>
  <p:sldSz cx="12192000" cy="6858000"/>
  <p:notesSz cx="6858000" cy="9144000"/>
  <p:embeddedFontLst>
    <p:embeddedFont>
      <p:font typeface="Sigmar One" panose="020B0604020202020204" charset="0"/>
      <p:regular r:id="rId42"/>
    </p:embeddedFont>
    <p:embeddedFont>
      <p:font typeface="Nunito Black" panose="020B0604020202020204" charset="0"/>
      <p:bold r:id="rId43"/>
      <p:boldItalic r:id="rId44"/>
    </p:embeddedFont>
    <p:embeddedFont>
      <p:font typeface="Sriracha" panose="020B0604020202020204" charset="-34"/>
      <p:regular r:id="rId45"/>
    </p:embeddedFont>
    <p:embeddedFont>
      <p:font typeface="Calibri Light" panose="020F0302020204030204" pitchFamily="34" charset="0"/>
      <p:regular r:id="rId46"/>
      <p:italic r:id="rId47"/>
    </p:embeddedFont>
    <p:embeddedFont>
      <p:font typeface="Tahoma" panose="020B0604030504040204" pitchFamily="34" charset="0"/>
      <p:regular r:id="rId48"/>
      <p:bold r:id="rId49"/>
    </p:embeddedFont>
    <p:embeddedFont>
      <p:font typeface="Calibri" panose="020F0502020204030204" pitchFamily="34" charset="0"/>
      <p:regular r:id="rId50"/>
      <p:bold r:id="rId51"/>
      <p:italic r:id="rId52"/>
      <p:boldItalic r:id="rId53"/>
    </p:embeddedFont>
    <p:embeddedFont>
      <p:font typeface="Great Vibes" panose="020B0604020202020204" charset="0"/>
      <p:regular r:id="rId5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95"/>
            <p14:sldId id="397"/>
            <p14:sldId id="339"/>
            <p14:sldId id="398"/>
            <p14:sldId id="399"/>
            <p14:sldId id="404"/>
            <p14:sldId id="407"/>
            <p14:sldId id="410"/>
            <p14:sldId id="411"/>
            <p14:sldId id="414"/>
            <p14:sldId id="417"/>
            <p14:sldId id="418"/>
            <p14:sldId id="423"/>
            <p14:sldId id="424"/>
            <p14:sldId id="463"/>
            <p14:sldId id="425"/>
            <p14:sldId id="428"/>
            <p14:sldId id="426"/>
            <p14:sldId id="434"/>
            <p14:sldId id="442"/>
            <p14:sldId id="439"/>
            <p14:sldId id="354"/>
            <p14:sldId id="331"/>
            <p14:sldId id="464"/>
          </p14:sldIdLst>
        </p14:section>
        <p14:section name="Untitled Section" id="{E3C45DB0-CDD1-4C49-8990-6DF7C6D156F7}">
          <p14:sldIdLst>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6" d="100"/>
          <a:sy n="86" d="100"/>
        </p:scale>
        <p:origin x="708"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590800" y="1828800"/>
            <a:ext cx="8534400" cy="600670"/>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Tư</a:t>
            </a:r>
            <a:r>
              <a:rPr kumimoji="0" lang="en-US" sz="8000" b="1" i="0" u="none" strike="noStrike" kern="1200" cap="none" spc="0" normalizeH="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13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12.năm </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2023</a:t>
            </a:r>
            <a:endPar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endParaRP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152223" y="2429470"/>
            <a:ext cx="10972977" cy="1736373"/>
            <a:chOff x="-876750" y="3572945"/>
            <a:chExt cx="10747423" cy="1736373"/>
          </a:xfrm>
        </p:grpSpPr>
        <p:sp>
          <p:nvSpPr>
            <p:cNvPr id="6" name="TextBox 5">
              <a:extLst>
                <a:ext uri="{FF2B5EF4-FFF2-40B4-BE49-F238E27FC236}">
                  <a16:creationId xmlns:a16="http://schemas.microsoft.com/office/drawing/2014/main" id="{FDF99F60-2DEC-4DEF-9300-E3C8E7CE95D2}"/>
                </a:ext>
              </a:extLst>
            </p:cNvPr>
            <p:cNvSpPr txBox="1"/>
            <p:nvPr/>
          </p:nvSpPr>
          <p:spPr>
            <a:xfrm>
              <a:off x="3320512" y="3572945"/>
              <a:ext cx="6550161" cy="1736373"/>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 (</a:t>
              </a:r>
              <a:r>
                <a:rPr lang="en-US" sz="5400" spc="-133" dirty="0" err="1">
                  <a:solidFill>
                    <a:srgbClr val="FF0000"/>
                  </a:solidFill>
                  <a:latin typeface="Sriracha"/>
                </a:rPr>
                <a:t>trang</a:t>
              </a:r>
              <a:r>
                <a:rPr lang="en-US" sz="5400" spc="-133" dirty="0">
                  <a:solidFill>
                    <a:srgbClr val="FF0000"/>
                  </a:solidFill>
                  <a:latin typeface="Sriracha"/>
                </a:rPr>
                <a:t> 124).</a:t>
              </a:r>
            </a:p>
          </p:txBody>
        </p:sp>
        <p:sp>
          <p:nvSpPr>
            <p:cNvPr id="7" name="TextBox 6">
              <a:extLst>
                <a:ext uri="{FF2B5EF4-FFF2-40B4-BE49-F238E27FC236}">
                  <a16:creationId xmlns:a16="http://schemas.microsoft.com/office/drawing/2014/main" id="{56766A65-AB59-44B3-F82A-2DEA307661EB}"/>
                </a:ext>
              </a:extLst>
            </p:cNvPr>
            <p:cNvSpPr txBox="1"/>
            <p:nvPr/>
          </p:nvSpPr>
          <p:spPr>
            <a:xfrm>
              <a:off x="-876750" y="3572945"/>
              <a:ext cx="4776729"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Đọc</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3" name="Rectangle 2">
            <a:extLst>
              <a:ext uri="{FF2B5EF4-FFF2-40B4-BE49-F238E27FC236}">
                <a16:creationId xmlns:a16="http://schemas.microsoft.com/office/drawing/2014/main" id="{AA7F0E57-FBDE-0BAE-4862-1540F73B4BBA}"/>
              </a:ext>
            </a:extLst>
          </p:cNvPr>
          <p:cNvSpPr/>
          <p:nvPr/>
        </p:nvSpPr>
        <p:spPr>
          <a:xfrm>
            <a:off x="762000" y="1371600"/>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082E7-5890-44E1-9587-0B99D7E4D6A2}"/>
              </a:ext>
            </a:extLst>
          </p:cNvPr>
          <p:cNvSpPr txBox="1"/>
          <p:nvPr/>
        </p:nvSpPr>
        <p:spPr>
          <a:xfrm>
            <a:off x="1159626" y="1238071"/>
            <a:ext cx="2292722" cy="1200329"/>
          </a:xfrm>
          <a:prstGeom prst="rect">
            <a:avLst/>
          </a:prstGeom>
          <a:noFill/>
        </p:spPr>
        <p:txBody>
          <a:bodyPr wrap="square" rtlCol="0">
            <a:spAutoFit/>
          </a:bodyPr>
          <a:lstStyle/>
          <a:p>
            <a:r>
              <a:rPr lang="en-US" sz="3600" dirty="0"/>
              <a:t>song </a:t>
            </a:r>
            <a:r>
              <a:rPr lang="en-US" sz="3600" dirty="0" err="1"/>
              <a:t>hành</a:t>
            </a:r>
            <a:endParaRPr lang="en-US" sz="3600" dirty="0"/>
          </a:p>
          <a:p>
            <a:r>
              <a:rPr lang="en-US" sz="3600" dirty="0" err="1"/>
              <a:t>trang</a:t>
            </a:r>
            <a:r>
              <a:rPr lang="en-US" sz="3600" dirty="0"/>
              <a:t> </a:t>
            </a:r>
            <a:r>
              <a:rPr lang="en-US" sz="3600" dirty="0" err="1"/>
              <a:t>sách</a:t>
            </a:r>
            <a:r>
              <a:rPr lang="en-US" sz="3600" dirty="0"/>
              <a:t>.</a:t>
            </a: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theo</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248400"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smtClean="0">
                <a:solidFill>
                  <a:srgbClr val="FF0000"/>
                </a:solidFill>
                <a:latin typeface="Sigmar One" panose="00000500000000000000" pitchFamily="2" charset="0"/>
                <a:ea typeface="+mj-ea"/>
                <a:cs typeface="+mj-cs"/>
              </a:rPr>
              <a:t>Tìm</a:t>
            </a:r>
            <a:r>
              <a:rPr lang="en-US" sz="6400" dirty="0" smtClean="0">
                <a:solidFill>
                  <a:srgbClr val="FF0000"/>
                </a:solidFill>
                <a:latin typeface="Sigmar One" panose="00000500000000000000" pitchFamily="2" charset="0"/>
                <a:ea typeface="+mj-ea"/>
                <a:cs typeface="+mj-cs"/>
              </a:rPr>
              <a:t> </a:t>
            </a:r>
            <a:r>
              <a:rPr lang="en-US" sz="6400" dirty="0" err="1" smtClean="0">
                <a:solidFill>
                  <a:srgbClr val="FF0000"/>
                </a:solidFill>
                <a:latin typeface="Sigmar One" panose="00000500000000000000" pitchFamily="2" charset="0"/>
                <a:ea typeface="+mj-ea"/>
                <a:cs typeface="+mj-cs"/>
              </a:rPr>
              <a:t>hiểu</a:t>
            </a:r>
            <a:r>
              <a:rPr lang="en-US" sz="6400" dirty="0" smtClean="0">
                <a:solidFill>
                  <a:srgbClr val="FF0000"/>
                </a:solidFill>
                <a:latin typeface="Sigmar One" panose="00000500000000000000" pitchFamily="2" charset="0"/>
                <a:ea typeface="+mj-ea"/>
                <a:cs typeface="+mj-cs"/>
              </a:rPr>
              <a:t> </a:t>
            </a:r>
            <a:r>
              <a:rPr lang="en-US" sz="6400" dirty="0" err="1" smtClean="0">
                <a:solidFill>
                  <a:srgbClr val="FF0000"/>
                </a:solidFill>
                <a:latin typeface="Sigmar One" panose="00000500000000000000" pitchFamily="2" charset="0"/>
                <a:ea typeface="+mj-ea"/>
                <a:cs typeface="+mj-cs"/>
              </a:rPr>
              <a:t>bài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a:solidFill>
                  <a:schemeClr val="bg1"/>
                </a:solidFill>
                <a:latin typeface="Nunito Black" pitchFamily="2" charset="0"/>
              </a:rPr>
              <a:t>Hoạt</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động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a:solidFill>
                  <a:schemeClr val="accent2">
                    <a:lumMod val="50000"/>
                  </a:schemeClr>
                </a:solidFill>
                <a:latin typeface="Nunito Black" pitchFamily="2" charset="0"/>
              </a:rPr>
              <a:t>Gợi</a:t>
            </a:r>
            <a:r>
              <a:rPr lang="en-US" sz="2000" dirty="0">
                <a:solidFill>
                  <a:schemeClr val="accent2">
                    <a:lumMod val="50000"/>
                  </a:schemeClr>
                </a:solidFill>
                <a:latin typeface="Nunito Black" pitchFamily="2" charset="0"/>
              </a:rPr>
              <a:t> ý: </a:t>
            </a:r>
            <a:r>
              <a:rPr lang="vi-VN" sz="2000" dirty="0">
                <a:solidFill>
                  <a:schemeClr val="accent2">
                    <a:lumMod val="50000"/>
                  </a:schemeClr>
                </a:solidFill>
                <a:latin typeface="Nunito Black" pitchFamily="2" charset="0"/>
              </a:rPr>
              <a:t>Em đọc kĩ 3 khổ thơ đầu và kết hợp quan sát tranh để trả lời câu hỏi.</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a:solidFill>
                  <a:srgbClr val="FF0000"/>
                </a:solidFill>
                <a:latin typeface="Nunito Black" pitchFamily="2" charset="0"/>
              </a:rPr>
              <a:t>theo</a:t>
            </a:r>
            <a:r>
              <a:rPr lang="en-US" sz="2000" dirty="0">
                <a:solidFill>
                  <a:srgbClr val="FF0000"/>
                </a:solidFill>
                <a:latin typeface="Nunito Black" pitchFamily="2" charset="0"/>
              </a:rPr>
              <a:t> </a:t>
            </a:r>
            <a:r>
              <a:rPr lang="vi-VN" sz="20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đọc kĩ khổ thơ 4 và 5 để hoàn thành bài tập.</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giàn</a:t>
            </a:r>
            <a:r>
              <a:rPr lang="en-US" sz="2300" dirty="0">
                <a:solidFill>
                  <a:srgbClr val="FF0000"/>
                </a:solidFill>
                <a:latin typeface="Nunito Black" pitchFamily="2" charset="0"/>
              </a:rPr>
              <a:t> </a:t>
            </a:r>
            <a:r>
              <a:rPr lang="en-US" sz="2300" dirty="0" err="1">
                <a:solidFill>
                  <a:srgbClr val="FF0000"/>
                </a:solidFill>
                <a:latin typeface="Nunito Black" pitchFamily="2" charset="0"/>
              </a:rPr>
              <a:t>giáo</a:t>
            </a:r>
            <a:r>
              <a:rPr lang="en-US" sz="2300" dirty="0">
                <a:solidFill>
                  <a:srgbClr val="FF0000"/>
                </a:solidFill>
                <a:latin typeface="Nunito Black" pitchFamily="2" charset="0"/>
              </a:rPr>
              <a:t> </a:t>
            </a:r>
            <a:r>
              <a:rPr lang="en-US" sz="2300" dirty="0" err="1">
                <a:solidFill>
                  <a:srgbClr val="FF0000"/>
                </a:solidFill>
                <a:latin typeface="Nunito Black" pitchFamily="2" charset="0"/>
              </a:rPr>
              <a:t>cao</a:t>
            </a:r>
            <a:r>
              <a:rPr lang="en-US" sz="2300" dirty="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a:solidFill>
                  <a:schemeClr val="accent6">
                    <a:lumMod val="50000"/>
                  </a:schemeClr>
                </a:solidFill>
                <a:latin typeface="Nunito Black" pitchFamily="2" charset="0"/>
              </a:rPr>
              <a:t>Gợi</a:t>
            </a:r>
            <a:r>
              <a:rPr lang="en-US" sz="2000" dirty="0">
                <a:solidFill>
                  <a:schemeClr val="accent6">
                    <a:lumMod val="50000"/>
                  </a:schemeClr>
                </a:solidFill>
                <a:latin typeface="Nunito Black" pitchFamily="2" charset="0"/>
              </a:rPr>
              <a:t> ý: </a:t>
            </a:r>
            <a:r>
              <a:rPr lang="en-US" sz="2000" dirty="0" err="1">
                <a:solidFill>
                  <a:schemeClr val="accent6">
                    <a:lumMod val="50000"/>
                  </a:schemeClr>
                </a:solidFill>
                <a:latin typeface="Nunito Black" pitchFamily="2" charset="0"/>
              </a:rPr>
              <a:t>Em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Bài</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thơ</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cho</a:t>
            </a:r>
            <a:r>
              <a:rPr lang="en-US" sz="2400" b="1" dirty="0">
                <a:solidFill>
                  <a:schemeClr val="tx2">
                    <a:lumMod val="50000"/>
                  </a:schemeClr>
                </a:solidFill>
                <a:latin typeface="Nunito Black" pitchFamily="2" charset="0"/>
              </a:rPr>
              <a:t> con </a:t>
            </a:r>
            <a:r>
              <a:rPr lang="en-US" sz="2400" b="1" dirty="0" err="1">
                <a:solidFill>
                  <a:schemeClr val="tx2">
                    <a:lumMod val="50000"/>
                  </a:schemeClr>
                </a:solidFill>
                <a:latin typeface="Nunito Black" pitchFamily="2" charset="0"/>
              </a:rPr>
              <a:t>biết</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điều</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6" name="Rounded Rectangle 5"/>
          <p:cNvSpPr/>
          <p:nvPr/>
        </p:nvSpPr>
        <p:spPr>
          <a:xfrm>
            <a:off x="609600" y="1752600"/>
            <a:ext cx="11248214" cy="885349"/>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Nội</a:t>
            </a:r>
            <a:r>
              <a:rPr lang="en-US" sz="2300" dirty="0">
                <a:solidFill>
                  <a:srgbClr val="FF0000"/>
                </a:solidFill>
                <a:latin typeface="Nunito Black" pitchFamily="2" charset="0"/>
              </a:rPr>
              <a:t> dung: </a:t>
            </a:r>
            <a:r>
              <a:rPr lang="en-US" sz="2300" dirty="0" err="1">
                <a:solidFill>
                  <a:srgbClr val="FF0000"/>
                </a:solidFill>
                <a:latin typeface="Nunito Black" pitchFamily="2" charset="0"/>
              </a:rPr>
              <a:t>Bài</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đọc</a:t>
            </a:r>
            <a:r>
              <a:rPr lang="en-US" sz="2300" dirty="0">
                <a:solidFill>
                  <a:srgbClr val="FF0000"/>
                </a:solidFill>
                <a:latin typeface="Nunito Black" pitchFamily="2" charset="0"/>
              </a:rPr>
              <a:t> </a:t>
            </a:r>
            <a:r>
              <a:rPr lang="en-US" sz="2300" dirty="0" err="1">
                <a:solidFill>
                  <a:srgbClr val="FF0000"/>
                </a:solidFill>
                <a:latin typeface="Nunito Black" pitchFamily="2" charset="0"/>
              </a:rPr>
              <a:t>là</a:t>
            </a:r>
            <a:r>
              <a:rPr lang="en-US" sz="2300" dirty="0">
                <a:solidFill>
                  <a:srgbClr val="FF0000"/>
                </a:solidFill>
                <a:latin typeface="Nunito Black" pitchFamily="2" charset="0"/>
              </a:rPr>
              <a:t> con </a:t>
            </a:r>
            <a:r>
              <a:rPr lang="en-US" sz="2300" dirty="0" err="1">
                <a:solidFill>
                  <a:srgbClr val="FF0000"/>
                </a:solidFill>
                <a:latin typeface="Nunito Black" pitchFamily="2" charset="0"/>
              </a:rPr>
              <a:t>đường</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bé</a:t>
            </a:r>
            <a:r>
              <a:rPr lang="en-US" sz="2300" dirty="0">
                <a:solidFill>
                  <a:srgbClr val="FF0000"/>
                </a:solidFill>
                <a:latin typeface="Nunito Black" pitchFamily="2" charset="0"/>
              </a:rPr>
              <a:t> </a:t>
            </a:r>
            <a:r>
              <a:rPr lang="en-US" sz="2300" dirty="0" err="1">
                <a:solidFill>
                  <a:srgbClr val="FF0000"/>
                </a:solidFill>
                <a:latin typeface="Nunito Black" pitchFamily="2" charset="0"/>
              </a:rPr>
              <a:t>đi</a:t>
            </a:r>
            <a:r>
              <a:rPr lang="en-US" sz="2300" dirty="0">
                <a:solidFill>
                  <a:srgbClr val="FF0000"/>
                </a:solidFill>
                <a:latin typeface="Nunito Black" pitchFamily="2" charset="0"/>
              </a:rPr>
              <a:t> </a:t>
            </a:r>
            <a:r>
              <a:rPr lang="en-US" sz="2300" dirty="0" err="1">
                <a:solidFill>
                  <a:srgbClr val="FF0000"/>
                </a:solidFill>
                <a:latin typeface="Nunito Black" pitchFamily="2" charset="0"/>
              </a:rPr>
              <a:t>học</a:t>
            </a:r>
            <a:r>
              <a:rPr lang="en-US" sz="2300" dirty="0">
                <a:solidFill>
                  <a:srgbClr val="FF0000"/>
                </a:solidFill>
                <a:latin typeface="Nunito Black" pitchFamily="2" charset="0"/>
              </a:rPr>
              <a:t> </a:t>
            </a:r>
            <a:r>
              <a:rPr lang="en-US" sz="2300" dirty="0" err="1">
                <a:solidFill>
                  <a:srgbClr val="FF0000"/>
                </a:solidFill>
                <a:latin typeface="Nunito Black" pitchFamily="2" charset="0"/>
              </a:rPr>
              <a:t>với</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gặp</a:t>
            </a:r>
            <a:r>
              <a:rPr lang="en-US" sz="2300" dirty="0">
                <a:solidFill>
                  <a:srgbClr val="FF0000"/>
                </a:solidFill>
                <a:latin typeface="Nunito Black" pitchFamily="2" charset="0"/>
              </a:rPr>
              <a:t> </a:t>
            </a:r>
            <a:r>
              <a:rPr lang="en-US" sz="2300" dirty="0" err="1">
                <a:solidFill>
                  <a:srgbClr val="FF0000"/>
                </a:solidFill>
                <a:latin typeface="Nunito Black" pitchFamily="2" charset="0"/>
              </a:rPr>
              <a:t>rất</a:t>
            </a:r>
            <a:r>
              <a:rPr lang="en-US" sz="2300" dirty="0">
                <a:solidFill>
                  <a:srgbClr val="FF0000"/>
                </a:solidFill>
                <a:latin typeface="Nunito Black" pitchFamily="2" charset="0"/>
              </a:rPr>
              <a:t> </a:t>
            </a:r>
            <a:r>
              <a:rPr lang="en-US" sz="2300" dirty="0" err="1">
                <a:solidFill>
                  <a:srgbClr val="FF0000"/>
                </a:solidFill>
                <a:latin typeface="Nunito Black" pitchFamily="2" charset="0"/>
              </a:rPr>
              <a:t>nhiều</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khác</a:t>
            </a:r>
            <a:r>
              <a:rPr lang="en-US" sz="2300" dirty="0">
                <a:solidFill>
                  <a:srgbClr val="FF0000"/>
                </a:solidFill>
                <a:latin typeface="Nunito Black" pitchFamily="2" charset="0"/>
              </a:rPr>
              <a:t> </a:t>
            </a:r>
            <a:r>
              <a:rPr lang="en-US" sz="2300" dirty="0" err="1">
                <a:solidFill>
                  <a:srgbClr val="FF0000"/>
                </a:solidFill>
                <a:latin typeface="Nunito Black" pitchFamily="2" charset="0"/>
              </a:rPr>
              <a:t>nhau</a:t>
            </a:r>
            <a:r>
              <a:rPr lang="en-US" sz="2300" dirty="0">
                <a:solidFill>
                  <a:srgbClr val="FF0000"/>
                </a:solidFill>
                <a:latin typeface="Nunito Black" pitchFamily="2" charset="0"/>
              </a:rPr>
              <a:t>.</a:t>
            </a:r>
          </a:p>
        </p:txBody>
      </p:sp>
    </p:spTree>
    <p:extLst>
      <p:ext uri="{BB962C8B-B14F-4D97-AF65-F5344CB8AC3E}">
        <p14:creationId xmlns:p14="http://schemas.microsoft.com/office/powerpoint/2010/main" val="1477941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luống</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a:t>
            </a:r>
            <a:r>
              <a:rPr lang="en-US" sz="2400" dirty="0">
                <a:solidFill>
                  <a:schemeClr val="bg1"/>
                </a:solidFill>
                <a:latin typeface="Nunito Black" pitchFamily="2" charset="0"/>
              </a:rPr>
              <a:t>: </a:t>
            </a:r>
            <a:r>
              <a:rPr lang="en-US" sz="2400" b="1" dirty="0" err="1">
                <a:solidFill>
                  <a:schemeClr val="bg1"/>
                </a:solidFill>
                <a:latin typeface="Nunito Black" pitchFamily="2" charset="0"/>
              </a:rPr>
              <a:t>Trao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lại</a:t>
            </a:r>
            <a:endParaRPr lang="en-US" sz="2400" b="1" dirty="0">
              <a:solidFill>
                <a:schemeClr val="bg1"/>
              </a:solidFill>
              <a:latin typeface="Nunito Black" pitchFamily="2" charset="0"/>
            </a:endParaRPr>
          </a:p>
          <a:p>
            <a:r>
              <a:rPr lang="en-US" sz="2400" b="1" dirty="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sống</a:t>
            </a:r>
            <a:r>
              <a:rPr lang="en-US" sz="2400" b="1" dirty="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a:solidFill>
                  <a:schemeClr val="bg1"/>
                </a:solidFill>
                <a:latin typeface="Nunito Black" pitchFamily="2" charset="0"/>
              </a:rPr>
              <a:t>Gợi</a:t>
            </a:r>
            <a:r>
              <a:rPr lang="en-US" sz="2400" dirty="0">
                <a:solidFill>
                  <a:schemeClr val="bg1"/>
                </a:solidFill>
                <a:latin typeface="Nunito Black" pitchFamily="2" charset="0"/>
              </a:rPr>
              <a:t> ý: </a:t>
            </a:r>
            <a:r>
              <a:rPr lang="vi-VN" sz="2400" dirty="0">
                <a:solidFill>
                  <a:schemeClr val="bg1"/>
                </a:solidFill>
                <a:latin typeface="Nunito Black" pitchFamily="2" charset="0"/>
              </a:rPr>
              <a:t>Em 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2923877"/>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Hôm</a:t>
            </a:r>
            <a:r>
              <a:rPr lang="en-US" sz="4400" b="0" i="0" dirty="0">
                <a:solidFill>
                  <a:srgbClr val="0070C0"/>
                </a:solidFill>
                <a:effectLst/>
                <a:latin typeface="Times New Roman" panose="02020603050405020304" pitchFamily="18" charset="0"/>
                <a:cs typeface="Times New Roman" panose="02020603050405020304" pitchFamily="18" charset="0"/>
              </a:rPr>
              <a:t> nay, </a:t>
            </a:r>
            <a:r>
              <a:rPr lang="en-US" sz="4400" b="0" i="0" dirty="0" err="1">
                <a:solidFill>
                  <a:srgbClr val="0070C0"/>
                </a:solidFill>
                <a:effectLst/>
                <a:latin typeface="Times New Roman" panose="02020603050405020304" pitchFamily="18" charset="0"/>
                <a:cs typeface="Times New Roman" panose="02020603050405020304" pitchFamily="18" charset="0"/>
              </a:rPr>
              <a:t>các</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học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gì</a:t>
            </a:r>
            <a:r>
              <a:rPr lang="en-US" sz="4400" b="0" i="0" dirty="0">
                <a:solidFill>
                  <a:srgbClr val="0070C0"/>
                </a:solidFill>
                <a:effectLst/>
                <a:latin typeface="Times New Roman" panose="02020603050405020304" pitchFamily="18" charset="0"/>
                <a:cs typeface="Times New Roman" panose="02020603050405020304" pitchFamily="18" charset="0"/>
              </a:rPr>
              <a:t>?</a:t>
            </a:r>
          </a:p>
          <a:p>
            <a:pPr marL="457200" indent="-457200" algn="just">
              <a:buFontTx/>
              <a:buChar char="-"/>
            </a:pPr>
            <a:r>
              <a:rPr lang="en-US" sz="4400" dirty="0">
                <a:solidFill>
                  <a:srgbClr val="0070C0"/>
                </a:solidFill>
                <a:latin typeface="Times New Roman" panose="02020603050405020304" pitchFamily="18" charset="0"/>
                <a:cs typeface="Times New Roman" panose="02020603050405020304" pitchFamily="18" charset="0"/>
              </a:rPr>
              <a:t>Qua </a:t>
            </a:r>
            <a:r>
              <a:rPr lang="en-US" sz="4400" dirty="0" err="1">
                <a:solidFill>
                  <a:srgbClr val="0070C0"/>
                </a:solidFill>
                <a:latin typeface="Times New Roman" panose="02020603050405020304" pitchFamily="18" charset="0"/>
                <a:cs typeface="Times New Roman" panose="02020603050405020304" pitchFamily="18" charset="0"/>
              </a:rPr>
              <a:t>bài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thơ</a:t>
            </a:r>
            <a:r>
              <a:rPr lang="en-US" sz="4400" dirty="0">
                <a:solidFill>
                  <a:srgbClr val="0070C0"/>
                </a:solidFill>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hiểu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thêm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3385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5632311"/>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thơ</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giúp</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hiểu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thêm</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nghiệp</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chú</a:t>
            </a:r>
            <a:r>
              <a:rPr lang="en-US" sz="4400" b="0" i="0" dirty="0">
                <a:solidFill>
                  <a:srgbClr val="0070C0"/>
                </a:solidFill>
                <a:effectLst/>
                <a:latin typeface="Times New Roman" panose="02020603050405020304" pitchFamily="18" charset="0"/>
                <a:cs typeface="Times New Roman" panose="02020603050405020304" pitchFamily="18" charset="0"/>
              </a:rPr>
              <a:t> phi </a:t>
            </a:r>
            <a:r>
              <a:rPr lang="en-US" sz="4400" b="0" i="0" dirty="0" err="1">
                <a:solidFill>
                  <a:srgbClr val="0070C0"/>
                </a:solidFill>
                <a:effectLst/>
                <a:latin typeface="Times New Roman" panose="02020603050405020304" pitchFamily="18" charset="0"/>
                <a:cs typeface="Times New Roman" panose="02020603050405020304" pitchFamily="18" charset="0"/>
              </a:rPr>
              <a:t>công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chú</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hải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quân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lái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tàu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hoả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bố</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xây</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dựng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mẹ</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làm</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ruộng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và</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việc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a:solidFill>
                  <a:srgbClr val="0070C0"/>
                </a:solidFill>
                <a:effectLst/>
                <a:latin typeface="Times New Roman" panose="02020603050405020304" pitchFamily="18" charset="0"/>
                <a:cs typeface="Times New Roman" panose="02020603050405020304" pitchFamily="18" charset="0"/>
              </a:rPr>
              <a:t>hàng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ngày</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bé</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học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với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nhiều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hình</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ảnh</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thơ</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đẹp</a:t>
            </a:r>
            <a:r>
              <a:rPr lang="en-US" sz="4400" b="0" i="0" dirty="0">
                <a:solidFill>
                  <a:srgbClr val="0070C0"/>
                </a:solidFill>
                <a:effectLst/>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402624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a:solidFill>
                  <a:schemeClr val="accent4">
                    <a:lumMod val="50000"/>
                  </a:schemeClr>
                </a:solidFill>
                <a:latin typeface="Nunito Black" pitchFamily="2" charset="0"/>
              </a:rPr>
              <a:t>Con </a:t>
            </a:r>
            <a:r>
              <a:rPr lang="en-US" sz="2400" noProof="0" dirty="0" err="1">
                <a:solidFill>
                  <a:schemeClr val="accent4">
                    <a:lumMod val="50000"/>
                  </a:schemeClr>
                </a:solidFill>
                <a:latin typeface="Nunito Black" pitchFamily="2" charset="0"/>
              </a:rPr>
              <a:t>đường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làm</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bằng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sắt</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chemeClr val="accent4">
                    <a:lumMod val="50000"/>
                  </a:schemeClr>
                </a:solidFill>
                <a:latin typeface="Nunito Black" pitchFamily="2" charset="0"/>
              </a:rPr>
              <a:t>Chạy</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dài</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theo</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đất</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nước</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chemeClr val="accent4">
                    <a:lumMod val="50000"/>
                  </a:schemeClr>
                </a:solidFill>
                <a:latin typeface="Nunito Black" pitchFamily="2" charset="0"/>
              </a:rPr>
              <a:t>Đi</a:t>
            </a:r>
            <a:r>
              <a:rPr lang="en-US" sz="2400" noProof="0" dirty="0">
                <a:solidFill>
                  <a:schemeClr val="accent4">
                    <a:lumMod val="50000"/>
                  </a:schemeClr>
                </a:solidFill>
                <a:latin typeface="Nunito Black" pitchFamily="2" charset="0"/>
              </a:rPr>
              <a:t> song </a:t>
            </a:r>
            <a:r>
              <a:rPr lang="en-US" sz="2400" noProof="0" dirty="0" err="1">
                <a:solidFill>
                  <a:schemeClr val="accent4">
                    <a:lumMod val="50000"/>
                  </a:schemeClr>
                </a:solidFill>
                <a:latin typeface="Nunito Black" pitchFamily="2" charset="0"/>
              </a:rPr>
              <a:t>hành</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bên</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nhau</a:t>
            </a:r>
            <a:r>
              <a:rPr lang="en-US" sz="2400" noProof="0" dirty="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13767</TotalTime>
  <Words>1667</Words>
  <Application>Microsoft Office PowerPoint</Application>
  <PresentationFormat>Widescreen</PresentationFormat>
  <Paragraphs>242</Paragraphs>
  <Slides>34</Slides>
  <Notes>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Sigmar One</vt:lpstr>
      <vt:lpstr>Nunito Black</vt:lpstr>
      <vt:lpstr>Sriracha</vt:lpstr>
      <vt:lpstr>Calibri Light</vt:lpstr>
      <vt:lpstr>OpenSans</vt:lpstr>
      <vt:lpstr>Times New Roman</vt:lpstr>
      <vt:lpstr>Chango</vt:lpstr>
      <vt:lpstr>Tahoma</vt:lpstr>
      <vt:lpstr>Calibri</vt:lpstr>
      <vt:lpstr>Arial</vt:lpstr>
      <vt:lpstr>#9Slide05 Bodega Script</vt:lpstr>
      <vt:lpstr>Great Vibes</vt:lpstr>
      <vt:lpstr>Baloo 2 SemiBold</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Techsi.vn</cp:lastModifiedBy>
  <cp:revision>167</cp:revision>
  <dcterms:created xsi:type="dcterms:W3CDTF">2006-08-16T00:00:00Z</dcterms:created>
  <dcterms:modified xsi:type="dcterms:W3CDTF">2023-12-13T02:24:01Z</dcterms:modified>
  <dc:identifier>DAFDiO2oNAs</dc:identifier>
</cp:coreProperties>
</file>