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314" r:id="rId2"/>
    <p:sldId id="305" r:id="rId3"/>
    <p:sldId id="306" r:id="rId4"/>
    <p:sldId id="308" r:id="rId5"/>
    <p:sldId id="307" r:id="rId6"/>
    <p:sldId id="313" r:id="rId7"/>
    <p:sldId id="310" r:id="rId8"/>
    <p:sldId id="312" r:id="rId9"/>
    <p:sldId id="311" r:id="rId10"/>
  </p:sldIdLst>
  <p:sldSz cx="9144000" cy="5143500" type="screen16x9"/>
  <p:notesSz cx="6858000" cy="9144000"/>
  <p:embeddedFontLst>
    <p:embeddedFont>
      <p:font typeface="Baloo 2" panose="020B0604020202020204" charset="0"/>
      <p:regular r:id="rId12"/>
      <p:bold r:id="rId13"/>
    </p:embeddedFont>
    <p:embeddedFont>
      <p:font typeface="UTM Androgyne" panose="02040603050506020204" pitchFamily="18" charset="0"/>
      <p:regular r:id="rId14"/>
    </p:embeddedFont>
    <p:embeddedFont>
      <p:font typeface="UTM Cookies" panose="02040603050506020204" pitchFamily="18" charset="0"/>
      <p:regular r:id="rId15"/>
    </p:embeddedFont>
    <p:embeddedFont>
      <p:font typeface="Arial-Rounded" panose="020B0500000000000000" charset="0"/>
      <p:regular r:id="rId16"/>
    </p:embeddedFont>
    <p:embeddedFont>
      <p:font typeface="Pangolin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FF7C0A"/>
    <a:srgbClr val="FFFF91"/>
    <a:srgbClr val="FFFF93"/>
    <a:srgbClr val="FFDFB3"/>
    <a:srgbClr val="05A8E8"/>
    <a:srgbClr val="FFFF6D"/>
    <a:srgbClr val="BCE292"/>
    <a:srgbClr val="E42428"/>
    <a:srgbClr val="1A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8140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96689" y="1213910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NẾP</a:t>
            </a:r>
            <a:r>
              <a:rPr lang="en-US" sz="4400" baseline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SỐNG ĐẸP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2800" baseline="0">
                  <a:solidFill>
                    <a:srgbClr val="438030"/>
                  </a:solidFill>
                  <a:latin typeface="UTM Cookies" panose="02040603050506020204" pitchFamily="18" charset="0"/>
                </a:rPr>
                <a:t>ĐỀ 1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412581" y="349739"/>
            <a:ext cx="32698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GIỚI THIỆU VỀ MÌNH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EAB03B36-072E-4A86-B8ED-887D1F4DBF15}"/>
              </a:ext>
            </a:extLst>
          </p:cNvPr>
          <p:cNvSpPr/>
          <p:nvPr/>
        </p:nvSpPr>
        <p:spPr>
          <a:xfrm rot="466056">
            <a:off x="-107932" y="-1554712"/>
            <a:ext cx="9652584" cy="4824401"/>
          </a:xfrm>
          <a:prstGeom prst="wave">
            <a:avLst/>
          </a:prstGeom>
          <a:solidFill>
            <a:srgbClr val="FF7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0FAEBE74-D565-4BEF-A18C-FE9E1E4D9117}"/>
              </a:ext>
            </a:extLst>
          </p:cNvPr>
          <p:cNvSpPr/>
          <p:nvPr/>
        </p:nvSpPr>
        <p:spPr>
          <a:xfrm rot="769084">
            <a:off x="-73122" y="-1547003"/>
            <a:ext cx="10216060" cy="4001185"/>
          </a:xfrm>
          <a:prstGeom prst="double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C86307FF-DF00-444A-AB8C-281A0704B86B}"/>
              </a:ext>
            </a:extLst>
          </p:cNvPr>
          <p:cNvSpPr/>
          <p:nvPr/>
        </p:nvSpPr>
        <p:spPr>
          <a:xfrm>
            <a:off x="1145140" y="-48990"/>
            <a:ext cx="2241240" cy="1812955"/>
          </a:xfrm>
          <a:prstGeom prst="star8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BE7F0-327F-4D4D-A3C9-9B4BCD1C1AC7}"/>
              </a:ext>
            </a:extLst>
          </p:cNvPr>
          <p:cNvSpPr/>
          <p:nvPr/>
        </p:nvSpPr>
        <p:spPr>
          <a:xfrm>
            <a:off x="-308193" y="3135974"/>
            <a:ext cx="6115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A65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BÀI 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75475-8D60-4150-894F-81FEAA6B5823}"/>
              </a:ext>
            </a:extLst>
          </p:cNvPr>
          <p:cNvSpPr/>
          <p:nvPr/>
        </p:nvSpPr>
        <p:spPr>
          <a:xfrm>
            <a:off x="3221876" y="665523"/>
            <a:ext cx="58528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</a:t>
            </a:r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Ữ GÌN NHÀ CỬA</a:t>
            </a:r>
          </a:p>
          <a:p>
            <a:pPr algn="ctr"/>
            <a:r>
              <a:rPr lang="en-US" sz="4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</a:t>
            </a:r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ĂN NẮP, SẠCH ĐẸP</a:t>
            </a:r>
            <a:endParaRPr lang="en-US" sz="4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0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939800"/>
            <a:ext cx="9906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340" y="208624"/>
            <a:ext cx="76686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endParaRPr lang="en-US" sz="2800" b="1" dirty="0">
              <a:solidFill>
                <a:srgbClr val="E42428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ngăn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EC3FF-77D0-4BD2-BF71-DA23DCC9D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37" y="1533389"/>
            <a:ext cx="55721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BCF6C5-C79D-4BC0-AD3B-FEFF2F53D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978" r="100000"/>
                    </a14:imgEffect>
                  </a14:imgLayer>
                </a14:imgProps>
              </a:ext>
            </a:extLst>
          </a:blip>
          <a:srcRect l="56706" t="-396"/>
          <a:stretch/>
        </p:blipFill>
        <p:spPr>
          <a:xfrm>
            <a:off x="6244740" y="2610057"/>
            <a:ext cx="2927931" cy="2315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8" y="114683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659" y="438390"/>
            <a:ext cx="5541484" cy="9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endParaRPr lang="en-US" sz="2400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9658" y="1424502"/>
            <a:ext cx="7601791" cy="2612656"/>
            <a:chOff x="429658" y="2609828"/>
            <a:chExt cx="7601791" cy="2612656"/>
          </a:xfrm>
        </p:grpSpPr>
        <p:sp>
          <p:nvSpPr>
            <p:cNvPr id="5" name="Rounded Rectangle 4"/>
            <p:cNvSpPr/>
            <p:nvPr/>
          </p:nvSpPr>
          <p:spPr>
            <a:xfrm>
              <a:off x="429658" y="2609828"/>
              <a:ext cx="7459091" cy="251495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09699" y="2609828"/>
              <a:ext cx="7421750" cy="2612656"/>
              <a:chOff x="609699" y="2609828"/>
              <a:chExt cx="7421750" cy="2612656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609699" y="2980643"/>
                <a:ext cx="252286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Sợi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rơm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Gà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lót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ổ</a:t>
                </a: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lá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khô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Chim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897771" y="3015013"/>
                <a:ext cx="252286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nhỏ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Đợi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tay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em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Quét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thật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êm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Lau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thật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sạch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248491" y="2975715"/>
                <a:ext cx="278295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sách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Cắm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lọ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nhà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ấm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!</a:t>
                </a:r>
              </a:p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(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Thụy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Anh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00289" y="2609828"/>
                <a:ext cx="14605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TỔ ẤM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321C6-76B8-4154-A919-56983E0E14D2}"/>
              </a:ext>
            </a:extLst>
          </p:cNvPr>
          <p:cNvSpPr txBox="1"/>
          <p:nvPr/>
        </p:nvSpPr>
        <p:spPr>
          <a:xfrm>
            <a:off x="540631" y="173243"/>
            <a:ext cx="503390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5094FF-BD78-426F-9EEF-1ACEA164C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23" b="3689"/>
          <a:stretch/>
        </p:blipFill>
        <p:spPr>
          <a:xfrm>
            <a:off x="4448875" y="782571"/>
            <a:ext cx="4501642" cy="35220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8BB10D-8F45-4597-B54A-7FE54AB1D1C9}"/>
              </a:ext>
            </a:extLst>
          </p:cNvPr>
          <p:cNvSpPr/>
          <p:nvPr/>
        </p:nvSpPr>
        <p:spPr>
          <a:xfrm>
            <a:off x="540631" y="1181378"/>
            <a:ext cx="3737693" cy="43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736" y="977485"/>
            <a:ext cx="407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18801" y="3630999"/>
            <a:ext cx="2345357" cy="9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99103" y="3590362"/>
            <a:ext cx="2012326" cy="9652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96292" y="3563761"/>
            <a:ext cx="2348677" cy="965200"/>
          </a:xfrm>
          <a:prstGeom prst="ellipse">
            <a:avLst/>
          </a:prstGeom>
          <a:solidFill>
            <a:srgbClr val="FFDFB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 em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29833" y="3630999"/>
            <a:ext cx="1814167" cy="965200"/>
          </a:xfrm>
          <a:prstGeom prst="ellipse">
            <a:avLst/>
          </a:prstGeom>
          <a:solidFill>
            <a:srgbClr val="FFFF9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7ED5DB-4162-4E65-A174-BB043BF6ED34}"/>
              </a:ext>
            </a:extLst>
          </p:cNvPr>
          <p:cNvSpPr txBox="1"/>
          <p:nvPr/>
        </p:nvSpPr>
        <p:spPr>
          <a:xfrm>
            <a:off x="545379" y="117496"/>
            <a:ext cx="172582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692" y="688230"/>
            <a:ext cx="82594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chia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thấu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hạnh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phúc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ta-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góp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endParaRPr lang="en-US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7" grpId="0" animBg="1"/>
          <p:bldP spid="28" grpId="0" animBg="1"/>
          <p:bldP spid="22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7" grpId="0" animBg="1"/>
          <p:bldP spid="28" grpId="0" animBg="1"/>
          <p:bldP spid="22" grpId="0" uiExpand="1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41448" y="417558"/>
            <a:ext cx="834380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Tập huấn - Google Chrom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39" b="78226" l="32631" r="37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5" t="68222" r="62022" b="20556"/>
          <a:stretch/>
        </p:blipFill>
        <p:spPr>
          <a:xfrm>
            <a:off x="416628" y="417558"/>
            <a:ext cx="955497" cy="992248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80DCE201-49F1-49E5-A1CD-4984CE3C346B}"/>
              </a:ext>
            </a:extLst>
          </p:cNvPr>
          <p:cNvSpPr/>
          <p:nvPr/>
        </p:nvSpPr>
        <p:spPr>
          <a:xfrm>
            <a:off x="894377" y="1742601"/>
            <a:ext cx="7468712" cy="188219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Lựa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</a:t>
            </a:r>
            <a:r>
              <a:rPr lang="vi-VN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0680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0233" y="445082"/>
            <a:ext cx="5098230" cy="2514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Chia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200"/>
              </a:lnSpc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6BAB9-6DB7-4E12-AEAC-A8C699E6EE90}"/>
              </a:ext>
            </a:extLst>
          </p:cNvPr>
          <p:cNvSpPr txBox="1"/>
          <p:nvPr/>
        </p:nvSpPr>
        <p:spPr>
          <a:xfrm>
            <a:off x="1037355" y="2591863"/>
            <a:ext cx="441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Kể những công việc em đã làm và cách thực hiện.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0D5C1-4BA2-4610-8051-950761445AA8}"/>
              </a:ext>
            </a:extLst>
          </p:cNvPr>
          <p:cNvSpPr txBox="1"/>
          <p:nvPr/>
        </p:nvSpPr>
        <p:spPr>
          <a:xfrm>
            <a:off x="1037355" y="3495109"/>
            <a:ext cx="441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Chia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14D2F-3558-4B31-9400-D578E47B0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713" y="867679"/>
            <a:ext cx="3305337" cy="34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4" y="11999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830" y="963267"/>
            <a:ext cx="3861425" cy="3219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90C28-6CF1-4315-BB48-616E33551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237" y="1111136"/>
            <a:ext cx="3251014" cy="30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946242" y="417558"/>
            <a:ext cx="7730546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00A65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;..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 descr="Tập huấn - Google Chrom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39" b="78226" l="32631" r="37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5" t="68222" r="62022" b="20556"/>
          <a:stretch/>
        </p:blipFill>
        <p:spPr>
          <a:xfrm>
            <a:off x="354530" y="304714"/>
            <a:ext cx="955497" cy="9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378</Words>
  <Application>Microsoft Office PowerPoint</Application>
  <PresentationFormat>On-screen Show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Times New Roman</vt:lpstr>
      <vt:lpstr>Baloo 2</vt:lpstr>
      <vt:lpstr>UTM Androgyne</vt:lpstr>
      <vt:lpstr>UTM Cookies</vt:lpstr>
      <vt:lpstr>Arial-Rounded</vt:lpstr>
      <vt:lpstr>Pangolin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Techsi.vn</cp:lastModifiedBy>
  <cp:revision>50</cp:revision>
  <dcterms:modified xsi:type="dcterms:W3CDTF">2022-12-15T05:35:28Z</dcterms:modified>
</cp:coreProperties>
</file>