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</p:sldMasterIdLst>
  <p:notesMasterIdLst>
    <p:notesMasterId r:id="rId20"/>
  </p:notesMasterIdLst>
  <p:sldIdLst>
    <p:sldId id="421" r:id="rId2"/>
    <p:sldId id="428" r:id="rId3"/>
    <p:sldId id="434" r:id="rId4"/>
    <p:sldId id="435" r:id="rId5"/>
    <p:sldId id="436" r:id="rId6"/>
    <p:sldId id="437" r:id="rId7"/>
    <p:sldId id="441" r:id="rId8"/>
    <p:sldId id="423" r:id="rId9"/>
    <p:sldId id="442" r:id="rId10"/>
    <p:sldId id="315" r:id="rId11"/>
    <p:sldId id="316" r:id="rId12"/>
    <p:sldId id="443" r:id="rId13"/>
    <p:sldId id="396" r:id="rId14"/>
    <p:sldId id="319" r:id="rId15"/>
    <p:sldId id="320" r:id="rId16"/>
    <p:sldId id="399" r:id="rId17"/>
    <p:sldId id="432" r:id="rId18"/>
    <p:sldId id="431" r:id="rId19"/>
  </p:sldIdLst>
  <p:sldSz cx="12192000" cy="6858000"/>
  <p:notesSz cx="6858000" cy="9144000"/>
  <p:embeddedFontLst>
    <p:embeddedFont>
      <p:font typeface="UTM Avo" panose="02040603050506020204" pitchFamily="18" charset="0"/>
      <p:regular r:id="rId21"/>
      <p:bold r:id="rId22"/>
      <p:italic r:id="rId23"/>
      <p:boldItalic r:id="rId24"/>
    </p:embeddedFont>
    <p:embeddedFont>
      <p:font typeface="SVN-Poky's" panose="020B0604020202020204" charset="0"/>
      <p:regular r:id="rId25"/>
    </p:embeddedFont>
    <p:embeddedFont>
      <p:font typeface="#9Slide07 Cadena" panose="020B060402020202020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SVN-Cookie" panose="020B0604020202020204" charset="0"/>
      <p:regular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96AC"/>
    <a:srgbClr val="F08074"/>
    <a:srgbClr val="F7BCB6"/>
    <a:srgbClr val="E94E1B"/>
    <a:srgbClr val="3E8DB8"/>
    <a:srgbClr val="F0C77F"/>
    <a:srgbClr val="EC7837"/>
    <a:srgbClr val="116C60"/>
    <a:srgbClr val="573C84"/>
    <a:srgbClr val="947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88193" autoAdjust="0"/>
  </p:normalViewPr>
  <p:slideViewPr>
    <p:cSldViewPr snapToGrid="0">
      <p:cViewPr varScale="1">
        <p:scale>
          <a:sx n="78" d="100"/>
          <a:sy n="78" d="100"/>
        </p:scale>
        <p:origin x="90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Cơn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thuyền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tránh</a:t>
            </a:r>
            <a:r>
              <a:rPr lang="en-US" dirty="0"/>
              <a:t> </a:t>
            </a:r>
            <a:r>
              <a:rPr lang="en-US" dirty="0" err="1"/>
              <a:t>trú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6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2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2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96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86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E83118-43E0-6063-6D22-FE10D1D700E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8A03F-3303-1203-3FAD-ADBA8B1BA04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CC1641-122A-86F4-3C10-D19B18C509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0FEAFD-C500-739A-E734-233A911DEC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1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5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50567" y="365760"/>
            <a:ext cx="10716838" cy="5406390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242400" y="4360814"/>
            <a:ext cx="10186565" cy="391560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grpSp>
        <p:nvGrpSpPr>
          <p:cNvPr id="28" name="组合 32">
            <a:extLst>
              <a:ext uri="{FF2B5EF4-FFF2-40B4-BE49-F238E27FC236}">
                <a16:creationId xmlns:a16="http://schemas.microsoft.com/office/drawing/2014/main" id="{AEB858F8-3FBE-E1A9-5EB3-E3E30AE6A838}"/>
              </a:ext>
            </a:extLst>
          </p:cNvPr>
          <p:cNvGrpSpPr/>
          <p:nvPr/>
        </p:nvGrpSpPr>
        <p:grpSpPr>
          <a:xfrm>
            <a:off x="5173340" y="1826371"/>
            <a:ext cx="1832852" cy="619176"/>
            <a:chOff x="2651978" y="1316116"/>
            <a:chExt cx="1524110" cy="603271"/>
          </a:xfrm>
          <a:solidFill>
            <a:srgbClr val="5B1328"/>
          </a:solidFill>
        </p:grpSpPr>
        <p:sp>
          <p:nvSpPr>
            <p:cNvPr id="29" name="矩形: 圆角 33">
              <a:extLst>
                <a:ext uri="{FF2B5EF4-FFF2-40B4-BE49-F238E27FC236}">
                  <a16:creationId xmlns:a16="http://schemas.microsoft.com/office/drawing/2014/main" id="{C4723ADF-4963-1FA4-09CC-FEFA35F99FDE}"/>
                </a:ext>
              </a:extLst>
            </p:cNvPr>
            <p:cNvSpPr/>
            <p:nvPr/>
          </p:nvSpPr>
          <p:spPr>
            <a:xfrm>
              <a:off x="2651978" y="1350735"/>
              <a:ext cx="1524110" cy="562315"/>
            </a:xfrm>
            <a:prstGeom prst="roundRect">
              <a:avLst>
                <a:gd name="adj" fmla="val 50000"/>
              </a:avLst>
            </a:prstGeom>
            <a:solidFill>
              <a:srgbClr val="529A7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字魂130号-快乐俏黑体" panose="00000500000000000000" pitchFamily="2" charset="-122"/>
                <a:ea typeface="字魂130号-快乐俏黑体" panose="00000500000000000000" pitchFamily="2" charset="-122"/>
                <a:cs typeface="+mn-cs"/>
                <a:sym typeface="字魂130号-快乐俏黑体" panose="00000500000000000000" pitchFamily="2" charset="-122"/>
              </a:endParaRPr>
            </a:p>
          </p:txBody>
        </p:sp>
        <p:sp>
          <p:nvSpPr>
            <p:cNvPr id="30" name="文本框 34">
              <a:extLst>
                <a:ext uri="{FF2B5EF4-FFF2-40B4-BE49-F238E27FC236}">
                  <a16:creationId xmlns:a16="http://schemas.microsoft.com/office/drawing/2014/main" id="{457FF304-3676-9C0D-DBBA-14B386478DB4}"/>
                </a:ext>
              </a:extLst>
            </p:cNvPr>
            <p:cNvSpPr txBox="1"/>
            <p:nvPr/>
          </p:nvSpPr>
          <p:spPr>
            <a:xfrm>
              <a:off x="2690068" y="1316116"/>
              <a:ext cx="1462770" cy="603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0号-快乐俏黑体" panose="00000500000000000000" pitchFamily="2" charset="-122"/>
                  <a:cs typeface="Arial" panose="020B0604020202020204" pitchFamily="34" charset="0"/>
                  <a:sym typeface="字魂130号-快乐俏黑体" panose="00000500000000000000" pitchFamily="2" charset="-122"/>
                </a:rPr>
                <a:t>TOÁN  3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0号-快乐俏黑体" panose="00000500000000000000" pitchFamily="2" charset="-122"/>
                <a:cs typeface="Arial" panose="020B0604020202020204" pitchFamily="34" charset="0"/>
                <a:sym typeface="字魂130号-快乐俏黑体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49D046-AF1C-A5C7-E97D-0A4A69F8DE29}"/>
              </a:ext>
            </a:extLst>
          </p:cNvPr>
          <p:cNvSpPr txBox="1"/>
          <p:nvPr/>
        </p:nvSpPr>
        <p:spPr>
          <a:xfrm>
            <a:off x="5630658" y="4647364"/>
            <a:ext cx="1497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29A75"/>
                </a:solidFill>
                <a:latin typeface="SVN-Cookie" panose="020B0606040200020203" pitchFamily="34" charset="0"/>
              </a:rPr>
              <a:t>(</a:t>
            </a:r>
            <a:r>
              <a:rPr lang="en-US" sz="4000" b="1" dirty="0" err="1">
                <a:solidFill>
                  <a:srgbClr val="529A75"/>
                </a:solidFill>
                <a:latin typeface="SVN-Cookie" panose="020B0606040200020203" pitchFamily="34" charset="0"/>
              </a:rPr>
              <a:t>Tiết</a:t>
            </a:r>
            <a:r>
              <a:rPr lang="en-US" sz="4000" b="1" dirty="0">
                <a:solidFill>
                  <a:srgbClr val="529A75"/>
                </a:solidFill>
                <a:latin typeface="SVN-Cookie" panose="020B0606040200020203" pitchFamily="34" charset="0"/>
              </a:rPr>
              <a:t> 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DDD01-132E-AC9B-0034-1868F005B51C}"/>
              </a:ext>
            </a:extLst>
          </p:cNvPr>
          <p:cNvSpPr txBox="1"/>
          <p:nvPr/>
        </p:nvSpPr>
        <p:spPr>
          <a:xfrm>
            <a:off x="1666002" y="2589434"/>
            <a:ext cx="90411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Chia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số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có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3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chữ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số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cho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số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có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1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chữ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số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66F5DC-4692-0F2F-7B43-5FD95A51340A}"/>
              </a:ext>
            </a:extLst>
          </p:cNvPr>
          <p:cNvSpPr txBox="1"/>
          <p:nvPr/>
        </p:nvSpPr>
        <p:spPr>
          <a:xfrm>
            <a:off x="2550210" y="815790"/>
            <a:ext cx="7658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6396AC"/>
                </a:solidFill>
                <a:latin typeface="SVN-Cookie" panose="020B0606040200020203" pitchFamily="34" charset="0"/>
              </a:rPr>
              <a:t>Thứ</a:t>
            </a:r>
            <a:r>
              <a:rPr lang="en-US" sz="4000" b="1" dirty="0">
                <a:solidFill>
                  <a:srgbClr val="6396AC"/>
                </a:solidFill>
                <a:latin typeface="SVN-Cookie" panose="020B0606040200020203" pitchFamily="34" charset="0"/>
              </a:rPr>
              <a:t> … </a:t>
            </a:r>
            <a:r>
              <a:rPr lang="en-US" sz="4000" b="1" dirty="0" err="1">
                <a:solidFill>
                  <a:srgbClr val="6396AC"/>
                </a:solidFill>
                <a:latin typeface="SVN-Cookie" panose="020B0606040200020203" pitchFamily="34" charset="0"/>
              </a:rPr>
              <a:t>ngày</a:t>
            </a:r>
            <a:r>
              <a:rPr lang="en-US" sz="4000" b="1" dirty="0">
                <a:solidFill>
                  <a:srgbClr val="6396AC"/>
                </a:solidFill>
                <a:latin typeface="SVN-Cookie" panose="020B0606040200020203" pitchFamily="34" charset="0"/>
              </a:rPr>
              <a:t> … </a:t>
            </a:r>
            <a:r>
              <a:rPr lang="en-US" sz="4000" b="1" dirty="0" err="1">
                <a:solidFill>
                  <a:srgbClr val="6396AC"/>
                </a:solidFill>
                <a:latin typeface="SVN-Cookie" panose="020B0606040200020203" pitchFamily="34" charset="0"/>
              </a:rPr>
              <a:t>tháng</a:t>
            </a:r>
            <a:r>
              <a:rPr lang="en-US" sz="4000" b="1" dirty="0">
                <a:solidFill>
                  <a:srgbClr val="6396AC"/>
                </a:solidFill>
                <a:latin typeface="SVN-Cookie" panose="020B0606040200020203" pitchFamily="34" charset="0"/>
              </a:rPr>
              <a:t> … </a:t>
            </a:r>
            <a:r>
              <a:rPr lang="en-US" sz="4000" b="1" dirty="0" err="1">
                <a:solidFill>
                  <a:srgbClr val="6396AC"/>
                </a:solidFill>
                <a:latin typeface="SVN-Cookie" panose="020B0606040200020203" pitchFamily="34" charset="0"/>
              </a:rPr>
              <a:t>năm</a:t>
            </a:r>
            <a:r>
              <a:rPr lang="en-US" sz="4000" b="1" dirty="0">
                <a:solidFill>
                  <a:srgbClr val="6396AC"/>
                </a:solidFill>
                <a:latin typeface="SVN-Cookie" panose="020B0606040200020203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3724;p12">
            <a:extLst>
              <a:ext uri="{FF2B5EF4-FFF2-40B4-BE49-F238E27FC236}">
                <a16:creationId xmlns:a16="http://schemas.microsoft.com/office/drawing/2014/main" id="{1DDD561E-1F96-1701-1503-12D12AA6D2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71245" y="423728"/>
            <a:ext cx="6446837" cy="95885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2503"/>
              </a:buClr>
              <a:buSzPts val="4800"/>
              <a:buFont typeface="Calibri"/>
              <a:buNone/>
            </a:pP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tính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rồi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tính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0ACAE-D853-32B8-D305-0E555B0CDA8B}"/>
              </a:ext>
            </a:extLst>
          </p:cNvPr>
          <p:cNvSpPr txBox="1"/>
          <p:nvPr/>
        </p:nvSpPr>
        <p:spPr>
          <a:xfrm>
            <a:off x="2912981" y="1891293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21A302-421E-6359-CBDC-D213E08D8A34}"/>
              </a:ext>
            </a:extLst>
          </p:cNvPr>
          <p:cNvSpPr txBox="1"/>
          <p:nvPr/>
        </p:nvSpPr>
        <p:spPr>
          <a:xfrm>
            <a:off x="1369749" y="1959890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7B4A1-DD26-4520-1050-1C10E7B0695C}"/>
              </a:ext>
            </a:extLst>
          </p:cNvPr>
          <p:cNvSpPr txBox="1"/>
          <p:nvPr/>
        </p:nvSpPr>
        <p:spPr>
          <a:xfrm>
            <a:off x="1379673" y="2494553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0AC01-29D5-0F42-6C9B-A7AF55A1C37C}"/>
              </a:ext>
            </a:extLst>
          </p:cNvPr>
          <p:cNvSpPr txBox="1"/>
          <p:nvPr/>
        </p:nvSpPr>
        <p:spPr>
          <a:xfrm>
            <a:off x="1752765" y="2494553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B9144-ED56-49EB-5116-617D6C7D03F0}"/>
              </a:ext>
            </a:extLst>
          </p:cNvPr>
          <p:cNvSpPr txBox="1"/>
          <p:nvPr/>
        </p:nvSpPr>
        <p:spPr>
          <a:xfrm>
            <a:off x="1756940" y="3146427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0F7CA-DCBC-7C77-F7AC-93A5B5345257}"/>
              </a:ext>
            </a:extLst>
          </p:cNvPr>
          <p:cNvSpPr txBox="1"/>
          <p:nvPr/>
        </p:nvSpPr>
        <p:spPr>
          <a:xfrm>
            <a:off x="3234609" y="1896303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83C9E-57C8-1DE4-F1D4-31A43F8E6E4A}"/>
              </a:ext>
            </a:extLst>
          </p:cNvPr>
          <p:cNvSpPr txBox="1"/>
          <p:nvPr/>
        </p:nvSpPr>
        <p:spPr>
          <a:xfrm>
            <a:off x="3561450" y="1899450"/>
            <a:ext cx="4880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495DF2-A76B-FCAC-7DEE-FA47FAE46820}"/>
              </a:ext>
            </a:extLst>
          </p:cNvPr>
          <p:cNvGrpSpPr/>
          <p:nvPr/>
        </p:nvGrpSpPr>
        <p:grpSpPr>
          <a:xfrm>
            <a:off x="2610591" y="1365016"/>
            <a:ext cx="1574990" cy="1242243"/>
            <a:chOff x="7696122" y="2989573"/>
            <a:chExt cx="1574990" cy="124224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F96BB85-FFB3-2B6A-8E45-82B479F7B637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C1649D-AB7B-7109-DBC3-0A5050598DFD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D67DD1-4801-8A9E-3AB3-FF4137938D04}"/>
              </a:ext>
            </a:extLst>
          </p:cNvPr>
          <p:cNvSpPr txBox="1"/>
          <p:nvPr/>
        </p:nvSpPr>
        <p:spPr>
          <a:xfrm>
            <a:off x="1369748" y="1316004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2EA8DF-45B7-7EA1-8EDB-D00397B8F7FC}"/>
              </a:ext>
            </a:extLst>
          </p:cNvPr>
          <p:cNvSpPr txBox="1"/>
          <p:nvPr/>
        </p:nvSpPr>
        <p:spPr>
          <a:xfrm>
            <a:off x="3071245" y="1247473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EBEA5E-78F4-B2A1-B070-7C6C4FFA47CF}"/>
              </a:ext>
            </a:extLst>
          </p:cNvPr>
          <p:cNvSpPr txBox="1"/>
          <p:nvPr/>
        </p:nvSpPr>
        <p:spPr>
          <a:xfrm>
            <a:off x="1783150" y="376496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E6AB10-C403-7154-5646-04BF70FDC661}"/>
              </a:ext>
            </a:extLst>
          </p:cNvPr>
          <p:cNvSpPr txBox="1"/>
          <p:nvPr/>
        </p:nvSpPr>
        <p:spPr>
          <a:xfrm>
            <a:off x="2136315" y="376496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8EFCB7-418D-6F47-6EAC-42493846A6DC}"/>
              </a:ext>
            </a:extLst>
          </p:cNvPr>
          <p:cNvSpPr txBox="1"/>
          <p:nvPr/>
        </p:nvSpPr>
        <p:spPr>
          <a:xfrm>
            <a:off x="1783150" y="432151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AABC06-CFB8-A971-065B-2939A1A251D1}"/>
              </a:ext>
            </a:extLst>
          </p:cNvPr>
          <p:cNvSpPr txBox="1"/>
          <p:nvPr/>
        </p:nvSpPr>
        <p:spPr>
          <a:xfrm>
            <a:off x="2136315" y="432151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0203C3-90D7-6AF7-FAC6-8DD4F2E2B83A}"/>
              </a:ext>
            </a:extLst>
          </p:cNvPr>
          <p:cNvSpPr txBox="1"/>
          <p:nvPr/>
        </p:nvSpPr>
        <p:spPr>
          <a:xfrm>
            <a:off x="2138544" y="4923628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3A0172-275D-8E6C-E5D5-5999AA7A6ECE}"/>
              </a:ext>
            </a:extLst>
          </p:cNvPr>
          <p:cNvCxnSpPr/>
          <p:nvPr/>
        </p:nvCxnSpPr>
        <p:spPr>
          <a:xfrm>
            <a:off x="1379672" y="2607259"/>
            <a:ext cx="754536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76B027-AB9D-AE4C-D491-4DAEC2131777}"/>
              </a:ext>
            </a:extLst>
          </p:cNvPr>
          <p:cNvCxnSpPr/>
          <p:nvPr/>
        </p:nvCxnSpPr>
        <p:spPr>
          <a:xfrm>
            <a:off x="1405882" y="3819528"/>
            <a:ext cx="754536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9EE83B-1BA7-3F41-88D0-AEB85D6E2BBC}"/>
              </a:ext>
            </a:extLst>
          </p:cNvPr>
          <p:cNvCxnSpPr/>
          <p:nvPr/>
        </p:nvCxnSpPr>
        <p:spPr>
          <a:xfrm>
            <a:off x="1783150" y="5060182"/>
            <a:ext cx="754536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">
            <a:extLst>
              <a:ext uri="{FF2B5EF4-FFF2-40B4-BE49-F238E27FC236}">
                <a16:creationId xmlns:a16="http://schemas.microsoft.com/office/drawing/2014/main" id="{067A1515-C355-5CC5-791C-EBD0CD650759}"/>
              </a:ext>
            </a:extLst>
          </p:cNvPr>
          <p:cNvSpPr txBox="1"/>
          <p:nvPr/>
        </p:nvSpPr>
        <p:spPr>
          <a:xfrm>
            <a:off x="5691460" y="1616805"/>
            <a:ext cx="5561656" cy="108174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chia 7 được 1, viết 1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1 nhân 7 bằng 7; 7 trừ 7 bằng 0</a:t>
            </a:r>
          </a:p>
        </p:txBody>
      </p:sp>
      <p:sp>
        <p:nvSpPr>
          <p:cNvPr id="30" name="Text Box 1">
            <a:extLst>
              <a:ext uri="{FF2B5EF4-FFF2-40B4-BE49-F238E27FC236}">
                <a16:creationId xmlns:a16="http://schemas.microsoft.com/office/drawing/2014/main" id="{37E278F3-2D54-199F-6416-CCB0B91955D5}"/>
              </a:ext>
            </a:extLst>
          </p:cNvPr>
          <p:cNvSpPr txBox="1"/>
          <p:nvPr/>
        </p:nvSpPr>
        <p:spPr>
          <a:xfrm>
            <a:off x="5691460" y="2767679"/>
            <a:ext cx="5561656" cy="122400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Hạ 1, 1 chia 7 được 0, viết 0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0 nhân 7 bằng 0; 1 trừ 0 bằng 1</a:t>
            </a:r>
          </a:p>
        </p:txBody>
      </p:sp>
      <p:sp>
        <p:nvSpPr>
          <p:cNvPr id="31" name="Text Box 1">
            <a:extLst>
              <a:ext uri="{FF2B5EF4-FFF2-40B4-BE49-F238E27FC236}">
                <a16:creationId xmlns:a16="http://schemas.microsoft.com/office/drawing/2014/main" id="{6FCDDF86-4820-735F-E648-83B3B1DA65E5}"/>
              </a:ext>
            </a:extLst>
          </p:cNvPr>
          <p:cNvSpPr txBox="1"/>
          <p:nvPr/>
        </p:nvSpPr>
        <p:spPr>
          <a:xfrm>
            <a:off x="5721846" y="3820910"/>
            <a:ext cx="5561656" cy="114761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Hạ 4, được 14; 14 chia 7 được 2, viết 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 Box 1">
            <a:extLst>
              <a:ext uri="{FF2B5EF4-FFF2-40B4-BE49-F238E27FC236}">
                <a16:creationId xmlns:a16="http://schemas.microsoft.com/office/drawing/2014/main" id="{CA21BF09-4AA3-8FFA-B72A-D00FA46DC899}"/>
              </a:ext>
            </a:extLst>
          </p:cNvPr>
          <p:cNvSpPr txBox="1"/>
          <p:nvPr/>
        </p:nvSpPr>
        <p:spPr>
          <a:xfrm>
            <a:off x="5772613" y="5044638"/>
            <a:ext cx="3132500" cy="73866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lgDashDot"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92D6C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714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7 = 102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92D6C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556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29" grpId="0" uiExpand="1" build="p"/>
      <p:bldP spid="30" grpId="0" uiExpand="1" build="p"/>
      <p:bldP spid="31" grpId="0" uiExpand="1" build="p"/>
      <p:bldP spid="6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3724;p12">
            <a:extLst>
              <a:ext uri="{FF2B5EF4-FFF2-40B4-BE49-F238E27FC236}">
                <a16:creationId xmlns:a16="http://schemas.microsoft.com/office/drawing/2014/main" id="{1DDD561E-1F96-1701-1503-12D12AA6D2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59815" y="536803"/>
            <a:ext cx="6446837" cy="95885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2503"/>
              </a:buClr>
              <a:buSzPts val="4800"/>
              <a:buFont typeface="Calibri"/>
              <a:buNone/>
            </a:pP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tính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rồi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tính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0ACAE-D853-32B8-D305-0E555B0CDA8B}"/>
              </a:ext>
            </a:extLst>
          </p:cNvPr>
          <p:cNvSpPr txBox="1"/>
          <p:nvPr/>
        </p:nvSpPr>
        <p:spPr>
          <a:xfrm>
            <a:off x="2901551" y="2854675"/>
            <a:ext cx="42628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21A302-421E-6359-CBDC-D213E08D8A34}"/>
              </a:ext>
            </a:extLst>
          </p:cNvPr>
          <p:cNvSpPr txBox="1"/>
          <p:nvPr/>
        </p:nvSpPr>
        <p:spPr>
          <a:xfrm>
            <a:off x="1358319" y="281582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7B4A1-DD26-4520-1050-1C10E7B0695C}"/>
              </a:ext>
            </a:extLst>
          </p:cNvPr>
          <p:cNvSpPr txBox="1"/>
          <p:nvPr/>
        </p:nvSpPr>
        <p:spPr>
          <a:xfrm>
            <a:off x="1702639" y="280567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0AC01-29D5-0F42-6C9B-A7AF55A1C37C}"/>
              </a:ext>
            </a:extLst>
          </p:cNvPr>
          <p:cNvSpPr txBox="1"/>
          <p:nvPr/>
        </p:nvSpPr>
        <p:spPr>
          <a:xfrm>
            <a:off x="1741334" y="3350492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B9144-ED56-49EB-5116-617D6C7D03F0}"/>
              </a:ext>
            </a:extLst>
          </p:cNvPr>
          <p:cNvSpPr txBox="1"/>
          <p:nvPr/>
        </p:nvSpPr>
        <p:spPr>
          <a:xfrm>
            <a:off x="2122778" y="3350492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3D71E-1BAD-0CF6-FCCE-9CA3E1DF7E1E}"/>
              </a:ext>
            </a:extLst>
          </p:cNvPr>
          <p:cNvSpPr txBox="1"/>
          <p:nvPr/>
        </p:nvSpPr>
        <p:spPr>
          <a:xfrm>
            <a:off x="2122777" y="399890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0F7CA-DCBC-7C77-F7AC-93A5B5345257}"/>
              </a:ext>
            </a:extLst>
          </p:cNvPr>
          <p:cNvSpPr txBox="1"/>
          <p:nvPr/>
        </p:nvSpPr>
        <p:spPr>
          <a:xfrm>
            <a:off x="3199435" y="2839858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495DF2-A76B-FCAC-7DEE-FA47FAE46820}"/>
              </a:ext>
            </a:extLst>
          </p:cNvPr>
          <p:cNvGrpSpPr/>
          <p:nvPr/>
        </p:nvGrpSpPr>
        <p:grpSpPr>
          <a:xfrm>
            <a:off x="2526256" y="2289485"/>
            <a:ext cx="1574990" cy="1242243"/>
            <a:chOff x="7696122" y="2989573"/>
            <a:chExt cx="1574990" cy="124224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F96BB85-FFB3-2B6A-8E45-82B479F7B637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C1649D-AB7B-7109-DBC3-0A5050598DFD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D67DD1-4801-8A9E-3AB3-FF4137938D04}"/>
              </a:ext>
            </a:extLst>
          </p:cNvPr>
          <p:cNvSpPr txBox="1"/>
          <p:nvPr/>
        </p:nvSpPr>
        <p:spPr>
          <a:xfrm>
            <a:off x="1358318" y="2171943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2EA8DF-45B7-7EA1-8EDB-D00397B8F7FC}"/>
              </a:ext>
            </a:extLst>
          </p:cNvPr>
          <p:cNvSpPr txBox="1"/>
          <p:nvPr/>
        </p:nvSpPr>
        <p:spPr>
          <a:xfrm>
            <a:off x="3059815" y="2103412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CBCCE7-8054-47D2-E41E-5B6134C5EE85}"/>
              </a:ext>
            </a:extLst>
          </p:cNvPr>
          <p:cNvSpPr txBox="1"/>
          <p:nvPr/>
        </p:nvSpPr>
        <p:spPr>
          <a:xfrm>
            <a:off x="2175583" y="462090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3A0172-275D-8E6C-E5D5-5999AA7A6ECE}"/>
              </a:ext>
            </a:extLst>
          </p:cNvPr>
          <p:cNvCxnSpPr>
            <a:cxnSpLocks/>
          </p:cNvCxnSpPr>
          <p:nvPr/>
        </p:nvCxnSpPr>
        <p:spPr>
          <a:xfrm>
            <a:off x="1368242" y="3463198"/>
            <a:ext cx="1105593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76B027-AB9D-AE4C-D491-4DAEC2131777}"/>
              </a:ext>
            </a:extLst>
          </p:cNvPr>
          <p:cNvCxnSpPr>
            <a:cxnSpLocks/>
          </p:cNvCxnSpPr>
          <p:nvPr/>
        </p:nvCxnSpPr>
        <p:spPr>
          <a:xfrm>
            <a:off x="1394452" y="4675467"/>
            <a:ext cx="1162052" cy="1382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">
            <a:extLst>
              <a:ext uri="{FF2B5EF4-FFF2-40B4-BE49-F238E27FC236}">
                <a16:creationId xmlns:a16="http://schemas.microsoft.com/office/drawing/2014/main" id="{067A1515-C355-5CC5-791C-EBD0CD650759}"/>
              </a:ext>
            </a:extLst>
          </p:cNvPr>
          <p:cNvSpPr txBox="1"/>
          <p:nvPr/>
        </p:nvSpPr>
        <p:spPr>
          <a:xfrm>
            <a:off x="5150840" y="2289485"/>
            <a:ext cx="6271777" cy="108174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-10 chia 5 được 2, viết 2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nhân 5 bằng 10; 10 trừ 10 bằng 0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 2; 2 chia 5 được 0, viết 0.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nhân 5 bằng 0; 2 trừ 0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 Box 1">
            <a:extLst>
              <a:ext uri="{FF2B5EF4-FFF2-40B4-BE49-F238E27FC236}">
                <a16:creationId xmlns:a16="http://schemas.microsoft.com/office/drawing/2014/main" id="{CA21BF09-4AA3-8FFA-B72A-D00FA46DC899}"/>
              </a:ext>
            </a:extLst>
          </p:cNvPr>
          <p:cNvSpPr txBox="1"/>
          <p:nvPr/>
        </p:nvSpPr>
        <p:spPr>
          <a:xfrm>
            <a:off x="5712577" y="5359572"/>
            <a:ext cx="4329570" cy="73866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lgDashDot"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102 : 5 = 20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92D6C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05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4" grpId="0"/>
      <p:bldP spid="15" grpId="0"/>
      <p:bldP spid="18" grpId="0"/>
      <p:bldP spid="29" grpId="0" uiExpand="1" build="p"/>
      <p:bldP spid="6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76105" y="1260984"/>
            <a:ext cx="5266100" cy="3631764"/>
            <a:chOff x="2062286" y="2357082"/>
            <a:chExt cx="8049424" cy="58426355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Arial" panose="020B0604020202020204" pitchFamily="34" charset="0"/>
                  <a:ea typeface="字魂156号-萌趣苏打饼" panose="00000500000000000000" pitchFamily="2" charset="-122"/>
                  <a:cs typeface="Arial" panose="020B0604020202020204" pitchFamily="34" charset="0"/>
                  <a:sym typeface="思源黑体 CN" panose="020B0500000000000000" pitchFamily="34" charset="-122"/>
                </a:rPr>
                <a:t>THỰC HÀNH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Arial" panose="020B0604020202020204" pitchFamily="34" charset="0"/>
                <a:ea typeface="字魂156号-萌趣苏打饼" panose="00000500000000000000" pitchFamily="2" charset="-122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62286" y="2357082"/>
              <a:ext cx="8030365" cy="5842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-300" normalizeH="0" baseline="0" noProof="0" dirty="0">
                  <a:ln>
                    <a:noFill/>
                  </a:ln>
                  <a:solidFill>
                    <a:srgbClr val="FC8648"/>
                  </a:solidFill>
                  <a:effectLst/>
                  <a:uLnTx/>
                  <a:uFillTx/>
                  <a:latin typeface="Arial" panose="020B0604020202020204" pitchFamily="34" charset="0"/>
                  <a:ea typeface="字魂156号-萌趣苏打饼" panose="00000500000000000000" pitchFamily="2" charset="-122"/>
                  <a:cs typeface="Arial" panose="020B0604020202020204" pitchFamily="34" charset="0"/>
                  <a:sym typeface="思源黑体 CN" panose="020B0500000000000000" pitchFamily="34" charset="-122"/>
                </a:rPr>
                <a:t>THỰC HÀNH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Arial" panose="020B0604020202020204" pitchFamily="34" charset="0"/>
                <a:ea typeface="字魂156号-萌趣苏打饼" panose="00000500000000000000" pitchFamily="2" charset="-122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442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F91D58-A3D0-7D7B-E296-FC299D699F81}"/>
              </a:ext>
            </a:extLst>
          </p:cNvPr>
          <p:cNvGrpSpPr/>
          <p:nvPr/>
        </p:nvGrpSpPr>
        <p:grpSpPr>
          <a:xfrm>
            <a:off x="1144499" y="801540"/>
            <a:ext cx="2803548" cy="923330"/>
            <a:chOff x="1209408" y="1005676"/>
            <a:chExt cx="2803548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191450"/>
              <a:ext cx="1884783" cy="707886"/>
              <a:chOff x="2092241" y="965079"/>
              <a:chExt cx="1884783" cy="707886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1884783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202025" y="965079"/>
                <a:ext cx="16981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F2D62A5-6293-0078-209E-D33A2B5BB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97566"/>
            <a:ext cx="12192000" cy="2120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6AE20-FBB3-339B-3693-218931BA7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16681"/>
            <a:ext cx="12192000" cy="23778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77B1B26-60BA-57FA-01AB-D05424DB96A4}"/>
              </a:ext>
            </a:extLst>
          </p:cNvPr>
          <p:cNvSpPr txBox="1"/>
          <p:nvPr/>
        </p:nvSpPr>
        <p:spPr>
          <a:xfrm>
            <a:off x="1630518" y="1974407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270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A5083C-9E06-51E8-1060-0368287D1BA3}"/>
              </a:ext>
            </a:extLst>
          </p:cNvPr>
          <p:cNvSpPr txBox="1"/>
          <p:nvPr/>
        </p:nvSpPr>
        <p:spPr>
          <a:xfrm>
            <a:off x="3337227" y="1936005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C25F8B-D0F9-D9B3-A1D9-31D231370E7D}"/>
              </a:ext>
            </a:extLst>
          </p:cNvPr>
          <p:cNvSpPr txBox="1"/>
          <p:nvPr/>
        </p:nvSpPr>
        <p:spPr>
          <a:xfrm>
            <a:off x="3203179" y="2545748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8FC3048-7F46-2C1D-285E-BB3B297887A2}"/>
              </a:ext>
            </a:extLst>
          </p:cNvPr>
          <p:cNvSpPr txBox="1"/>
          <p:nvPr/>
        </p:nvSpPr>
        <p:spPr>
          <a:xfrm>
            <a:off x="1622363" y="2634067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FC37305-E332-1B33-24A6-67D7263F0055}"/>
              </a:ext>
            </a:extLst>
          </p:cNvPr>
          <p:cNvSpPr txBox="1"/>
          <p:nvPr/>
        </p:nvSpPr>
        <p:spPr>
          <a:xfrm>
            <a:off x="1983909" y="3315430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76FE3A-1261-0A4A-DD0F-043DC255A71B}"/>
              </a:ext>
            </a:extLst>
          </p:cNvPr>
          <p:cNvSpPr txBox="1"/>
          <p:nvPr/>
        </p:nvSpPr>
        <p:spPr>
          <a:xfrm>
            <a:off x="3530836" y="2550758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1D868A-EA42-E2CF-2CE9-53176CD19767}"/>
              </a:ext>
            </a:extLst>
          </p:cNvPr>
          <p:cNvSpPr txBox="1"/>
          <p:nvPr/>
        </p:nvSpPr>
        <p:spPr>
          <a:xfrm>
            <a:off x="3858492" y="2537440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D6CD8D5-D8EF-ED46-85AE-34EF49F1394B}"/>
              </a:ext>
            </a:extLst>
          </p:cNvPr>
          <p:cNvGrpSpPr/>
          <p:nvPr/>
        </p:nvGrpSpPr>
        <p:grpSpPr>
          <a:xfrm>
            <a:off x="2900789" y="2019471"/>
            <a:ext cx="1574990" cy="1242243"/>
            <a:chOff x="7696122" y="2989573"/>
            <a:chExt cx="1574990" cy="124224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FC8335-F482-4F56-B326-FFBB8E43B4F2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4494B6D-5C5D-C693-1D7D-102BA6639D5C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01FFAA68-DDBE-428D-F884-28512D522BAB}"/>
              </a:ext>
            </a:extLst>
          </p:cNvPr>
          <p:cNvSpPr txBox="1"/>
          <p:nvPr/>
        </p:nvSpPr>
        <p:spPr>
          <a:xfrm>
            <a:off x="5221167" y="1974407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560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5BF3C74-68AE-7FBE-29F1-69C348420FD0}"/>
              </a:ext>
            </a:extLst>
          </p:cNvPr>
          <p:cNvSpPr txBox="1"/>
          <p:nvPr/>
        </p:nvSpPr>
        <p:spPr>
          <a:xfrm>
            <a:off x="6927875" y="1936005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AC6BFF8-20E5-D1DB-30FA-BFE045EAACD9}"/>
              </a:ext>
            </a:extLst>
          </p:cNvPr>
          <p:cNvSpPr txBox="1"/>
          <p:nvPr/>
        </p:nvSpPr>
        <p:spPr>
          <a:xfrm>
            <a:off x="6573687" y="2550354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D7F152C-79E4-01B1-0BC1-0B9ADE4830B0}"/>
              </a:ext>
            </a:extLst>
          </p:cNvPr>
          <p:cNvSpPr txBox="1"/>
          <p:nvPr/>
        </p:nvSpPr>
        <p:spPr>
          <a:xfrm>
            <a:off x="5227570" y="2577631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6D501F-8210-1B5D-DA51-18AAB17AE0B0}"/>
              </a:ext>
            </a:extLst>
          </p:cNvPr>
          <p:cNvSpPr txBox="1"/>
          <p:nvPr/>
        </p:nvSpPr>
        <p:spPr>
          <a:xfrm>
            <a:off x="6901344" y="2555364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0C3CF8C-1715-54A7-C23D-D2E743997486}"/>
              </a:ext>
            </a:extLst>
          </p:cNvPr>
          <p:cNvSpPr txBox="1"/>
          <p:nvPr/>
        </p:nvSpPr>
        <p:spPr>
          <a:xfrm>
            <a:off x="7229000" y="2542046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76AD34D-7B18-467B-23E2-6942792CBA3E}"/>
              </a:ext>
            </a:extLst>
          </p:cNvPr>
          <p:cNvGrpSpPr/>
          <p:nvPr/>
        </p:nvGrpSpPr>
        <p:grpSpPr>
          <a:xfrm>
            <a:off x="6491438" y="2019471"/>
            <a:ext cx="1574990" cy="1242243"/>
            <a:chOff x="7696122" y="2989573"/>
            <a:chExt cx="1574990" cy="1242243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3F0CC7E-3BA7-DF5D-4614-1F3023670CFA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E1E7F90-E6F2-6371-B69B-CA423E024714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687447F8-5CBA-30C4-EAB0-41368A8DE41A}"/>
              </a:ext>
            </a:extLst>
          </p:cNvPr>
          <p:cNvSpPr txBox="1"/>
          <p:nvPr/>
        </p:nvSpPr>
        <p:spPr>
          <a:xfrm>
            <a:off x="2393631" y="4572914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1B94916-AC16-722E-ABD5-8978905AB1D4}"/>
              </a:ext>
            </a:extLst>
          </p:cNvPr>
          <p:cNvCxnSpPr>
            <a:cxnSpLocks/>
          </p:cNvCxnSpPr>
          <p:nvPr/>
        </p:nvCxnSpPr>
        <p:spPr>
          <a:xfrm>
            <a:off x="1636921" y="3316295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974E0EE-7A47-4399-3FBA-BF700DBB71BE}"/>
              </a:ext>
            </a:extLst>
          </p:cNvPr>
          <p:cNvCxnSpPr>
            <a:cxnSpLocks/>
          </p:cNvCxnSpPr>
          <p:nvPr/>
        </p:nvCxnSpPr>
        <p:spPr>
          <a:xfrm>
            <a:off x="1630518" y="4585930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9FC4CF1F-D30E-1882-2B3A-2C0BE4BA1757}"/>
              </a:ext>
            </a:extLst>
          </p:cNvPr>
          <p:cNvSpPr txBox="1"/>
          <p:nvPr/>
        </p:nvSpPr>
        <p:spPr>
          <a:xfrm>
            <a:off x="5231654" y="3180855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BA9F8E6-1326-1A0B-72D6-E05C562B3855}"/>
              </a:ext>
            </a:extLst>
          </p:cNvPr>
          <p:cNvSpPr txBox="1"/>
          <p:nvPr/>
        </p:nvSpPr>
        <p:spPr>
          <a:xfrm>
            <a:off x="5235738" y="3784079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EF55612-2F4E-0BF4-5C33-DD66CF10BFD1}"/>
              </a:ext>
            </a:extLst>
          </p:cNvPr>
          <p:cNvSpPr txBox="1"/>
          <p:nvPr/>
        </p:nvSpPr>
        <p:spPr>
          <a:xfrm>
            <a:off x="5699791" y="4389406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AEE88C3-4545-B55B-07D6-92394DEFDFE6}"/>
              </a:ext>
            </a:extLst>
          </p:cNvPr>
          <p:cNvSpPr txBox="1"/>
          <p:nvPr/>
        </p:nvSpPr>
        <p:spPr>
          <a:xfrm>
            <a:off x="5722366" y="4994733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372E2E4-6F93-F210-7AE1-17958CAE60CE}"/>
              </a:ext>
            </a:extLst>
          </p:cNvPr>
          <p:cNvSpPr txBox="1"/>
          <p:nvPr/>
        </p:nvSpPr>
        <p:spPr>
          <a:xfrm>
            <a:off x="6095999" y="5600060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0BE3C45-AE84-3DE1-FE55-30D3BBDB1BC2}"/>
              </a:ext>
            </a:extLst>
          </p:cNvPr>
          <p:cNvCxnSpPr>
            <a:cxnSpLocks/>
          </p:cNvCxnSpPr>
          <p:nvPr/>
        </p:nvCxnSpPr>
        <p:spPr>
          <a:xfrm>
            <a:off x="5233973" y="3233092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68DE491-A57D-1883-9895-2128BF8A0339}"/>
              </a:ext>
            </a:extLst>
          </p:cNvPr>
          <p:cNvCxnSpPr>
            <a:cxnSpLocks/>
          </p:cNvCxnSpPr>
          <p:nvPr/>
        </p:nvCxnSpPr>
        <p:spPr>
          <a:xfrm>
            <a:off x="5227570" y="4502727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107E722-EC88-F8AA-DACC-B622F9112C36}"/>
              </a:ext>
            </a:extLst>
          </p:cNvPr>
          <p:cNvCxnSpPr>
            <a:cxnSpLocks/>
          </p:cNvCxnSpPr>
          <p:nvPr/>
        </p:nvCxnSpPr>
        <p:spPr>
          <a:xfrm>
            <a:off x="5333424" y="5702958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EE3A668-378C-7041-801C-44850F640342}"/>
              </a:ext>
            </a:extLst>
          </p:cNvPr>
          <p:cNvGrpSpPr/>
          <p:nvPr/>
        </p:nvGrpSpPr>
        <p:grpSpPr>
          <a:xfrm>
            <a:off x="1393161" y="677420"/>
            <a:ext cx="2803548" cy="923330"/>
            <a:chOff x="1209408" y="1005676"/>
            <a:chExt cx="2803548" cy="92333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27589FB-582E-DD2D-C9ED-90A1404B3BE6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22904432-BBA6-BDEF-7752-913061813A55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PA-文本框 54">
                <a:extLst>
                  <a:ext uri="{FF2B5EF4-FFF2-40B4-BE49-F238E27FC236}">
                    <a16:creationId xmlns:a16="http://schemas.microsoft.com/office/drawing/2014/main" id="{F3237ACF-2811-3D79-B994-36CD64263059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B68DE66-4DD4-0EAF-71E5-85FF8C0E2180}"/>
                </a:ext>
              </a:extLst>
            </p:cNvPr>
            <p:cNvGrpSpPr/>
            <p:nvPr/>
          </p:nvGrpSpPr>
          <p:grpSpPr>
            <a:xfrm>
              <a:off x="2128173" y="1191450"/>
              <a:ext cx="1884783" cy="707886"/>
              <a:chOff x="2092241" y="965079"/>
              <a:chExt cx="1884783" cy="70788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BB1E69C-E1C4-19DE-DBBD-AA7D7CA660CE}"/>
                  </a:ext>
                </a:extLst>
              </p:cNvPr>
              <p:cNvSpPr/>
              <p:nvPr/>
            </p:nvSpPr>
            <p:spPr>
              <a:xfrm>
                <a:off x="2092241" y="995857"/>
                <a:ext cx="1884783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BA416D-4E17-14A3-6816-29F7DB6C9246}"/>
                  </a:ext>
                </a:extLst>
              </p:cNvPr>
              <p:cNvSpPr txBox="1"/>
              <p:nvPr/>
            </p:nvSpPr>
            <p:spPr>
              <a:xfrm>
                <a:off x="2202025" y="965079"/>
                <a:ext cx="16981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435E782-E2EB-7B0E-226D-F9E70FA450CD}"/>
              </a:ext>
            </a:extLst>
          </p:cNvPr>
          <p:cNvSpPr txBox="1"/>
          <p:nvPr/>
        </p:nvSpPr>
        <p:spPr>
          <a:xfrm>
            <a:off x="8506026" y="1974407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0F4328-1452-97E3-F510-0B58B3D6E3C9}"/>
              </a:ext>
            </a:extLst>
          </p:cNvPr>
          <p:cNvSpPr txBox="1"/>
          <p:nvPr/>
        </p:nvSpPr>
        <p:spPr>
          <a:xfrm>
            <a:off x="10212734" y="1936005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A672CA-46EC-7BFE-151B-94756011C79E}"/>
              </a:ext>
            </a:extLst>
          </p:cNvPr>
          <p:cNvSpPr txBox="1"/>
          <p:nvPr/>
        </p:nvSpPr>
        <p:spPr>
          <a:xfrm>
            <a:off x="10073612" y="2588563"/>
            <a:ext cx="92661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FE5B73-14CA-BA61-EBD7-070E0640FFC0}"/>
              </a:ext>
            </a:extLst>
          </p:cNvPr>
          <p:cNvSpPr txBox="1"/>
          <p:nvPr/>
        </p:nvSpPr>
        <p:spPr>
          <a:xfrm>
            <a:off x="8516513" y="2552934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57ED55-9F47-F745-E025-8DADA129AD0F}"/>
              </a:ext>
            </a:extLst>
          </p:cNvPr>
          <p:cNvGrpSpPr/>
          <p:nvPr/>
        </p:nvGrpSpPr>
        <p:grpSpPr>
          <a:xfrm>
            <a:off x="9776297" y="2019471"/>
            <a:ext cx="1574990" cy="1242243"/>
            <a:chOff x="7696122" y="2989573"/>
            <a:chExt cx="1574990" cy="12422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82628DC-DC12-33D3-B8DF-8907832DD95C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C6DC1C7-5CB9-C3E1-C29A-AF139AD7091A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CA53109-2A90-00C8-914A-F3AFB031C80E}"/>
              </a:ext>
            </a:extLst>
          </p:cNvPr>
          <p:cNvSpPr txBox="1"/>
          <p:nvPr/>
        </p:nvSpPr>
        <p:spPr>
          <a:xfrm>
            <a:off x="8867571" y="3180855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F7FF4E-8416-A417-721B-3FCFD9431DD9}"/>
              </a:ext>
            </a:extLst>
          </p:cNvPr>
          <p:cNvSpPr txBox="1"/>
          <p:nvPr/>
        </p:nvSpPr>
        <p:spPr>
          <a:xfrm>
            <a:off x="8863487" y="3784079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12E2C2-0128-02A4-FBDB-7A182005C127}"/>
              </a:ext>
            </a:extLst>
          </p:cNvPr>
          <p:cNvSpPr txBox="1"/>
          <p:nvPr/>
        </p:nvSpPr>
        <p:spPr>
          <a:xfrm>
            <a:off x="9335709" y="4389406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4540CA2-82EC-5353-D261-9A34CFA5AE13}"/>
              </a:ext>
            </a:extLst>
          </p:cNvPr>
          <p:cNvCxnSpPr>
            <a:cxnSpLocks/>
          </p:cNvCxnSpPr>
          <p:nvPr/>
        </p:nvCxnSpPr>
        <p:spPr>
          <a:xfrm>
            <a:off x="8518832" y="3233092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CB78DB7-0BE0-C9B1-6DD2-13D91C8D35A3}"/>
              </a:ext>
            </a:extLst>
          </p:cNvPr>
          <p:cNvCxnSpPr>
            <a:cxnSpLocks/>
          </p:cNvCxnSpPr>
          <p:nvPr/>
        </p:nvCxnSpPr>
        <p:spPr>
          <a:xfrm>
            <a:off x="8512429" y="4502727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9BD701F-F0EC-054B-9927-975D29635976}"/>
              </a:ext>
            </a:extLst>
          </p:cNvPr>
          <p:cNvSpPr txBox="1"/>
          <p:nvPr/>
        </p:nvSpPr>
        <p:spPr>
          <a:xfrm>
            <a:off x="2005765" y="3891551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2337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64" grpId="0"/>
      <p:bldP spid="65" grpId="0"/>
      <p:bldP spid="69" grpId="0"/>
      <p:bldP spid="70" grpId="0"/>
      <p:bldP spid="74" grpId="0"/>
      <p:bldP spid="75" grpId="0"/>
      <p:bldP spid="76" grpId="0"/>
      <p:bldP spid="77" grpId="0"/>
      <p:bldP spid="78" grpId="0"/>
      <p:bldP spid="79" grpId="0"/>
      <p:bldP spid="88" grpId="0"/>
      <p:bldP spid="92" grpId="0"/>
      <p:bldP spid="93" grpId="0"/>
      <p:bldP spid="94" grpId="0"/>
      <p:bldP spid="95" grpId="0"/>
      <p:bldP spid="96" grpId="0"/>
      <p:bldP spid="10" grpId="0"/>
      <p:bldP spid="11" grpId="0"/>
      <p:bldP spid="12" grpId="0"/>
      <p:bldP spid="13" grpId="0"/>
      <p:bldP spid="19" grpId="0"/>
      <p:bldP spid="20" grpId="0"/>
      <p:bldP spid="21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962AEF0B-EB21-C058-97EE-96FA5E8609B7}"/>
              </a:ext>
            </a:extLst>
          </p:cNvPr>
          <p:cNvSpPr txBox="1"/>
          <p:nvPr/>
        </p:nvSpPr>
        <p:spPr>
          <a:xfrm>
            <a:off x="1393042" y="1805804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E0E060-8378-72F0-E7A9-83A815200C18}"/>
              </a:ext>
            </a:extLst>
          </p:cNvPr>
          <p:cNvSpPr txBox="1"/>
          <p:nvPr/>
        </p:nvSpPr>
        <p:spPr>
          <a:xfrm>
            <a:off x="3099751" y="1767402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5EB5C9-4E3F-AE27-7C67-97F0BF4465E7}"/>
              </a:ext>
            </a:extLst>
          </p:cNvPr>
          <p:cNvSpPr txBox="1"/>
          <p:nvPr/>
        </p:nvSpPr>
        <p:spPr>
          <a:xfrm>
            <a:off x="2965703" y="2377145"/>
            <a:ext cx="87336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8C6B12F-06EC-8AF0-3E97-E5DE3D884A86}"/>
              </a:ext>
            </a:extLst>
          </p:cNvPr>
          <p:cNvSpPr txBox="1"/>
          <p:nvPr/>
        </p:nvSpPr>
        <p:spPr>
          <a:xfrm>
            <a:off x="1397003" y="2439432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0FA33B7-D65E-CAEF-99CA-8D6D5ADD05DB}"/>
              </a:ext>
            </a:extLst>
          </p:cNvPr>
          <p:cNvSpPr txBox="1"/>
          <p:nvPr/>
        </p:nvSpPr>
        <p:spPr>
          <a:xfrm>
            <a:off x="1756230" y="3163727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994A89F-D3FC-19C7-D149-C4303951FE9E}"/>
              </a:ext>
            </a:extLst>
          </p:cNvPr>
          <p:cNvGrpSpPr/>
          <p:nvPr/>
        </p:nvGrpSpPr>
        <p:grpSpPr>
          <a:xfrm>
            <a:off x="2663313" y="1850868"/>
            <a:ext cx="1574990" cy="1242243"/>
            <a:chOff x="7696122" y="2989573"/>
            <a:chExt cx="1574990" cy="124224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4B162D6-199C-6DA3-6B5B-D1BA21E30D9A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B4D2FCF-EFB4-6D1F-D8BF-813E53A2C075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B4694CCF-8D80-F9F7-34AE-A045F9833FF0}"/>
              </a:ext>
            </a:extLst>
          </p:cNvPr>
          <p:cNvSpPr txBox="1"/>
          <p:nvPr/>
        </p:nvSpPr>
        <p:spPr>
          <a:xfrm>
            <a:off x="5221357" y="1805804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638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44EE2BB-5ACA-18AD-6A0F-BB842617AD72}"/>
              </a:ext>
            </a:extLst>
          </p:cNvPr>
          <p:cNvSpPr txBox="1"/>
          <p:nvPr/>
        </p:nvSpPr>
        <p:spPr>
          <a:xfrm>
            <a:off x="6928065" y="1767402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4A9D0DF-9FF5-691C-7B92-734DDEEDEC4B}"/>
              </a:ext>
            </a:extLst>
          </p:cNvPr>
          <p:cNvSpPr txBox="1"/>
          <p:nvPr/>
        </p:nvSpPr>
        <p:spPr>
          <a:xfrm>
            <a:off x="6573877" y="2381751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5BF437C-4A5D-EE9B-05CE-7906B0BCF7E3}"/>
              </a:ext>
            </a:extLst>
          </p:cNvPr>
          <p:cNvSpPr txBox="1"/>
          <p:nvPr/>
        </p:nvSpPr>
        <p:spPr>
          <a:xfrm>
            <a:off x="5227760" y="240902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0E555DC-C1BF-BAA4-F758-E6E9563580B2}"/>
              </a:ext>
            </a:extLst>
          </p:cNvPr>
          <p:cNvSpPr txBox="1"/>
          <p:nvPr/>
        </p:nvSpPr>
        <p:spPr>
          <a:xfrm>
            <a:off x="6901534" y="2386761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342A142-94D8-60CA-B9F3-53422FC93574}"/>
              </a:ext>
            </a:extLst>
          </p:cNvPr>
          <p:cNvSpPr txBox="1"/>
          <p:nvPr/>
        </p:nvSpPr>
        <p:spPr>
          <a:xfrm>
            <a:off x="7229190" y="2373443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9735C64-0F2B-2260-8A6B-732B4D38AB64}"/>
              </a:ext>
            </a:extLst>
          </p:cNvPr>
          <p:cNvGrpSpPr/>
          <p:nvPr/>
        </p:nvGrpSpPr>
        <p:grpSpPr>
          <a:xfrm>
            <a:off x="6491628" y="1850868"/>
            <a:ext cx="1574990" cy="1242243"/>
            <a:chOff x="7696122" y="2989573"/>
            <a:chExt cx="1574990" cy="1242243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26E651-AE46-F7BA-1540-9B65564951C5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7F7936F-2386-AC11-53B5-0D81C21D5F54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B78CFA4-E4F5-3B13-387F-37B515CE37C7}"/>
              </a:ext>
            </a:extLst>
          </p:cNvPr>
          <p:cNvSpPr txBox="1"/>
          <p:nvPr/>
        </p:nvSpPr>
        <p:spPr>
          <a:xfrm>
            <a:off x="2115982" y="438398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9B98B54-97C1-C253-EE75-F110128FEEAB}"/>
              </a:ext>
            </a:extLst>
          </p:cNvPr>
          <p:cNvCxnSpPr>
            <a:cxnSpLocks/>
          </p:cNvCxnSpPr>
          <p:nvPr/>
        </p:nvCxnSpPr>
        <p:spPr>
          <a:xfrm>
            <a:off x="1399445" y="3147692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45D7C72-3D0F-EE51-C39A-205EF77660B2}"/>
              </a:ext>
            </a:extLst>
          </p:cNvPr>
          <p:cNvCxnSpPr>
            <a:cxnSpLocks/>
          </p:cNvCxnSpPr>
          <p:nvPr/>
        </p:nvCxnSpPr>
        <p:spPr>
          <a:xfrm>
            <a:off x="1393042" y="4417327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FA66A80D-E959-1748-E1ED-834B3091D65F}"/>
              </a:ext>
            </a:extLst>
          </p:cNvPr>
          <p:cNvSpPr txBox="1"/>
          <p:nvPr/>
        </p:nvSpPr>
        <p:spPr>
          <a:xfrm>
            <a:off x="5231844" y="3012252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B879460-639C-9D36-F653-CFF76BCED759}"/>
              </a:ext>
            </a:extLst>
          </p:cNvPr>
          <p:cNvSpPr txBox="1"/>
          <p:nvPr/>
        </p:nvSpPr>
        <p:spPr>
          <a:xfrm>
            <a:off x="5235928" y="3615476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D8778C1-B118-8819-37D7-F63E0C486184}"/>
              </a:ext>
            </a:extLst>
          </p:cNvPr>
          <p:cNvSpPr txBox="1"/>
          <p:nvPr/>
        </p:nvSpPr>
        <p:spPr>
          <a:xfrm>
            <a:off x="5699981" y="4220803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38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FFE4E64-919E-F06B-B1C0-333C7444D20A}"/>
              </a:ext>
            </a:extLst>
          </p:cNvPr>
          <p:cNvSpPr txBox="1"/>
          <p:nvPr/>
        </p:nvSpPr>
        <p:spPr>
          <a:xfrm>
            <a:off x="5722556" y="4826130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240CFE8-41E4-0BAC-C8A3-78524FA4F6BE}"/>
              </a:ext>
            </a:extLst>
          </p:cNvPr>
          <p:cNvSpPr txBox="1"/>
          <p:nvPr/>
        </p:nvSpPr>
        <p:spPr>
          <a:xfrm>
            <a:off x="6096190" y="5431457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04CE04C-01BD-2342-6A91-EF7A6B0C0171}"/>
              </a:ext>
            </a:extLst>
          </p:cNvPr>
          <p:cNvCxnSpPr>
            <a:cxnSpLocks/>
          </p:cNvCxnSpPr>
          <p:nvPr/>
        </p:nvCxnSpPr>
        <p:spPr>
          <a:xfrm>
            <a:off x="5234163" y="3064489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7AB868C-983A-090E-280A-8C68173C3BFE}"/>
              </a:ext>
            </a:extLst>
          </p:cNvPr>
          <p:cNvCxnSpPr>
            <a:cxnSpLocks/>
          </p:cNvCxnSpPr>
          <p:nvPr/>
        </p:nvCxnSpPr>
        <p:spPr>
          <a:xfrm>
            <a:off x="5227760" y="4334124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71C0AE1-A0D1-F6F2-2076-684E469FFCCC}"/>
              </a:ext>
            </a:extLst>
          </p:cNvPr>
          <p:cNvCxnSpPr>
            <a:cxnSpLocks/>
          </p:cNvCxnSpPr>
          <p:nvPr/>
        </p:nvCxnSpPr>
        <p:spPr>
          <a:xfrm>
            <a:off x="5227760" y="5579458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ECE4CF1-E7A0-FA87-1198-A68BEE386B75}"/>
              </a:ext>
            </a:extLst>
          </p:cNvPr>
          <p:cNvSpPr txBox="1"/>
          <p:nvPr/>
        </p:nvSpPr>
        <p:spPr>
          <a:xfrm>
            <a:off x="8532993" y="1774365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764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957224-954E-87EA-3B2C-A3874DDFA586}"/>
              </a:ext>
            </a:extLst>
          </p:cNvPr>
          <p:cNvSpPr txBox="1"/>
          <p:nvPr/>
        </p:nvSpPr>
        <p:spPr>
          <a:xfrm>
            <a:off x="10239701" y="1735963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7C305-159A-5D28-0905-A6043D388E8F}"/>
              </a:ext>
            </a:extLst>
          </p:cNvPr>
          <p:cNvSpPr txBox="1"/>
          <p:nvPr/>
        </p:nvSpPr>
        <p:spPr>
          <a:xfrm>
            <a:off x="9885513" y="2350312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AF1B2-EA43-C231-97B4-99A6E5A7BB88}"/>
              </a:ext>
            </a:extLst>
          </p:cNvPr>
          <p:cNvSpPr txBox="1"/>
          <p:nvPr/>
        </p:nvSpPr>
        <p:spPr>
          <a:xfrm>
            <a:off x="8539396" y="237758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DEA792-7FC7-9E10-5EF8-3F4715008348}"/>
              </a:ext>
            </a:extLst>
          </p:cNvPr>
          <p:cNvSpPr txBox="1"/>
          <p:nvPr/>
        </p:nvSpPr>
        <p:spPr>
          <a:xfrm>
            <a:off x="10213170" y="2355322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08BA14-1A4A-824E-FFBD-36FE5C5610AB}"/>
              </a:ext>
            </a:extLst>
          </p:cNvPr>
          <p:cNvSpPr txBox="1"/>
          <p:nvPr/>
        </p:nvSpPr>
        <p:spPr>
          <a:xfrm>
            <a:off x="10540826" y="2342004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5A7542-F5C2-A922-525B-C7340E362305}"/>
              </a:ext>
            </a:extLst>
          </p:cNvPr>
          <p:cNvGrpSpPr/>
          <p:nvPr/>
        </p:nvGrpSpPr>
        <p:grpSpPr>
          <a:xfrm>
            <a:off x="9803264" y="1819429"/>
            <a:ext cx="1574990" cy="1242243"/>
            <a:chOff x="7696122" y="2989573"/>
            <a:chExt cx="1574990" cy="124224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E6E647F-C12B-87E9-FF93-A88928964EFB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0D4269A-685C-A85E-EF5A-127CF1E7A0C2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BD2770-62D8-4389-73C1-B62F226D519E}"/>
              </a:ext>
            </a:extLst>
          </p:cNvPr>
          <p:cNvSpPr txBox="1"/>
          <p:nvPr/>
        </p:nvSpPr>
        <p:spPr>
          <a:xfrm>
            <a:off x="8543480" y="2980813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06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9F35EF-E5BC-55CE-06E1-F8D4A8DBCA91}"/>
              </a:ext>
            </a:extLst>
          </p:cNvPr>
          <p:cNvSpPr txBox="1"/>
          <p:nvPr/>
        </p:nvSpPr>
        <p:spPr>
          <a:xfrm>
            <a:off x="8547564" y="3584037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D6780C-71F5-E8D0-B904-C06D13885E13}"/>
              </a:ext>
            </a:extLst>
          </p:cNvPr>
          <p:cNvSpPr txBox="1"/>
          <p:nvPr/>
        </p:nvSpPr>
        <p:spPr>
          <a:xfrm>
            <a:off x="9011617" y="4189364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5F6985-6E2E-15D2-99F4-EB69DFABE22E}"/>
              </a:ext>
            </a:extLst>
          </p:cNvPr>
          <p:cNvSpPr txBox="1"/>
          <p:nvPr/>
        </p:nvSpPr>
        <p:spPr>
          <a:xfrm>
            <a:off x="9034192" y="4794691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AF4B4-0126-55B7-FE1A-F75987EE0778}"/>
              </a:ext>
            </a:extLst>
          </p:cNvPr>
          <p:cNvSpPr txBox="1"/>
          <p:nvPr/>
        </p:nvSpPr>
        <p:spPr>
          <a:xfrm>
            <a:off x="9407825" y="540001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4C0863-EA65-821E-43B8-DD7E769DD6D5}"/>
              </a:ext>
            </a:extLst>
          </p:cNvPr>
          <p:cNvCxnSpPr>
            <a:cxnSpLocks/>
          </p:cNvCxnSpPr>
          <p:nvPr/>
        </p:nvCxnSpPr>
        <p:spPr>
          <a:xfrm>
            <a:off x="8545799" y="3033050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35AC546-3F3F-C1CE-205A-FB60376FC3D8}"/>
              </a:ext>
            </a:extLst>
          </p:cNvPr>
          <p:cNvCxnSpPr>
            <a:cxnSpLocks/>
          </p:cNvCxnSpPr>
          <p:nvPr/>
        </p:nvCxnSpPr>
        <p:spPr>
          <a:xfrm>
            <a:off x="8539396" y="4302685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FC0C2B-968D-201B-0F69-7E04058EA445}"/>
              </a:ext>
            </a:extLst>
          </p:cNvPr>
          <p:cNvCxnSpPr>
            <a:cxnSpLocks/>
          </p:cNvCxnSpPr>
          <p:nvPr/>
        </p:nvCxnSpPr>
        <p:spPr>
          <a:xfrm>
            <a:off x="8539396" y="5548019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0DD7B66-980B-0166-7943-B99495102449}"/>
              </a:ext>
            </a:extLst>
          </p:cNvPr>
          <p:cNvSpPr txBox="1"/>
          <p:nvPr/>
        </p:nvSpPr>
        <p:spPr>
          <a:xfrm>
            <a:off x="1756230" y="3709546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C7C137-5C1E-EB97-EB77-EF5CA599151E}"/>
              </a:ext>
            </a:extLst>
          </p:cNvPr>
          <p:cNvGrpSpPr/>
          <p:nvPr/>
        </p:nvGrpSpPr>
        <p:grpSpPr>
          <a:xfrm>
            <a:off x="1291787" y="638168"/>
            <a:ext cx="2803548" cy="923330"/>
            <a:chOff x="1209408" y="1005676"/>
            <a:chExt cx="2803548" cy="9233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A3D34F0-1AD6-544B-D693-69FE5541FD24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DFF36320-8B52-D7D1-EBF9-E6D436EEA373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PA-文本框 54">
                <a:extLst>
                  <a:ext uri="{FF2B5EF4-FFF2-40B4-BE49-F238E27FC236}">
                    <a16:creationId xmlns:a16="http://schemas.microsoft.com/office/drawing/2014/main" id="{335302DA-E0A7-C4FD-077A-0E0E07AB947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BA99DA9-3DD7-C075-B05E-83CBD6D144E2}"/>
                </a:ext>
              </a:extLst>
            </p:cNvPr>
            <p:cNvGrpSpPr/>
            <p:nvPr/>
          </p:nvGrpSpPr>
          <p:grpSpPr>
            <a:xfrm>
              <a:off x="2128173" y="1191450"/>
              <a:ext cx="1884783" cy="707886"/>
              <a:chOff x="2092241" y="965079"/>
              <a:chExt cx="1884783" cy="70788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8075CEB-9974-7697-87E8-318B6A1D5203}"/>
                  </a:ext>
                </a:extLst>
              </p:cNvPr>
              <p:cNvSpPr/>
              <p:nvPr/>
            </p:nvSpPr>
            <p:spPr>
              <a:xfrm>
                <a:off x="2092241" y="995857"/>
                <a:ext cx="1884783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0DC0EE-D1C2-BB11-05D1-25480E8C17B9}"/>
                  </a:ext>
                </a:extLst>
              </p:cNvPr>
              <p:cNvSpPr txBox="1"/>
              <p:nvPr/>
            </p:nvSpPr>
            <p:spPr>
              <a:xfrm>
                <a:off x="2202025" y="965079"/>
                <a:ext cx="16981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999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64" grpId="0"/>
      <p:bldP spid="65" grpId="0"/>
      <p:bldP spid="74" grpId="0"/>
      <p:bldP spid="75" grpId="0"/>
      <p:bldP spid="76" grpId="0"/>
      <p:bldP spid="77" grpId="0"/>
      <p:bldP spid="78" grpId="0"/>
      <p:bldP spid="79" grpId="0"/>
      <p:bldP spid="85" grpId="0"/>
      <p:bldP spid="92" grpId="0"/>
      <p:bldP spid="93" grpId="0"/>
      <p:bldP spid="94" grpId="0"/>
      <p:bldP spid="95" grpId="0"/>
      <p:bldP spid="3" grpId="0"/>
      <p:bldP spid="4" grpId="0"/>
      <p:bldP spid="5" grpId="0"/>
      <p:bldP spid="6" grpId="0"/>
      <p:bldP spid="7" grpId="0"/>
      <p:bldP spid="8" grpId="0"/>
      <p:bldP spid="12" grpId="0"/>
      <p:bldP spid="13" grpId="0"/>
      <p:bldP spid="14" grpId="0"/>
      <p:bldP spid="15" grpId="0"/>
      <p:bldP spid="16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64034FF-DE62-E723-D2F8-A5FB65BEC705}"/>
              </a:ext>
            </a:extLst>
          </p:cNvPr>
          <p:cNvSpPr txBox="1"/>
          <p:nvPr/>
        </p:nvSpPr>
        <p:spPr>
          <a:xfrm>
            <a:off x="982503" y="818241"/>
            <a:ext cx="9992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8038" algn="just"/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nướng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460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bánh.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313BA8-AA7A-4BF4-B8A7-05CF0973D9FC}"/>
              </a:ext>
            </a:extLst>
          </p:cNvPr>
          <p:cNvGrpSpPr/>
          <p:nvPr/>
        </p:nvGrpSpPr>
        <p:grpSpPr>
          <a:xfrm>
            <a:off x="1217358" y="460432"/>
            <a:ext cx="841938" cy="928769"/>
            <a:chOff x="1164145" y="741983"/>
            <a:chExt cx="841938" cy="923330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E7BDD75B-4C87-CF07-47B4-4A2BF2F341E4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PA-文本框 54">
              <a:extLst>
                <a:ext uri="{FF2B5EF4-FFF2-40B4-BE49-F238E27FC236}">
                  <a16:creationId xmlns:a16="http://schemas.microsoft.com/office/drawing/2014/main" id="{47FAC6D8-8104-0D45-A344-7D0A5B939A3C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8" name="文本框 3">
            <a:extLst>
              <a:ext uri="{FF2B5EF4-FFF2-40B4-BE49-F238E27FC236}">
                <a16:creationId xmlns:a16="http://schemas.microsoft.com/office/drawing/2014/main" id="{1C2694BD-965C-8BF2-385B-E44AC3B8C653}"/>
              </a:ext>
            </a:extLst>
          </p:cNvPr>
          <p:cNvSpPr txBox="1"/>
          <p:nvPr/>
        </p:nvSpPr>
        <p:spPr>
          <a:xfrm>
            <a:off x="1676740" y="3848869"/>
            <a:ext cx="10352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460 : 4 = 115 (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altLang="zh-CN" sz="4000" noProof="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r>
              <a:rPr kumimoji="0" lang="en-US" altLang="zh-CN" sz="4000" b="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115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34A8D5-69F0-340A-BF5B-BD7175E44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71" y="2975078"/>
            <a:ext cx="2435057" cy="907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4772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50EE18-247B-2AE7-2346-217D11B84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306" y="917586"/>
            <a:ext cx="4593104" cy="2925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A5B219-2663-3D32-42FB-5746403E0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718" y="765135"/>
            <a:ext cx="3870442" cy="3090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3B6D24-0DDF-B890-7902-BDC8904B6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502" y="4096391"/>
            <a:ext cx="4391815" cy="210333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2DC68E3-AC89-C260-939C-4A7A415C8807}"/>
              </a:ext>
            </a:extLst>
          </p:cNvPr>
          <p:cNvGrpSpPr/>
          <p:nvPr/>
        </p:nvGrpSpPr>
        <p:grpSpPr>
          <a:xfrm>
            <a:off x="1131840" y="917586"/>
            <a:ext cx="841938" cy="928769"/>
            <a:chOff x="1164145" y="741983"/>
            <a:chExt cx="841938" cy="923330"/>
          </a:xfrm>
        </p:grpSpPr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8EBE84FA-42C1-412E-8748-A53C6B29D894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PA-文本框 54">
              <a:extLst>
                <a:ext uri="{FF2B5EF4-FFF2-40B4-BE49-F238E27FC236}">
                  <a16:creationId xmlns:a16="http://schemas.microsoft.com/office/drawing/2014/main" id="{7500CA86-4B29-04E1-A9D9-9F6CCE0A9FA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0" spc="-300" dirty="0"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9607BA-5A5B-BEE3-EAB1-5E7F42D623EB}"/>
              </a:ext>
            </a:extLst>
          </p:cNvPr>
          <p:cNvGrpSpPr/>
          <p:nvPr/>
        </p:nvGrpSpPr>
        <p:grpSpPr>
          <a:xfrm>
            <a:off x="6466250" y="3178107"/>
            <a:ext cx="597159" cy="677322"/>
            <a:chOff x="7149846" y="1556323"/>
            <a:chExt cx="597159" cy="67732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ABB178A-8857-1154-F46E-5462BAF9457F}"/>
                </a:ext>
              </a:extLst>
            </p:cNvPr>
            <p:cNvSpPr/>
            <p:nvPr/>
          </p:nvSpPr>
          <p:spPr>
            <a:xfrm>
              <a:off x="7149846" y="1556323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C9945CD-CCCB-B7ED-AC05-0080A71E7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269669" y="1591839"/>
              <a:ext cx="357512" cy="64180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6E3F20-A8B8-5BD7-307D-3DA02C29E3BF}"/>
              </a:ext>
            </a:extLst>
          </p:cNvPr>
          <p:cNvGrpSpPr/>
          <p:nvPr/>
        </p:nvGrpSpPr>
        <p:grpSpPr>
          <a:xfrm>
            <a:off x="10315160" y="3178106"/>
            <a:ext cx="597159" cy="677322"/>
            <a:chOff x="7149846" y="1556323"/>
            <a:chExt cx="597159" cy="6773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7D4A4F8-0EAC-9AD8-6092-F5B6268CC647}"/>
                </a:ext>
              </a:extLst>
            </p:cNvPr>
            <p:cNvSpPr/>
            <p:nvPr/>
          </p:nvSpPr>
          <p:spPr>
            <a:xfrm>
              <a:off x="7149846" y="1556323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FAC7D2C-6E6F-9F54-A7C9-15BE4CF79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269669" y="1591839"/>
              <a:ext cx="357512" cy="641806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7973AE9-EAEB-870C-5C61-A9138FCFE854}"/>
              </a:ext>
            </a:extLst>
          </p:cNvPr>
          <p:cNvGrpSpPr/>
          <p:nvPr/>
        </p:nvGrpSpPr>
        <p:grpSpPr>
          <a:xfrm>
            <a:off x="8527780" y="5522401"/>
            <a:ext cx="597159" cy="677322"/>
            <a:chOff x="7149846" y="1556323"/>
            <a:chExt cx="597159" cy="67732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58D46F9-C437-789F-838B-EC98419843E9}"/>
                </a:ext>
              </a:extLst>
            </p:cNvPr>
            <p:cNvSpPr/>
            <p:nvPr/>
          </p:nvSpPr>
          <p:spPr>
            <a:xfrm>
              <a:off x="7149846" y="1556323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078C684-1153-EE82-A855-3A62DF3E6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269669" y="1591839"/>
              <a:ext cx="357512" cy="641806"/>
            </a:xfrm>
            <a:prstGeom prst="rect">
              <a:avLst/>
            </a:prstGeom>
          </p:spPr>
        </p:pic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B5AFE98-F297-FEC6-E61B-D177B63D3248}"/>
              </a:ext>
            </a:extLst>
          </p:cNvPr>
          <p:cNvSpPr/>
          <p:nvPr/>
        </p:nvSpPr>
        <p:spPr>
          <a:xfrm>
            <a:off x="6466250" y="3116766"/>
            <a:ext cx="942397" cy="738663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8CFA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297E60B-055A-1570-D58F-7F85F44F6E8C}"/>
              </a:ext>
            </a:extLst>
          </p:cNvPr>
          <p:cNvSpPr txBox="1"/>
          <p:nvPr/>
        </p:nvSpPr>
        <p:spPr>
          <a:xfrm>
            <a:off x="6811054" y="3225126"/>
            <a:ext cx="6535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FC6E5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13CBF3B-0B69-9243-D75E-AD878C0BB6B7}"/>
              </a:ext>
            </a:extLst>
          </p:cNvPr>
          <p:cNvSpPr/>
          <p:nvPr/>
        </p:nvSpPr>
        <p:spPr>
          <a:xfrm>
            <a:off x="8519235" y="5461060"/>
            <a:ext cx="942397" cy="738663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8CFA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BCEE5E-ABD8-5183-CB09-43D5D55F2FCF}"/>
              </a:ext>
            </a:extLst>
          </p:cNvPr>
          <p:cNvSpPr txBox="1"/>
          <p:nvPr/>
        </p:nvSpPr>
        <p:spPr>
          <a:xfrm>
            <a:off x="8864039" y="5569420"/>
            <a:ext cx="6535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FC6E5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14C92CA-00F6-DDD5-3956-B67D5CE304B7}"/>
              </a:ext>
            </a:extLst>
          </p:cNvPr>
          <p:cNvSpPr/>
          <p:nvPr/>
        </p:nvSpPr>
        <p:spPr>
          <a:xfrm>
            <a:off x="10286384" y="3071132"/>
            <a:ext cx="942397" cy="738663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8CFA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6906C9-7A52-E3EF-F278-2EF00AA041E4}"/>
              </a:ext>
            </a:extLst>
          </p:cNvPr>
          <p:cNvSpPr txBox="1"/>
          <p:nvPr/>
        </p:nvSpPr>
        <p:spPr>
          <a:xfrm>
            <a:off x="10631188" y="3179492"/>
            <a:ext cx="6535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FC6E5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5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/>
      <p:bldP spid="55" grpId="0" animBg="1"/>
      <p:bldP spid="56" grpId="0"/>
      <p:bldP spid="59" grpId="0" animBg="1"/>
      <p:bldP spid="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grpSp>
        <p:nvGrpSpPr>
          <p:cNvPr id="24" name="组合 12">
            <a:extLst>
              <a:ext uri="{FF2B5EF4-FFF2-40B4-BE49-F238E27FC236}">
                <a16:creationId xmlns:a16="http://schemas.microsoft.com/office/drawing/2014/main" id="{D535E433-C777-7F8A-6A4F-8432248D1348}"/>
              </a:ext>
            </a:extLst>
          </p:cNvPr>
          <p:cNvGrpSpPr/>
          <p:nvPr/>
        </p:nvGrpSpPr>
        <p:grpSpPr>
          <a:xfrm>
            <a:off x="2284517" y="1419344"/>
            <a:ext cx="7409773" cy="2926455"/>
            <a:chOff x="2081345" y="2357098"/>
            <a:chExt cx="8064617" cy="97441652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5" name="PA-文本框 54">
              <a:extLst>
                <a:ext uri="{FF2B5EF4-FFF2-40B4-BE49-F238E27FC236}">
                  <a16:creationId xmlns:a16="http://schemas.microsoft.com/office/drawing/2014/main" id="{00A5640A-ED95-8350-33F1-0EFFF8FE070E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5" y="2357098"/>
              <a:ext cx="8030365" cy="97441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88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CHÚC CÁC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88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HỌC TỐT!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5D1C6BA9-D931-3903-5575-FF70E173862A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15597" y="2639588"/>
              <a:ext cx="8030365" cy="93256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CHÚC CÁC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C7837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HỌC TỐT!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C7837"/>
                </a:solidFill>
                <a:effectLst/>
                <a:uLnTx/>
                <a:uFillTx/>
                <a:latin typeface="SVN-Poky's" panose="020B0606040200020203" pitchFamily="34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4187F1-D503-7AD4-285D-F3253FC0B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id="{D5D16095-D829-A889-7CEB-974998E1ED0F}"/>
              </a:ext>
            </a:extLst>
          </p:cNvPr>
          <p:cNvGrpSpPr/>
          <p:nvPr/>
        </p:nvGrpSpPr>
        <p:grpSpPr>
          <a:xfrm>
            <a:off x="207540" y="1982450"/>
            <a:ext cx="11143212" cy="2800767"/>
            <a:chOff x="2081344" y="2215357"/>
            <a:chExt cx="8030366" cy="8825750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057E440A-B486-0B8F-9067-3AE2A8E95C7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45057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8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8" name="PA-文本框 54">
              <a:extLst>
                <a:ext uri="{FF2B5EF4-FFF2-40B4-BE49-F238E27FC236}">
                  <a16:creationId xmlns:a16="http://schemas.microsoft.com/office/drawing/2014/main" id="{C8211590-38B3-3EE8-C11D-D69C9C83C42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90130" y="2215357"/>
              <a:ext cx="8021580" cy="88257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8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B7FA5989-364C-001D-E999-D55106D4B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2295" y="3680334"/>
            <a:ext cx="265808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C24050-FC43-7162-4722-993F96F4F2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4" r="24528" b="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67AAEE-A09B-F2AE-CFEB-17BB9D1C90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7710616" y="2722401"/>
            <a:ext cx="3249827" cy="2409567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2837" y="2322436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5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</a:t>
            </a:r>
            <a:r>
              <a:rPr lang="vi-VN" altLang="zh-CN" sz="4800" b="0" spc="-300" dirty="0">
                <a:solidFill>
                  <a:srgbClr val="E35F56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âu hỏi: </a:t>
            </a:r>
            <a:r>
              <a:rPr lang="en-US" altLang="zh-CN" sz="4800" spc="-3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625 : 5 = </a:t>
            </a:r>
            <a:endParaRPr kumimoji="0" lang="zh-CN" altLang="en-US" sz="4800" i="0" u="none" strike="noStrike" kern="1200" cap="none" spc="-30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</a:rPr>
                  <a:t>121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101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125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105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AB0BF2B-D4C7-CFF7-90CA-7B9AF8988BE9}"/>
              </a:ext>
            </a:extLst>
          </p:cNvPr>
          <p:cNvGrpSpPr/>
          <p:nvPr/>
        </p:nvGrpSpPr>
        <p:grpSpPr>
          <a:xfrm>
            <a:off x="8296506" y="797441"/>
            <a:ext cx="597159" cy="677322"/>
            <a:chOff x="7149846" y="1556323"/>
            <a:chExt cx="597159" cy="67732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2ECC9C5-ACDD-EC28-CFF9-D5B7C278C3A9}"/>
                </a:ext>
              </a:extLst>
            </p:cNvPr>
            <p:cNvSpPr/>
            <p:nvPr/>
          </p:nvSpPr>
          <p:spPr>
            <a:xfrm>
              <a:off x="7149846" y="1556323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BA0B71-46E4-2733-E2A7-24D32B941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269669" y="1591839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0372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53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61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54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51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51CE4B1-9AA7-E986-3DB6-7F349836EADA}"/>
              </a:ext>
            </a:extLst>
          </p:cNvPr>
          <p:cNvGrpSpPr/>
          <p:nvPr/>
        </p:nvGrpSpPr>
        <p:grpSpPr>
          <a:xfrm>
            <a:off x="1282816" y="927395"/>
            <a:ext cx="8531195" cy="830997"/>
            <a:chOff x="1712557" y="720604"/>
            <a:chExt cx="8531195" cy="830997"/>
          </a:xfrm>
        </p:grpSpPr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98F66E05-E91A-BD14-D8D0-B96E1C9E214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712557" y="720604"/>
              <a:ext cx="85311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C</a:t>
              </a:r>
              <a:r>
                <a:rPr lang="vi-VN" altLang="zh-CN" sz="4800" b="0" spc="-300" dirty="0">
                  <a:solidFill>
                    <a:srgbClr val="E35F56"/>
                  </a:solidFill>
                  <a:effectLst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âu hỏi:</a:t>
              </a:r>
              <a:r>
                <a:rPr lang="en-US" altLang="zh-CN" sz="4800" b="0" spc="-300" dirty="0">
                  <a:solidFill>
                    <a:srgbClr val="E35F56"/>
                  </a:solidFill>
                  <a:effectLst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800" spc="-300" dirty="0">
                  <a:solidFill>
                    <a:schemeClr val="bg2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371 : 7 =</a:t>
              </a:r>
              <a:endParaRPr lang="vi-VN" altLang="zh-CN" sz="4800" spc="-3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9159C40-A674-8EDF-F1EB-4E41D4A40A51}"/>
                </a:ext>
              </a:extLst>
            </p:cNvPr>
            <p:cNvGrpSpPr/>
            <p:nvPr/>
          </p:nvGrpSpPr>
          <p:grpSpPr>
            <a:xfrm>
              <a:off x="8296506" y="837522"/>
              <a:ext cx="597159" cy="662003"/>
              <a:chOff x="4411789" y="4388050"/>
              <a:chExt cx="597159" cy="662003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234C29E7-A140-3352-B3CB-FD8EB7AC1510}"/>
                  </a:ext>
                </a:extLst>
              </p:cNvPr>
              <p:cNvSpPr/>
              <p:nvPr/>
            </p:nvSpPr>
            <p:spPr>
              <a:xfrm>
                <a:off x="4411789" y="4388050"/>
                <a:ext cx="597159" cy="59715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9DB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ABF253D2-44A8-4C46-E26E-4E2F8E9AEF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343" r="73390"/>
              <a:stretch/>
            </p:blipFill>
            <p:spPr>
              <a:xfrm rot="907134">
                <a:off x="4531611" y="4408247"/>
                <a:ext cx="357512" cy="641806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9" action="ppaction://hlinksldjump"/>
            <a:extLst>
              <a:ext uri="{FF2B5EF4-FFF2-40B4-BE49-F238E27FC236}">
                <a16:creationId xmlns:a16="http://schemas.microsoft.com/office/drawing/2014/main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5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80E695-DB3D-E7FF-7211-CA08F0540D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-6350" y="1829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3672851" y="209093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0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0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80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949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513 -0.16921 L 0.91875 -0.34583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4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56 -0.08865 L 0.80573 -0.51504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-2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62315" y="1260985"/>
            <a:ext cx="5279890" cy="3640376"/>
            <a:chOff x="2041208" y="2357098"/>
            <a:chExt cx="8070502" cy="5856490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Arial" panose="020B0604020202020204" pitchFamily="34" charset="0"/>
                  <a:ea typeface="字魂156号-萌趣苏打饼" panose="00000500000000000000" pitchFamily="2" charset="-122"/>
                  <a:cs typeface="Arial" panose="020B0604020202020204" pitchFamily="34" charset="0"/>
                  <a:sym typeface="思源黑体 CN" panose="020B0500000000000000" pitchFamily="34" charset="-122"/>
                </a:rPr>
                <a:t>KHÁM PHÁ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Arial" panose="020B0604020202020204" pitchFamily="34" charset="0"/>
                <a:ea typeface="字魂156号-萌趣苏打饼" panose="00000500000000000000" pitchFamily="2" charset="-122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41208" y="2495660"/>
              <a:ext cx="8030366" cy="5842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-300" normalizeH="0" baseline="0" noProof="0" dirty="0">
                  <a:ln>
                    <a:noFill/>
                  </a:ln>
                  <a:solidFill>
                    <a:srgbClr val="FC8648"/>
                  </a:solidFill>
                  <a:effectLst/>
                  <a:uLnTx/>
                  <a:uFillTx/>
                  <a:latin typeface="Arial" panose="020B0604020202020204" pitchFamily="34" charset="0"/>
                  <a:ea typeface="字魂156号-萌趣苏打饼" panose="00000500000000000000" pitchFamily="2" charset="-122"/>
                  <a:cs typeface="Arial" panose="020B0604020202020204" pitchFamily="34" charset="0"/>
                  <a:sym typeface="思源黑体 CN" panose="020B0500000000000000" pitchFamily="34" charset="-122"/>
                </a:rPr>
                <a:t>KHÁM PHÁ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Arial" panose="020B0604020202020204" pitchFamily="34" charset="0"/>
                <a:ea typeface="字魂156号-萌趣苏打饼" panose="00000500000000000000" pitchFamily="2" charset="-122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9D9BAF-A8B1-09EF-B2D2-D30263E68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5348"/>
            <a:ext cx="12192000" cy="60226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4466847-80C2-6628-FB66-899A0182A299}"/>
              </a:ext>
            </a:extLst>
          </p:cNvPr>
          <p:cNvGrpSpPr/>
          <p:nvPr/>
        </p:nvGrpSpPr>
        <p:grpSpPr>
          <a:xfrm>
            <a:off x="3312857" y="214577"/>
            <a:ext cx="5566285" cy="791263"/>
            <a:chOff x="3182748" y="175557"/>
            <a:chExt cx="8323452" cy="16390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6DC85E-B4F2-814A-CDE5-95221252B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E6E2A5-7BFA-146D-03AE-F7BEE756703B}"/>
                </a:ext>
              </a:extLst>
            </p:cNvPr>
            <p:cNvSpPr txBox="1"/>
            <p:nvPr/>
          </p:nvSpPr>
          <p:spPr>
            <a:xfrm>
              <a:off x="4333185" y="478248"/>
              <a:ext cx="6364213" cy="84416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8912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|0.2|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430</Words>
  <Application>Microsoft Office PowerPoint</Application>
  <PresentationFormat>Widescreen</PresentationFormat>
  <Paragraphs>144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字魂130号-快乐俏黑体</vt:lpstr>
      <vt:lpstr>UTM Avo</vt:lpstr>
      <vt:lpstr>SVN-Poky's</vt:lpstr>
      <vt:lpstr>字魂115号-刀刀体</vt:lpstr>
      <vt:lpstr>#9Slide07 Cadena</vt:lpstr>
      <vt:lpstr>Calibri</vt:lpstr>
      <vt:lpstr>微软雅黑</vt:lpstr>
      <vt:lpstr>思源黑体 CN</vt:lpstr>
      <vt:lpstr>Arial</vt:lpstr>
      <vt:lpstr>SVN-Cookie</vt:lpstr>
      <vt:lpstr>Cambria</vt:lpstr>
      <vt:lpstr>字魂156号-萌趣苏打饼</vt:lpstr>
      <vt:lpstr>Vogue-ExtraBold</vt:lpstr>
      <vt:lpstr>#9Slide02 Noi dung dai</vt:lpstr>
      <vt:lpstr>SVN-Cookies</vt:lpstr>
      <vt:lpstr>思源黑体 CN Bold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Đặt tính rồi tính</vt:lpstr>
      <vt:lpstr>Đặt tính rồi tính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MNT;MangnonTeam</cp:keywords>
  <cp:lastModifiedBy>Techsi.vn</cp:lastModifiedBy>
  <cp:revision>45</cp:revision>
  <dcterms:created xsi:type="dcterms:W3CDTF">2022-05-26T07:07:17Z</dcterms:created>
  <dcterms:modified xsi:type="dcterms:W3CDTF">2022-12-13T07:12:05Z</dcterms:modified>
</cp:coreProperties>
</file>