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51" r:id="rId2"/>
    <p:sldMasterId id="2147483664" r:id="rId3"/>
    <p:sldMasterId id="2147483677" r:id="rId4"/>
    <p:sldMasterId id="2147483705" r:id="rId5"/>
  </p:sldMasterIdLst>
  <p:notesMasterIdLst>
    <p:notesMasterId r:id="rId46"/>
  </p:notesMasterIdLst>
  <p:sldIdLst>
    <p:sldId id="297" r:id="rId6"/>
    <p:sldId id="280" r:id="rId7"/>
    <p:sldId id="257" r:id="rId8"/>
    <p:sldId id="281" r:id="rId9"/>
    <p:sldId id="261" r:id="rId10"/>
    <p:sldId id="263" r:id="rId11"/>
    <p:sldId id="262" r:id="rId12"/>
    <p:sldId id="264" r:id="rId13"/>
    <p:sldId id="265" r:id="rId14"/>
    <p:sldId id="298" r:id="rId15"/>
    <p:sldId id="266" r:id="rId16"/>
    <p:sldId id="289" r:id="rId17"/>
    <p:sldId id="282" r:id="rId18"/>
    <p:sldId id="258" r:id="rId19"/>
    <p:sldId id="299" r:id="rId20"/>
    <p:sldId id="267" r:id="rId21"/>
    <p:sldId id="283" r:id="rId22"/>
    <p:sldId id="278" r:id="rId23"/>
    <p:sldId id="269" r:id="rId24"/>
    <p:sldId id="271" r:id="rId25"/>
    <p:sldId id="272" r:id="rId26"/>
    <p:sldId id="273" r:id="rId27"/>
    <p:sldId id="288" r:id="rId28"/>
    <p:sldId id="286" r:id="rId29"/>
    <p:sldId id="274" r:id="rId30"/>
    <p:sldId id="279" r:id="rId31"/>
    <p:sldId id="301" r:id="rId32"/>
    <p:sldId id="302" r:id="rId33"/>
    <p:sldId id="300" r:id="rId34"/>
    <p:sldId id="290" r:id="rId35"/>
    <p:sldId id="291" r:id="rId36"/>
    <p:sldId id="293" r:id="rId37"/>
    <p:sldId id="292" r:id="rId38"/>
    <p:sldId id="296" r:id="rId39"/>
    <p:sldId id="295" r:id="rId40"/>
    <p:sldId id="303" r:id="rId41"/>
    <p:sldId id="305" r:id="rId42"/>
    <p:sldId id="306" r:id="rId43"/>
    <p:sldId id="307" r:id="rId44"/>
    <p:sldId id="276" r:id="rId4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349A8A4-9F75-4BB3-8475-371E025EC1E8}">
          <p14:sldIdLst>
            <p14:sldId id="297"/>
            <p14:sldId id="280"/>
            <p14:sldId id="257"/>
            <p14:sldId id="281"/>
            <p14:sldId id="261"/>
            <p14:sldId id="263"/>
            <p14:sldId id="262"/>
            <p14:sldId id="264"/>
            <p14:sldId id="265"/>
            <p14:sldId id="298"/>
            <p14:sldId id="266"/>
          </p14:sldIdLst>
        </p14:section>
        <p14:section name="Untitled Section" id="{01BD843A-6B26-496A-8211-D54B8E594726}">
          <p14:sldIdLst>
            <p14:sldId id="289"/>
            <p14:sldId id="282"/>
            <p14:sldId id="258"/>
            <p14:sldId id="299"/>
            <p14:sldId id="267"/>
            <p14:sldId id="283"/>
            <p14:sldId id="278"/>
            <p14:sldId id="269"/>
            <p14:sldId id="271"/>
            <p14:sldId id="272"/>
            <p14:sldId id="273"/>
            <p14:sldId id="288"/>
            <p14:sldId id="286"/>
            <p14:sldId id="274"/>
            <p14:sldId id="279"/>
            <p14:sldId id="301"/>
            <p14:sldId id="302"/>
            <p14:sldId id="300"/>
            <p14:sldId id="290"/>
            <p14:sldId id="291"/>
            <p14:sldId id="293"/>
            <p14:sldId id="292"/>
            <p14:sldId id="296"/>
            <p14:sldId id="295"/>
            <p14:sldId id="303"/>
            <p14:sldId id="305"/>
            <p14:sldId id="306"/>
            <p14:sldId id="307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CDECFB"/>
    <a:srgbClr val="ABCDEB"/>
    <a:srgbClr val="86B6E2"/>
    <a:srgbClr val="FF00FF"/>
    <a:srgbClr val="66CCFF"/>
    <a:srgbClr val="99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3" autoAdjust="0"/>
    <p:restoredTop sz="93357" autoAdjust="0"/>
  </p:normalViewPr>
  <p:slideViewPr>
    <p:cSldViewPr snapToGrid="0">
      <p:cViewPr varScale="1">
        <p:scale>
          <a:sx n="112" d="100"/>
          <a:sy n="112" d="100"/>
        </p:scale>
        <p:origin x="61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8A69B-FFB5-4305-8F46-60FF4C8C86EA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444F1-8373-4823-AD54-A8C09D40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9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6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2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96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71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95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7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3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7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8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889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1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1_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0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6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25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57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9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83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62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2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5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4" r:id="rId13"/>
    <p:sldLayoutId id="2147483703" r:id="rId14"/>
    <p:sldLayoutId id="214748364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7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7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2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2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pPr defTabSz="914400"/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6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>
            <a:extLst>
              <a:ext uri="{FF2B5EF4-FFF2-40B4-BE49-F238E27FC236}">
                <a16:creationId xmlns:a16="http://schemas.microsoft.com/office/drawing/2014/main" id="{5CC00CC7-D20B-6054-BCF9-A79CD4AD9C0F}"/>
              </a:ext>
            </a:extLst>
          </p:cNvPr>
          <p:cNvSpPr txBox="1"/>
          <p:nvPr/>
        </p:nvSpPr>
        <p:spPr>
          <a:xfrm>
            <a:off x="719806" y="561570"/>
            <a:ext cx="783821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TIẾNG VIỆT 3</a:t>
            </a:r>
          </a:p>
          <a:p>
            <a:pPr algn="ctr"/>
            <a:r>
              <a:rPr lang="en-US" sz="4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12 – </a:t>
            </a:r>
            <a:r>
              <a:rPr lang="en-US" sz="4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21 </a:t>
            </a:r>
            <a:endParaRPr lang="en-US" sz="4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7DDD42F-B258-7E14-93C6-8EBA7F03FC44}"/>
              </a:ext>
            </a:extLst>
          </p:cNvPr>
          <p:cNvSpPr txBox="1"/>
          <p:nvPr/>
        </p:nvSpPr>
        <p:spPr>
          <a:xfrm>
            <a:off x="493127" y="1910903"/>
            <a:ext cx="8531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: Tia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bé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nhỏ</a:t>
            </a:r>
            <a:endParaRPr lang="en-US" sz="40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Nghe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–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nói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Kể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Tia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bé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nhỏ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endParaRPr lang="en-US" sz="40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115" name="Picture 4">
            <a:extLst>
              <a:ext uri="{FF2B5EF4-FFF2-40B4-BE49-F238E27FC236}">
                <a16:creationId xmlns:a16="http://schemas.microsoft.com/office/drawing/2014/main" id="{27D4760E-C55D-FCA9-598B-5E652EC4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6849"/>
            <a:ext cx="1907704" cy="1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EA8B0F51-B79E-7F12-647D-25CAD9D1D624}"/>
              </a:ext>
            </a:extLst>
          </p:cNvPr>
          <p:cNvSpPr txBox="1"/>
          <p:nvPr/>
        </p:nvSpPr>
        <p:spPr>
          <a:xfrm>
            <a:off x="967762" y="528641"/>
            <a:ext cx="325402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lvl="1" defTabSz="91440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25484" y="940294"/>
            <a:ext cx="4158691" cy="5618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Lóng lánh </a:t>
            </a:r>
            <a:r>
              <a:rPr lang="en-US" sz="2700" b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 nghĩa là gì?</a:t>
            </a:r>
            <a:endParaRPr lang="en-US" sz="27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0" y="1651901"/>
            <a:ext cx="4284175" cy="10556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long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59" y="759473"/>
            <a:ext cx="4734341" cy="31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7CA666-D195-4DAE-9377-6DAE90FCB0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70"/>
                    </a14:imgEffect>
                    <a14:imgEffect>
                      <a14:saturation sa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8385" y="0"/>
            <a:ext cx="4437532" cy="32835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0" y="0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385" y="595655"/>
            <a:ext cx="4770470" cy="4093428"/>
          </a:xfrm>
          <a:prstGeom prst="rect">
            <a:avLst/>
          </a:prstGeom>
          <a:ln w="0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 lên: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Mình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Kìa. Nắng long lanh trong mắt cháu đấy và rực lên trên mái tóc của cháu đây này!</a:t>
            </a:r>
          </a:p>
          <a:p>
            <a:pPr lvl="0"/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Bà nội trìu mến nhìn cô bé.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8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116133D-951B-2F0E-1D60-F48E51CF8B78}"/>
              </a:ext>
            </a:extLst>
          </p:cNvPr>
          <p:cNvGrpSpPr/>
          <p:nvPr/>
        </p:nvGrpSpPr>
        <p:grpSpPr>
          <a:xfrm>
            <a:off x="185438" y="267495"/>
            <a:ext cx="4483575" cy="1283177"/>
            <a:chOff x="-154470" y="1576098"/>
            <a:chExt cx="5664110" cy="128317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6AFF073-59E4-7F77-0BD1-6705251E6DD1}"/>
                </a:ext>
              </a:extLst>
            </p:cNvPr>
            <p:cNvSpPr txBox="1"/>
            <p:nvPr/>
          </p:nvSpPr>
          <p:spPr>
            <a:xfrm>
              <a:off x="675281" y="1576098"/>
              <a:ext cx="31996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BE98487-2218-64B0-FB44-DCC41D6F924E}"/>
                </a:ext>
              </a:extLst>
            </p:cNvPr>
            <p:cNvSpPr txBox="1"/>
            <p:nvPr/>
          </p:nvSpPr>
          <p:spPr>
            <a:xfrm>
              <a:off x="-154470" y="2459165"/>
              <a:ext cx="566411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/>
              <a:r>
                <a:rPr lang="en-US" sz="200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Xổ</a:t>
              </a:r>
              <a:r>
                <a:rPr lang="en-US" sz="200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Mở tung ra, tháo tung ra</a:t>
              </a:r>
              <a:endPara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EA7ED1B-E8DE-3D92-77CB-D174DFEE8224}"/>
              </a:ext>
            </a:extLst>
          </p:cNvPr>
          <p:cNvSpPr txBox="1"/>
          <p:nvPr/>
        </p:nvSpPr>
        <p:spPr>
          <a:xfrm>
            <a:off x="185438" y="1675021"/>
            <a:ext cx="440593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0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long lanh: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như có ánh sáng chiếu vào rất sinh động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13" y="667605"/>
            <a:ext cx="4515383" cy="308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  <a:endParaRPr lang="en-US" b="1" dirty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3" name="Rectangle 2"/>
          <p:cNvSpPr/>
          <p:nvPr/>
        </p:nvSpPr>
        <p:spPr>
          <a:xfrm>
            <a:off x="81116" y="1088898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66" y="502360"/>
            <a:ext cx="4683741" cy="379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45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ADF963BD-7BC9-47F2-B66A-501D3CDC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7"/>
            <a:ext cx="9144000" cy="51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32975-9878-4A63-94B5-B5FA3950F15C}"/>
              </a:ext>
            </a:extLst>
          </p:cNvPr>
          <p:cNvSpPr txBox="1"/>
          <p:nvPr/>
        </p:nvSpPr>
        <p:spPr>
          <a:xfrm>
            <a:off x="3349543" y="1503916"/>
            <a:ext cx="4940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LUYỆN ĐỌC </a:t>
            </a:r>
            <a:r>
              <a:rPr lang="en-US" sz="5400" b="1" smtClean="0">
                <a:solidFill>
                  <a:srgbClr val="00B050"/>
                </a:solidFill>
                <a:latin typeface="UTM Cookies" panose="02040603050506020204" pitchFamily="18" charset="0"/>
              </a:rPr>
              <a:t>NHÓM ĐÔI</a:t>
            </a:r>
            <a:endParaRPr lang="en-US" sz="5400" b="1"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Mình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FD0CBE-3B91-2D39-4DC9-D4C810A9F06F}"/>
              </a:ext>
            </a:extLst>
          </p:cNvPr>
          <p:cNvSpPr/>
          <p:nvPr/>
        </p:nvSpPr>
        <p:spPr>
          <a:xfrm>
            <a:off x="370486" y="674043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61DD32-DEA8-16AB-9703-9ED43847A9AD}"/>
              </a:ext>
            </a:extLst>
          </p:cNvPr>
          <p:cNvSpPr/>
          <p:nvPr/>
        </p:nvSpPr>
        <p:spPr>
          <a:xfrm>
            <a:off x="375655" y="1916446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8CCD59-98F4-2602-B963-D0743E8CFC89}"/>
              </a:ext>
            </a:extLst>
          </p:cNvPr>
          <p:cNvSpPr/>
          <p:nvPr/>
        </p:nvSpPr>
        <p:spPr>
          <a:xfrm>
            <a:off x="577737" y="395556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367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 về bóng bay">
            <a:extLst>
              <a:ext uri="{FF2B5EF4-FFF2-40B4-BE49-F238E27FC236}">
                <a16:creationId xmlns:a16="http://schemas.microsoft.com/office/drawing/2014/main" id="{D541BBC4-9EEA-4D75-9934-DFBA202D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9CA16D-1BF3-4192-8AD2-0DE8322B7714}"/>
              </a:ext>
            </a:extLst>
          </p:cNvPr>
          <p:cNvSpPr txBox="1"/>
          <p:nvPr/>
        </p:nvSpPr>
        <p:spPr>
          <a:xfrm>
            <a:off x="-131544" y="1972690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UTM Cookies" panose="02040603050506020204" pitchFamily="18" charset="0"/>
              </a:rPr>
              <a:t>AI HAY HƠN</a:t>
            </a:r>
          </a:p>
        </p:txBody>
      </p:sp>
    </p:spTree>
    <p:extLst>
      <p:ext uri="{BB962C8B-B14F-4D97-AF65-F5344CB8AC3E}">
        <p14:creationId xmlns:p14="http://schemas.microsoft.com/office/powerpoint/2010/main" val="11817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139532" y="6441"/>
            <a:ext cx="1621410" cy="42864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0" y="858333"/>
            <a:ext cx="8094518" cy="42851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29F7CEB-B3C1-42FC-AF2E-D001F585D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7" b="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8DE8AB-78E1-4813-ADFB-65EFE1988693}"/>
              </a:ext>
            </a:extLst>
          </p:cNvPr>
          <p:cNvGrpSpPr/>
          <p:nvPr/>
        </p:nvGrpSpPr>
        <p:grpSpPr>
          <a:xfrm>
            <a:off x="1452716" y="224107"/>
            <a:ext cx="6555659" cy="2544098"/>
            <a:chOff x="1936955" y="298809"/>
            <a:chExt cx="8740878" cy="3392130"/>
          </a:xfrm>
        </p:grpSpPr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957167F-7357-44B7-BDDB-A4C12B53B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3750">
                          <a14:foregroundMark x1="45000" y1="17500" x2="29333" y2="22917"/>
                          <a14:foregroundMark x1="29333" y1="22917" x2="18250" y2="31083"/>
                          <a14:foregroundMark x1="18250" y1="31083" x2="17750" y2="32583"/>
                          <a14:foregroundMark x1="49417" y1="19500" x2="82667" y2="40750"/>
                          <a14:foregroundMark x1="82667" y1="40750" x2="84083" y2="43000"/>
                          <a14:foregroundMark x1="33833" y1="15750" x2="41667" y2="13250"/>
                          <a14:foregroundMark x1="41667" y1="13250" x2="68667" y2="15167"/>
                          <a14:foregroundMark x1="68667" y1="15167" x2="79833" y2="25667"/>
                          <a14:foregroundMark x1="29750" y1="32583" x2="23000" y2="43000"/>
                          <a14:foregroundMark x1="23000" y1="43000" x2="22167" y2="69167"/>
                          <a14:foregroundMark x1="22167" y1="69167" x2="23750" y2="72250"/>
                          <a14:foregroundMark x1="16000" y1="29833" x2="14417" y2="37167"/>
                          <a14:foregroundMark x1="14417" y1="37167" x2="16750" y2="57333"/>
                          <a14:foregroundMark x1="16750" y1="57333" x2="18583" y2="61833"/>
                          <a14:foregroundMark x1="24917" y1="68833" x2="65500" y2="81000"/>
                          <a14:foregroundMark x1="65500" y1="81000" x2="65500" y2="80417"/>
                          <a14:foregroundMark x1="66333" y1="14167" x2="76417" y2="22333"/>
                          <a14:foregroundMark x1="76417" y1="22333" x2="94000" y2="49917"/>
                          <a14:foregroundMark x1="94000" y1="49917" x2="93750" y2="60833"/>
                          <a14:foregroundMark x1="93750" y1="60833" x2="93333" y2="61250"/>
                          <a14:foregroundMark x1="85667" y1="37417" x2="89417" y2="50750"/>
                          <a14:foregroundMark x1="89417" y1="50750" x2="76000" y2="75167"/>
                          <a14:foregroundMark x1="76000" y1="75167" x2="75917" y2="74417"/>
                          <a14:foregroundMark x1="78500" y1="37250" x2="75917" y2="68500"/>
                          <a14:foregroundMark x1="79250" y1="40000" x2="85417" y2="48000"/>
                          <a14:foregroundMark x1="85417" y1="48000" x2="85583" y2="49333"/>
                          <a14:foregroundMark x1="32667" y1="27083" x2="24750" y2="40250"/>
                          <a14:foregroundMark x1="68500" y1="69417" x2="69667" y2="77000"/>
                          <a14:foregroundMark x1="52167" y1="81417" x2="50833" y2="86417"/>
                          <a14:foregroundMark x1="65333" y1="69417" x2="65333" y2="69417"/>
                          <a14:foregroundMark x1="10750" y1="50500" x2="10750" y2="50500"/>
                          <a14:foregroundMark x1="15417" y1="62083" x2="15417" y2="62083"/>
                          <a14:foregroundMark x1="26333" y1="55083" x2="26333" y2="55083"/>
                          <a14:foregroundMark x1="33083" y1="75167" x2="33083" y2="75167"/>
                          <a14:foregroundMark x1="18000" y1="73000" x2="18000" y2="73000"/>
                          <a14:foregroundMark x1="20167" y1="22333" x2="20167" y2="22333"/>
                          <a14:foregroundMark x1="27750" y1="22917" x2="27750" y2="22917"/>
                          <a14:foregroundMark x1="71333" y1="22083" x2="71333" y2="22083"/>
                          <a14:backgroundMark x1="37500" y1="40833" x2="37500" y2="40833"/>
                          <a14:backgroundMark x1="45417" y1="39583" x2="45417" y2="39583"/>
                          <a14:backgroundMark x1="43583" y1="39583" x2="44000" y2="47917"/>
                          <a14:backgroundMark x1="38500" y1="41750" x2="37667" y2="47583"/>
                          <a14:backgroundMark x1="50250" y1="39583" x2="49750" y2="47000"/>
                          <a14:backgroundMark x1="55583" y1="39250" x2="55000" y2="45917"/>
                          <a14:backgroundMark x1="60917" y1="40167" x2="59750" y2="46167"/>
                          <a14:backgroundMark x1="37667" y1="53333" x2="60083" y2="51167"/>
                          <a14:backgroundMark x1="60083" y1="51167" x2="60333" y2="51167"/>
                          <a14:backgroundMark x1="35250" y1="55667" x2="55917" y2="57833"/>
                          <a14:backgroundMark x1="55917" y1="57833" x2="55417" y2="57500"/>
                          <a14:backgroundMark x1="62167" y1="54750" x2="66500" y2="52917"/>
                          <a14:backgroundMark x1="64500" y1="52583" x2="64917" y2="59083"/>
                          <a14:backgroundMark x1="39083" y1="58500" x2="50750" y2="56167"/>
                          <a14:backgroundMark x1="67333" y1="55667" x2="62583" y2="60333"/>
                          <a14:backgroundMark x1="67333" y1="57667" x2="63917" y2="61083"/>
                          <a14:backgroundMark x1="35417" y1="51750" x2="37667" y2="53500"/>
                          <a14:backgroundMark x1="38250" y1="38167" x2="36833" y2="45583"/>
                          <a14:backgroundMark x1="36083" y1="39750" x2="37417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1" t="8127" r="6865" b="9211"/>
            <a:stretch/>
          </p:blipFill>
          <p:spPr>
            <a:xfrm>
              <a:off x="1936955" y="298809"/>
              <a:ext cx="8740878" cy="33921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4BA734-E432-48B4-8C5D-6A45A8D7E0CF}"/>
                </a:ext>
              </a:extLst>
            </p:cNvPr>
            <p:cNvSpPr txBox="1"/>
            <p:nvPr/>
          </p:nvSpPr>
          <p:spPr>
            <a:xfrm>
              <a:off x="4275551" y="1394710"/>
              <a:ext cx="364924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 w="381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28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-10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7D8C9B-6B5D-4BD6-981F-FD4855B21A4E}"/>
              </a:ext>
            </a:extLst>
          </p:cNvPr>
          <p:cNvSpPr/>
          <p:nvPr/>
        </p:nvSpPr>
        <p:spPr>
          <a:xfrm>
            <a:off x="0" y="4922134"/>
            <a:ext cx="9144000" cy="22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FCEF2-8DE0-49A4-ACB6-F46984F17386}"/>
              </a:ext>
            </a:extLst>
          </p:cNvPr>
          <p:cNvSpPr/>
          <p:nvPr/>
        </p:nvSpPr>
        <p:spPr>
          <a:xfrm>
            <a:off x="1444" y="5001709"/>
            <a:ext cx="9144000" cy="2213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4FAB42-4475-4011-8408-A377FF31F310}"/>
              </a:ext>
            </a:extLst>
          </p:cNvPr>
          <p:cNvSpPr/>
          <p:nvPr/>
        </p:nvSpPr>
        <p:spPr>
          <a:xfrm>
            <a:off x="2888" y="5081284"/>
            <a:ext cx="9144000" cy="221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344685"/>
            <a:ext cx="4274534" cy="3069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970233-CC71-4E1C-AD73-D3C522E641E8}"/>
              </a:ext>
            </a:extLst>
          </p:cNvPr>
          <p:cNvSpPr txBox="1"/>
          <p:nvPr/>
        </p:nvSpPr>
        <p:spPr>
          <a:xfrm>
            <a:off x="3774913" y="115048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39299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Administrator\Desktop\soạn PP\HÌNH NỀN, HỌA TIẾT TRANG TRÍ (1)\HÌNH NỀN, HỌA TIẾT TRANG TRÍ\0c9267cd22923dad06873249c3f93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0" y="0"/>
            <a:ext cx="8499102" cy="48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C20F5C-9FF8-4E78-8CE2-95D2B6262459}"/>
              </a:ext>
            </a:extLst>
          </p:cNvPr>
          <p:cNvSpPr txBox="1"/>
          <p:nvPr/>
        </p:nvSpPr>
        <p:spPr>
          <a:xfrm>
            <a:off x="3206641" y="1941384"/>
            <a:ext cx="222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38100">
                  <a:solidFill>
                    <a:srgbClr val="00B0F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8289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930391" y="583591"/>
            <a:ext cx="8213609" cy="969173"/>
            <a:chOff x="2087465" y="388377"/>
            <a:chExt cx="8792738" cy="10480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428065"/>
              <a:ext cx="8268737" cy="9984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Vì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nhìn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1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866602" y="1819637"/>
            <a:ext cx="804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khó thấy  được nắng vì nắng không lọt vào phòng bà, bà lại già yếu, khó đi lại nên không đi ra chỗ có nắng được.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doll, clipart, vector graphics&#10;&#10;Description automatically generated">
            <a:extLst>
              <a:ext uri="{FF2B5EF4-FFF2-40B4-BE49-F238E27FC236}">
                <a16:creationId xmlns:a16="http://schemas.microsoft.com/office/drawing/2014/main" id="{BF073C87-9D03-4A69-99B0-D6C8A1422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8355"/>
            <a:ext cx="4514971" cy="21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830997"/>
            <a:chOff x="2087465" y="335364"/>
            <a:chExt cx="8792738" cy="11079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11079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nghĩ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528465" y="1670733"/>
            <a:ext cx="83175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Na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6484CD-C950-4A3C-BEA9-E197F9AD7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491" y="3736833"/>
            <a:ext cx="5241150" cy="15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74323"/>
            <a:ext cx="7408396" cy="845329"/>
            <a:chOff x="2087465" y="388377"/>
            <a:chExt cx="8892061" cy="11271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710789" y="407486"/>
              <a:ext cx="8268737" cy="11079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bà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90327" y="1772842"/>
            <a:ext cx="8784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không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vạt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2D85724-DC8D-4FC6-BE21-52234C4F3D98}"/>
              </a:ext>
            </a:extLst>
          </p:cNvPr>
          <p:cNvSpPr txBox="1"/>
          <p:nvPr/>
        </p:nvSpPr>
        <p:spPr>
          <a:xfrm>
            <a:off x="2056321" y="588655"/>
            <a:ext cx="6889075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4000">
                <a:srgbClr val="66CCFF"/>
              </a:gs>
              <a:gs pos="83000">
                <a:srgbClr val="66C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lvl="1"/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Em hãy nhắc lại lời của bà nói với Na.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279540" y="1548909"/>
            <a:ext cx="8537889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Kìa, nắng long lanh trong ánh mắt cháu và rực lên trên mái tóc của cháu đây này.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16" y="3436302"/>
            <a:ext cx="2377112" cy="170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1754326"/>
            <a:chOff x="2087465" y="335364"/>
            <a:chExt cx="8792738" cy="23391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2339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nói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biết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điều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hiểu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cảm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Na.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muốn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buồn</a:t>
              </a:r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  <a:p>
              <a:pPr lvl="1">
                <a:defRPr/>
              </a:pP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    Nêu 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ý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kiến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khác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  <a:endParaRPr lang="en-US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66973"/>
            <a:ext cx="6979202" cy="923330"/>
            <a:chOff x="2087465" y="335364"/>
            <a:chExt cx="9305602" cy="12311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781601" cy="123110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Nếu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sẽ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4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90327" y="1092324"/>
            <a:ext cx="3884246" cy="10215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C7D5D-03DA-4330-B4E2-008C94F98C0B}"/>
              </a:ext>
            </a:extLst>
          </p:cNvPr>
          <p:cNvSpPr txBox="1"/>
          <p:nvPr/>
        </p:nvSpPr>
        <p:spPr>
          <a:xfrm>
            <a:off x="4549181" y="1388401"/>
            <a:ext cx="4302940" cy="1481257"/>
          </a:xfrm>
          <a:prstGeom prst="round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vườn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09B25-79D4-40CE-A5F3-C6A4459029C8}"/>
              </a:ext>
            </a:extLst>
          </p:cNvPr>
          <p:cNvSpPr txBox="1"/>
          <p:nvPr/>
        </p:nvSpPr>
        <p:spPr>
          <a:xfrm>
            <a:off x="3274009" y="3631136"/>
            <a:ext cx="5869991" cy="1021556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nhờ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chiếc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38CD95C-DA24-444E-B372-21F19C05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6" y="3065318"/>
            <a:ext cx="2926551" cy="21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0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273EAE6A-098E-4394-BEC3-02CCBBD65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16" y="0"/>
            <a:ext cx="9151374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1EAB3-31B1-428A-BD92-7B9C6C953356}"/>
              </a:ext>
            </a:extLst>
          </p:cNvPr>
          <p:cNvSpPr txBox="1"/>
          <p:nvPr/>
        </p:nvSpPr>
        <p:spPr>
          <a:xfrm>
            <a:off x="3180118" y="802525"/>
            <a:ext cx="2204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D0903-06BC-4210-8833-E07DFF776FEA}"/>
              </a:ext>
            </a:extLst>
          </p:cNvPr>
          <p:cNvSpPr txBox="1"/>
          <p:nvPr/>
        </p:nvSpPr>
        <p:spPr>
          <a:xfrm>
            <a:off x="1913602" y="1321627"/>
            <a:ext cx="4737920" cy="338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02883" algn="just">
              <a:lnSpc>
                <a:spcPct val="115000"/>
              </a:lnSpc>
            </a:pP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2100" b="1" dirty="0">
              <a:solidFill>
                <a:srgbClr val="0000FF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555193" y="892449"/>
            <a:ext cx="8448064" cy="119862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i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hiểu tia nắng, vạt nắng mà bạn Na đem về cho bà có phải là hình ảnh thật không? Em hiểu đó là gì? 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09B25-79D4-40CE-A5F3-C6A4459029C8}"/>
              </a:ext>
            </a:extLst>
          </p:cNvPr>
          <p:cNvSpPr txBox="1"/>
          <p:nvPr/>
        </p:nvSpPr>
        <p:spPr>
          <a:xfrm>
            <a:off x="528463" y="848524"/>
            <a:ext cx="8474793" cy="1746861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</a:rPr>
              <a:t>T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ia 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nắng, vạt nắng mà bạn Na đem về cho 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không phải là hình ảnh thật mà 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 là cả sự yêu thương, quan tâm tới bà của mình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38CD95C-DA24-444E-B372-21F19C05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6" y="3065318"/>
            <a:ext cx="2926551" cy="21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9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-10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7D8C9B-6B5D-4BD6-981F-FD4855B21A4E}"/>
              </a:ext>
            </a:extLst>
          </p:cNvPr>
          <p:cNvSpPr/>
          <p:nvPr/>
        </p:nvSpPr>
        <p:spPr>
          <a:xfrm>
            <a:off x="0" y="4922134"/>
            <a:ext cx="9144000" cy="22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FCEF2-8DE0-49A4-ACB6-F46984F17386}"/>
              </a:ext>
            </a:extLst>
          </p:cNvPr>
          <p:cNvSpPr/>
          <p:nvPr/>
        </p:nvSpPr>
        <p:spPr>
          <a:xfrm>
            <a:off x="1444" y="5001709"/>
            <a:ext cx="9144000" cy="2213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4FAB42-4475-4011-8408-A377FF31F310}"/>
              </a:ext>
            </a:extLst>
          </p:cNvPr>
          <p:cNvSpPr/>
          <p:nvPr/>
        </p:nvSpPr>
        <p:spPr>
          <a:xfrm>
            <a:off x="2888" y="5081284"/>
            <a:ext cx="9144000" cy="221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344685"/>
            <a:ext cx="4274534" cy="3069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970233-CC71-4E1C-AD73-D3C522E641E8}"/>
              </a:ext>
            </a:extLst>
          </p:cNvPr>
          <p:cNvSpPr txBox="1"/>
          <p:nvPr/>
        </p:nvSpPr>
        <p:spPr>
          <a:xfrm>
            <a:off x="3774913" y="115048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B050"/>
                </a:solidFill>
                <a:latin typeface="UTM Cookies" panose="02040603050506020204" pitchFamily="18" charset="0"/>
              </a:rPr>
              <a:t>Luyện đọc lại</a:t>
            </a:r>
            <a:endParaRPr lang="en-US" sz="5400" b="1"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4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139532" y="0"/>
            <a:ext cx="1621410" cy="42864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lại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7"/>
            <a:ext cx="9119928" cy="43032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  <a:r>
              <a:rPr lang="en-US" sz="165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(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nhỏ   </a:t>
            </a:r>
            <a:endParaRPr lang="en-US" sz="24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5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Admin\Desktop\@ Tai lieu man hinh\soạn PP\HÌNH NỀN, HỌA TIẾT TRANG TRÍ (1)\HÌNH NỀN, HỌA TIẾT TRANG TRÍ\b74f8808529c726c5e03ddd685937f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2" y="40784"/>
            <a:ext cx="8562104" cy="509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20D54-9EB3-4388-BCA0-7FCD6EA41BAA}"/>
              </a:ext>
            </a:extLst>
          </p:cNvPr>
          <p:cNvSpPr txBox="1"/>
          <p:nvPr/>
        </p:nvSpPr>
        <p:spPr>
          <a:xfrm>
            <a:off x="2669729" y="157330"/>
            <a:ext cx="5221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20D54-9EB3-4388-BCA0-7FCD6EA41BAA}"/>
              </a:ext>
            </a:extLst>
          </p:cNvPr>
          <p:cNvSpPr txBox="1"/>
          <p:nvPr/>
        </p:nvSpPr>
        <p:spPr>
          <a:xfrm>
            <a:off x="2248348" y="1471556"/>
            <a:ext cx="6540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sớm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A74C84-B1C3-4F19-B9AB-5EDEA63528F0}"/>
              </a:ext>
            </a:extLst>
          </p:cNvPr>
          <p:cNvSpPr/>
          <p:nvPr/>
        </p:nvSpPr>
        <p:spPr>
          <a:xfrm>
            <a:off x="1" y="-10391"/>
            <a:ext cx="9143999" cy="5153891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1211520" y="34070"/>
            <a:ext cx="5972825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 NẮNG BÉ NHỎ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1240"/>
            <a:ext cx="9143999" cy="4152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340FB-0109-4362-AC77-36EDAB3F8440}"/>
              </a:ext>
            </a:extLst>
          </p:cNvPr>
          <p:cNvSpPr txBox="1"/>
          <p:nvPr/>
        </p:nvSpPr>
        <p:spPr>
          <a:xfrm>
            <a:off x="7619984" y="4558695"/>
            <a:ext cx="1368152" cy="584757"/>
          </a:xfrm>
          <a:prstGeom prst="rect">
            <a:avLst/>
          </a:prstGeom>
          <a:solidFill>
            <a:srgbClr val="DBE648"/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S/100</a:t>
            </a:r>
            <a:endParaRPr lang="en-US" sz="32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6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92AC22-4646-46BD-ACBE-9405B47358AF}"/>
              </a:ext>
            </a:extLst>
          </p:cNvPr>
          <p:cNvSpPr txBox="1"/>
          <p:nvPr/>
        </p:nvSpPr>
        <p:spPr>
          <a:xfrm>
            <a:off x="74485" y="69776"/>
            <a:ext cx="4445561" cy="46166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trừng tranh.</a:t>
            </a:r>
            <a:endParaRPr lang="en-US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21606" b="16056"/>
          <a:stretch/>
        </p:blipFill>
        <p:spPr>
          <a:xfrm>
            <a:off x="1087261" y="669733"/>
            <a:ext cx="6768266" cy="4473767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4825830" y="0"/>
            <a:ext cx="3881751" cy="669733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 ĐỘNG NHÓM 4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6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1440553" y="-114300"/>
            <a:ext cx="6196766" cy="38679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2974" y="3724961"/>
            <a:ext cx="274319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9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1702276" y="0"/>
            <a:ext cx="5924652" cy="36576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2837" y="3662615"/>
            <a:ext cx="6941127" cy="1083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6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1797628" y="93518"/>
            <a:ext cx="5388905" cy="33770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4010" y="3470564"/>
            <a:ext cx="6941127" cy="548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1828800" y="0"/>
            <a:ext cx="5534815" cy="34497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4010" y="3408218"/>
            <a:ext cx="6941127" cy="1083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nắng về cho bà.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ADF963BD-7BC9-47F2-B66A-501D3CDC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7"/>
            <a:ext cx="9144000" cy="51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32975-9878-4A63-94B5-B5FA3950F15C}"/>
              </a:ext>
            </a:extLst>
          </p:cNvPr>
          <p:cNvSpPr txBox="1"/>
          <p:nvPr/>
        </p:nvSpPr>
        <p:spPr>
          <a:xfrm>
            <a:off x="3190010" y="1877989"/>
            <a:ext cx="5110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UTM Cookies" panose="02040603050506020204" pitchFamily="18" charset="0"/>
              </a:rPr>
              <a:t>Kể lại câu chuyện</a:t>
            </a:r>
            <a:endParaRPr lang="en-US" sz="5400" b="1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25430" y="2187897"/>
            <a:ext cx="223535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5048136" y="-67850"/>
            <a:ext cx="3442812" cy="2332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5296" y="2101767"/>
            <a:ext cx="483870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1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550142" y="2719789"/>
            <a:ext cx="3760933" cy="2094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44250" y="4775216"/>
            <a:ext cx="4894728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20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5193645" y="2683297"/>
            <a:ext cx="3342856" cy="2083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499645" y="-195596"/>
            <a:ext cx="3895439" cy="24314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2001" y="4559384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</a:t>
            </a:r>
            <a:endParaRPr lang="nl-NL" sz="180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cho bà.</a:t>
            </a:r>
            <a:endParaRPr lang="en-US" sz="1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760" y="-184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438" y="1976158"/>
            <a:ext cx="223535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2614702" y="149772"/>
            <a:ext cx="2646238" cy="1792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45428" y="1926287"/>
            <a:ext cx="294535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-302729" y="2449507"/>
            <a:ext cx="2617711" cy="1693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621250" y="4209699"/>
            <a:ext cx="3580460" cy="3400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-387277" y="74649"/>
            <a:ext cx="3001979" cy="18737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40445" y="419548"/>
            <a:ext cx="4358652" cy="3969789"/>
            <a:chOff x="4940445" y="419548"/>
            <a:chExt cx="4358652" cy="3969789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3C486536-FE15-4CBF-A824-0D0AE8499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0445" y="419548"/>
              <a:ext cx="4358652" cy="396978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768353" y="2095863"/>
              <a:ext cx="32801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suy nghĩ gì về cô bé Na?</a:t>
              </a:r>
              <a:endPara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2606951" y="2516328"/>
            <a:ext cx="2475730" cy="14965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56939" y="4012861"/>
            <a:ext cx="28615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</a:t>
            </a:r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cho bà.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 về bóng bay">
            <a:extLst>
              <a:ext uri="{FF2B5EF4-FFF2-40B4-BE49-F238E27FC236}">
                <a16:creationId xmlns:a16="http://schemas.microsoft.com/office/drawing/2014/main" id="{D541BBC4-9EEA-4D75-9934-DFBA202D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" y="-95743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9CA16D-1BF3-4192-8AD2-0DE8322B7714}"/>
              </a:ext>
            </a:extLst>
          </p:cNvPr>
          <p:cNvSpPr txBox="1"/>
          <p:nvPr/>
        </p:nvSpPr>
        <p:spPr>
          <a:xfrm>
            <a:off x="-282151" y="99374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prstClr val="white"/>
                </a:solidFill>
                <a:latin typeface="UTM Cookies" panose="02040603050506020204" pitchFamily="18" charset="0"/>
              </a:rPr>
              <a:t>XEM VIDEO </a:t>
            </a:r>
            <a:endParaRPr lang="en-US" sz="5400" b="1"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061" y="2428167"/>
            <a:ext cx="5476179" cy="5170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 </a:t>
            </a: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 giúp đỡ ai và những </a:t>
            </a:r>
            <a:r>
              <a:rPr lang="nl-NL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 </a:t>
            </a: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 gì?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061" y="3048585"/>
            <a:ext cx="5314275" cy="4830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làm xong, tâm trạng các bạn thế nào?</a:t>
            </a:r>
            <a:endParaRPr lang="en-US" sz="20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3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Users\Administrator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3" y="1"/>
            <a:ext cx="915302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6297C-F0E3-424E-94A7-2B0089CD2EC2}"/>
              </a:ext>
            </a:extLst>
          </p:cNvPr>
          <p:cNvSpPr txBox="1"/>
          <p:nvPr/>
        </p:nvSpPr>
        <p:spPr>
          <a:xfrm>
            <a:off x="3930992" y="1333841"/>
            <a:ext cx="43777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 NẮNG BÉ NHỎ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A7ED4554-DE57-4D03-9103-09BD028693FC}"/>
              </a:ext>
            </a:extLst>
          </p:cNvPr>
          <p:cNvSpPr/>
          <p:nvPr/>
        </p:nvSpPr>
        <p:spPr>
          <a:xfrm>
            <a:off x="96716" y="123093"/>
            <a:ext cx="4496066" cy="10023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đoán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105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9CC86BF-F539-4A42-9F0D-104A71E0B0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06" y="2128838"/>
            <a:ext cx="264318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C523C9-7DA4-4B57-B028-CFFFF295F3C3}"/>
              </a:ext>
            </a:extLst>
          </p:cNvPr>
          <p:cNvSpPr txBox="1"/>
          <p:nvPr/>
        </p:nvSpPr>
        <p:spPr>
          <a:xfrm>
            <a:off x="1097280" y="1394505"/>
            <a:ext cx="7052310" cy="18058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41429"/>
              </a:avLst>
            </a:prstTxWarp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3799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E62D586-326A-427D-B01F-C3EE65227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" y="-37365"/>
            <a:ext cx="9179169" cy="5163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8A1716-9C92-4832-BEED-32C1DEA71223}"/>
              </a:ext>
            </a:extLst>
          </p:cNvPr>
          <p:cNvSpPr txBox="1"/>
          <p:nvPr/>
        </p:nvSpPr>
        <p:spPr>
          <a:xfrm>
            <a:off x="1276417" y="437498"/>
            <a:ext cx="79736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1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15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1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15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1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sz="315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907CC-8D70-4C0B-B256-0EC8BFB6ECB8}"/>
              </a:ext>
            </a:extLst>
          </p:cNvPr>
          <p:cNvSpPr txBox="1"/>
          <p:nvPr/>
        </p:nvSpPr>
        <p:spPr>
          <a:xfrm>
            <a:off x="3185749" y="1117793"/>
            <a:ext cx="26912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B131B-8AE9-4782-B752-FB9549E4FEF1}"/>
              </a:ext>
            </a:extLst>
          </p:cNvPr>
          <p:cNvSpPr txBox="1"/>
          <p:nvPr/>
        </p:nvSpPr>
        <p:spPr>
          <a:xfrm>
            <a:off x="1053040" y="1798304"/>
            <a:ext cx="17834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1625D-9A27-4929-B89F-6981262DC377}"/>
              </a:ext>
            </a:extLst>
          </p:cNvPr>
          <p:cNvSpPr txBox="1"/>
          <p:nvPr/>
        </p:nvSpPr>
        <p:spPr>
          <a:xfrm>
            <a:off x="2854245" y="1784479"/>
            <a:ext cx="462625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5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1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Tia </a:t>
            </a:r>
            <a:r>
              <a:rPr lang="en-US" sz="315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1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1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1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179" y="2406560"/>
            <a:ext cx="81410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Tia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1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039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600075" lvl="1" indent="26988">
              <a:buFontTx/>
              <a:buChar char="-"/>
            </a:pP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0075" lvl="1" indent="26988">
              <a:buFontTx/>
              <a:buChar char="-"/>
            </a:pP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0075" lvl="1" indent="26988">
              <a:buFontTx/>
              <a:buChar char="-"/>
            </a:pP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(Theo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82925" y="109122"/>
            <a:ext cx="1430716" cy="42864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Đọc</a:t>
            </a:r>
            <a:r>
              <a:rPr lang="en-US" sz="1013" b="1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1013" b="1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mẫu</a:t>
            </a:r>
            <a:endParaRPr lang="en-US" sz="1013" b="1" dirty="0">
              <a:solidFill>
                <a:srgbClr val="0070C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FD0CBE-3B91-2D39-4DC9-D4C810A9F06F}"/>
              </a:ext>
            </a:extLst>
          </p:cNvPr>
          <p:cNvSpPr/>
          <p:nvPr/>
        </p:nvSpPr>
        <p:spPr>
          <a:xfrm>
            <a:off x="370486" y="674043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61DD32-DEA8-16AB-9703-9ED43847A9AD}"/>
              </a:ext>
            </a:extLst>
          </p:cNvPr>
          <p:cNvSpPr/>
          <p:nvPr/>
        </p:nvSpPr>
        <p:spPr>
          <a:xfrm>
            <a:off x="440395" y="2005615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8CCD59-98F4-2602-B963-D0743E8CFC89}"/>
              </a:ext>
            </a:extLst>
          </p:cNvPr>
          <p:cNvSpPr/>
          <p:nvPr/>
        </p:nvSpPr>
        <p:spPr>
          <a:xfrm>
            <a:off x="546571" y="3933875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306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DEE487-1418-4CFD-8224-0E5CAAEC32BA}"/>
              </a:ext>
            </a:extLst>
          </p:cNvPr>
          <p:cNvSpPr txBox="1"/>
          <p:nvPr/>
        </p:nvSpPr>
        <p:spPr>
          <a:xfrm>
            <a:off x="2290025" y="0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30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31" y="483038"/>
            <a:ext cx="5381336" cy="39143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586" y="1221127"/>
            <a:ext cx="341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97728" y="1620981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24551" y="1945445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5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5B20B4-09DD-41E6-94EE-009B5197F550}"/>
              </a:ext>
            </a:extLst>
          </p:cNvPr>
          <p:cNvCxnSpPr>
            <a:cxnSpLocks/>
          </p:cNvCxnSpPr>
          <p:nvPr/>
        </p:nvCxnSpPr>
        <p:spPr>
          <a:xfrm>
            <a:off x="3556386" y="2109148"/>
            <a:ext cx="1249514" cy="27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69207" y="957700"/>
            <a:ext cx="79604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Ngôi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222278" y="1402773"/>
            <a:ext cx="94896" cy="3378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10020" y="1773970"/>
            <a:ext cx="94896" cy="3378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692728" y="1767341"/>
            <a:ext cx="142344" cy="351150"/>
            <a:chOff x="7620001" y="253359"/>
            <a:chExt cx="142344" cy="35115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8053756" y="2118491"/>
            <a:ext cx="142344" cy="351150"/>
            <a:chOff x="7620001" y="253359"/>
            <a:chExt cx="142344" cy="351150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430415" y="2456383"/>
            <a:ext cx="142344" cy="351150"/>
            <a:chOff x="7620001" y="253359"/>
            <a:chExt cx="142344" cy="351150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612145" y="2807533"/>
            <a:ext cx="142344" cy="351150"/>
            <a:chOff x="7620001" y="253359"/>
            <a:chExt cx="142344" cy="351150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83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921</Words>
  <Application>Microsoft Office PowerPoint</Application>
  <PresentationFormat>On-screen Show (16:9)</PresentationFormat>
  <Paragraphs>182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宋体</vt:lpstr>
      <vt:lpstr>Arial</vt:lpstr>
      <vt:lpstr>Arial-Rounded</vt:lpstr>
      <vt:lpstr>AvantGarde</vt:lpstr>
      <vt:lpstr>Calibri</vt:lpstr>
      <vt:lpstr>Impact</vt:lpstr>
      <vt:lpstr>Times New Roman</vt:lpstr>
      <vt:lpstr>UTM Avo</vt:lpstr>
      <vt:lpstr>UTM Cookies</vt:lpstr>
      <vt:lpstr>3_Office 主题​​</vt:lpstr>
      <vt:lpstr>Office 主题​​</vt:lpstr>
      <vt:lpstr>1_Office 主题​​</vt:lpstr>
      <vt:lpstr>2_Office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Techsi.vn</cp:lastModifiedBy>
  <cp:revision>97</cp:revision>
  <dcterms:created xsi:type="dcterms:W3CDTF">2021-12-21T12:51:08Z</dcterms:created>
  <dcterms:modified xsi:type="dcterms:W3CDTF">2023-11-20T07:56:44Z</dcterms:modified>
</cp:coreProperties>
</file>