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801892" y="3037552"/>
            <a:ext cx="3428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484512" y="303755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6760542" y="303755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 flipV="1">
            <a:off x="2364059" y="3590107"/>
            <a:ext cx="1377844" cy="10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39681" y="3590107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 flipV="1">
            <a:off x="4738528" y="3590107"/>
            <a:ext cx="4907277" cy="10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2793</TotalTime>
  <Words>554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#9Slide03 Arima Madurai</vt:lpstr>
      <vt:lpstr>#9Slide03 Arima Madurai Bold</vt:lpstr>
      <vt:lpstr>Arial</vt:lpstr>
      <vt:lpstr>Arial-Rounded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132</cp:revision>
  <dcterms:created xsi:type="dcterms:W3CDTF">2021-06-02T01:34:28Z</dcterms:created>
  <dcterms:modified xsi:type="dcterms:W3CDTF">2022-11-21T07:32:49Z</dcterms:modified>
</cp:coreProperties>
</file>