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7" r:id="rId3"/>
  </p:sldMasterIdLst>
  <p:notesMasterIdLst>
    <p:notesMasterId r:id="rId24"/>
  </p:notesMasterIdLst>
  <p:sldIdLst>
    <p:sldId id="258" r:id="rId4"/>
    <p:sldId id="2651" r:id="rId5"/>
    <p:sldId id="263" r:id="rId6"/>
    <p:sldId id="2659" r:id="rId7"/>
    <p:sldId id="2660" r:id="rId8"/>
    <p:sldId id="264" r:id="rId9"/>
    <p:sldId id="265" r:id="rId10"/>
    <p:sldId id="869" r:id="rId11"/>
    <p:sldId id="2652" r:id="rId12"/>
    <p:sldId id="2653" r:id="rId13"/>
    <p:sldId id="443" r:id="rId14"/>
    <p:sldId id="2654" r:id="rId15"/>
    <p:sldId id="2655" r:id="rId16"/>
    <p:sldId id="2661" r:id="rId17"/>
    <p:sldId id="2640" r:id="rId18"/>
    <p:sldId id="2642" r:id="rId19"/>
    <p:sldId id="576" r:id="rId20"/>
    <p:sldId id="2662" r:id="rId21"/>
    <p:sldId id="574" r:id="rId22"/>
    <p:sldId id="5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497DBB"/>
    <a:srgbClr val="A048BC"/>
    <a:srgbClr val="8A3BA3"/>
    <a:srgbClr val="2C4D76"/>
    <a:srgbClr val="AEC87A"/>
    <a:srgbClr val="81A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1DE04-B988-4E56-8733-7EA9A57D0577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84CCA7-82DC-48A1-A07E-990CC652B17C}">
      <dgm:prSet custT="1"/>
      <dgm:spPr/>
      <dgm:t>
        <a:bodyPr/>
        <a:lstStyle/>
        <a:p>
          <a:r>
            <a:rPr lang="nl-NL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9A5302-03C4-4E1D-B154-22E1021CC8B7}" type="par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F630DA-BB64-46A1-B09B-9E6D959B53FC}" type="sib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F70A5E-8B26-4D24-9709-D6DE301A3F91}">
      <dgm:prSet custT="1"/>
      <dgm:spPr/>
      <dgm:t>
        <a:bodyPr/>
        <a:lstStyle/>
        <a:p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96BED8-08C3-4C67-AF6E-507C3EF29C60}" type="par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11CA66-3190-4D3F-BB36-500C6C1599A6}" type="sib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F7E9D6-1799-439B-ABA0-927CF7B2F87B}">
      <dgm:prSet custT="1"/>
      <dgm:spPr/>
      <dgm:t>
        <a:bodyPr/>
        <a:lstStyle/>
        <a:p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14B66F-F748-4362-9AF7-B80BED270350}" type="par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DE688D-FC2D-45A1-BB8F-766A49BB97DE}" type="sib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407597-BE50-4C5D-BEA3-4DAACAACBCB8}" type="pres">
      <dgm:prSet presAssocID="{6571DE04-B988-4E56-8733-7EA9A57D057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807C53-4FA6-424C-B670-36BF7E513D6B}" type="pres">
      <dgm:prSet presAssocID="{9084CCA7-82DC-48A1-A07E-990CC652B17C}" presName="composite" presStyleCnt="0"/>
      <dgm:spPr/>
    </dgm:pt>
    <dgm:pt modelId="{38D022A3-9FB8-464F-8902-3B0CD6197012}" type="pres">
      <dgm:prSet presAssocID="{9084CCA7-82DC-48A1-A07E-990CC652B17C}" presName="imgShp" presStyleLbl="fgImgPlace1" presStyleIdx="0" presStyleCnt="3"/>
      <dgm:spPr/>
    </dgm:pt>
    <dgm:pt modelId="{C78E6C90-D455-41E8-8C73-07969EF2A3C0}" type="pres">
      <dgm:prSet presAssocID="{9084CCA7-82DC-48A1-A07E-990CC652B17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ADE1B-764A-4A64-A42B-12B1AEB8A1B7}" type="pres">
      <dgm:prSet presAssocID="{EBF630DA-BB64-46A1-B09B-9E6D959B53FC}" presName="spacing" presStyleCnt="0"/>
      <dgm:spPr/>
    </dgm:pt>
    <dgm:pt modelId="{C0EAADF4-EF39-4671-AD75-5C7D754E600B}" type="pres">
      <dgm:prSet presAssocID="{5FF70A5E-8B26-4D24-9709-D6DE301A3F91}" presName="composite" presStyleCnt="0"/>
      <dgm:spPr/>
    </dgm:pt>
    <dgm:pt modelId="{048E7EB0-59C1-424D-B79B-A176B731E13C}" type="pres">
      <dgm:prSet presAssocID="{5FF70A5E-8B26-4D24-9709-D6DE301A3F91}" presName="imgShp" presStyleLbl="fgImgPlace1" presStyleIdx="1" presStyleCnt="3"/>
      <dgm:spPr/>
    </dgm:pt>
    <dgm:pt modelId="{AEB66C81-317A-41BF-95FA-72D6A5880D30}" type="pres">
      <dgm:prSet presAssocID="{5FF70A5E-8B26-4D24-9709-D6DE301A3F91}" presName="txShp" presStyleLbl="node1" presStyleIdx="1" presStyleCnt="3" custLinFactNeighborX="11" custLinFactNeighborY="1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493F4-11EE-41C2-8A01-C2B6CCBC58B0}" type="pres">
      <dgm:prSet presAssocID="{2511CA66-3190-4D3F-BB36-500C6C1599A6}" presName="spacing" presStyleCnt="0"/>
      <dgm:spPr/>
    </dgm:pt>
    <dgm:pt modelId="{270056C6-BDC9-4868-B24E-08B4C98457BC}" type="pres">
      <dgm:prSet presAssocID="{D1F7E9D6-1799-439B-ABA0-927CF7B2F87B}" presName="composite" presStyleCnt="0"/>
      <dgm:spPr/>
    </dgm:pt>
    <dgm:pt modelId="{C5ACCF73-3173-419B-9164-629A9F6662D6}" type="pres">
      <dgm:prSet presAssocID="{D1F7E9D6-1799-439B-ABA0-927CF7B2F87B}" presName="imgShp" presStyleLbl="fgImgPlace1" presStyleIdx="2" presStyleCnt="3"/>
      <dgm:spPr/>
    </dgm:pt>
    <dgm:pt modelId="{6EC3DE3F-0AE8-4852-A6B6-903EA3AA228C}" type="pres">
      <dgm:prSet presAssocID="{D1F7E9D6-1799-439B-ABA0-927CF7B2F87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150A0D-2308-4BAE-9EE2-C6E839CC82E1}" type="presOf" srcId="{5FF70A5E-8B26-4D24-9709-D6DE301A3F91}" destId="{AEB66C81-317A-41BF-95FA-72D6A5880D30}" srcOrd="0" destOrd="0" presId="urn:microsoft.com/office/officeart/2005/8/layout/vList3"/>
    <dgm:cxn modelId="{963DA615-4DB2-4759-868D-CDD240F84CF6}" type="presOf" srcId="{D1F7E9D6-1799-439B-ABA0-927CF7B2F87B}" destId="{6EC3DE3F-0AE8-4852-A6B6-903EA3AA228C}" srcOrd="0" destOrd="0" presId="urn:microsoft.com/office/officeart/2005/8/layout/vList3"/>
    <dgm:cxn modelId="{F63EC93D-9469-416B-8602-C529862C4558}" srcId="{6571DE04-B988-4E56-8733-7EA9A57D0577}" destId="{5FF70A5E-8B26-4D24-9709-D6DE301A3F91}" srcOrd="1" destOrd="0" parTransId="{5996BED8-08C3-4C67-AF6E-507C3EF29C60}" sibTransId="{2511CA66-3190-4D3F-BB36-500C6C1599A6}"/>
    <dgm:cxn modelId="{15E1D92C-59C1-4950-8232-777E564B7ED5}" type="presOf" srcId="{6571DE04-B988-4E56-8733-7EA9A57D0577}" destId="{AD407597-BE50-4C5D-BEA3-4DAACAACBCB8}" srcOrd="0" destOrd="0" presId="urn:microsoft.com/office/officeart/2005/8/layout/vList3"/>
    <dgm:cxn modelId="{8C4A884E-F74C-43C3-AFBD-E553CAE5BAEE}" srcId="{6571DE04-B988-4E56-8733-7EA9A57D0577}" destId="{9084CCA7-82DC-48A1-A07E-990CC652B17C}" srcOrd="0" destOrd="0" parTransId="{AA9A5302-03C4-4E1D-B154-22E1021CC8B7}" sibTransId="{EBF630DA-BB64-46A1-B09B-9E6D959B53FC}"/>
    <dgm:cxn modelId="{DD1779F0-68FA-4F5E-87EB-A82A06F166E8}" type="presOf" srcId="{9084CCA7-82DC-48A1-A07E-990CC652B17C}" destId="{C78E6C90-D455-41E8-8C73-07969EF2A3C0}" srcOrd="0" destOrd="0" presId="urn:microsoft.com/office/officeart/2005/8/layout/vList3"/>
    <dgm:cxn modelId="{CD0852FF-D79F-417E-B573-08DAEE711C9D}" srcId="{6571DE04-B988-4E56-8733-7EA9A57D0577}" destId="{D1F7E9D6-1799-439B-ABA0-927CF7B2F87B}" srcOrd="2" destOrd="0" parTransId="{AB14B66F-F748-4362-9AF7-B80BED270350}" sibTransId="{D5DE688D-FC2D-45A1-BB8F-766A49BB97DE}"/>
    <dgm:cxn modelId="{CA55411E-2ABB-405D-8D69-81A57A23AFC2}" type="presParOf" srcId="{AD407597-BE50-4C5D-BEA3-4DAACAACBCB8}" destId="{02807C53-4FA6-424C-B670-36BF7E513D6B}" srcOrd="0" destOrd="0" presId="urn:microsoft.com/office/officeart/2005/8/layout/vList3"/>
    <dgm:cxn modelId="{5C3F43C0-D642-4ED1-AB40-30E32FCC92A6}" type="presParOf" srcId="{02807C53-4FA6-424C-B670-36BF7E513D6B}" destId="{38D022A3-9FB8-464F-8902-3B0CD6197012}" srcOrd="0" destOrd="0" presId="urn:microsoft.com/office/officeart/2005/8/layout/vList3"/>
    <dgm:cxn modelId="{C9856333-E415-4286-9D35-85A2A1A01916}" type="presParOf" srcId="{02807C53-4FA6-424C-B670-36BF7E513D6B}" destId="{C78E6C90-D455-41E8-8C73-07969EF2A3C0}" srcOrd="1" destOrd="0" presId="urn:microsoft.com/office/officeart/2005/8/layout/vList3"/>
    <dgm:cxn modelId="{733C368A-8FD0-41AD-81D7-8739B5048AA5}" type="presParOf" srcId="{AD407597-BE50-4C5D-BEA3-4DAACAACBCB8}" destId="{D8AADE1B-764A-4A64-A42B-12B1AEB8A1B7}" srcOrd="1" destOrd="0" presId="urn:microsoft.com/office/officeart/2005/8/layout/vList3"/>
    <dgm:cxn modelId="{9401DF21-623D-4FFD-A139-0BBF4D00C8D6}" type="presParOf" srcId="{AD407597-BE50-4C5D-BEA3-4DAACAACBCB8}" destId="{C0EAADF4-EF39-4671-AD75-5C7D754E600B}" srcOrd="2" destOrd="0" presId="urn:microsoft.com/office/officeart/2005/8/layout/vList3"/>
    <dgm:cxn modelId="{D860DA20-7462-4CFF-BFA4-4054AC66136E}" type="presParOf" srcId="{C0EAADF4-EF39-4671-AD75-5C7D754E600B}" destId="{048E7EB0-59C1-424D-B79B-A176B731E13C}" srcOrd="0" destOrd="0" presId="urn:microsoft.com/office/officeart/2005/8/layout/vList3"/>
    <dgm:cxn modelId="{F387E571-949A-4939-8C35-9068372BF4F9}" type="presParOf" srcId="{C0EAADF4-EF39-4671-AD75-5C7D754E600B}" destId="{AEB66C81-317A-41BF-95FA-72D6A5880D30}" srcOrd="1" destOrd="0" presId="urn:microsoft.com/office/officeart/2005/8/layout/vList3"/>
    <dgm:cxn modelId="{25F1F418-1D5D-45EE-96B6-BEBE1CECEEAE}" type="presParOf" srcId="{AD407597-BE50-4C5D-BEA3-4DAACAACBCB8}" destId="{3F1493F4-11EE-41C2-8A01-C2B6CCBC58B0}" srcOrd="3" destOrd="0" presId="urn:microsoft.com/office/officeart/2005/8/layout/vList3"/>
    <dgm:cxn modelId="{AD227A2E-A505-4EAC-9942-D30903001189}" type="presParOf" srcId="{AD407597-BE50-4C5D-BEA3-4DAACAACBCB8}" destId="{270056C6-BDC9-4868-B24E-08B4C98457BC}" srcOrd="4" destOrd="0" presId="urn:microsoft.com/office/officeart/2005/8/layout/vList3"/>
    <dgm:cxn modelId="{B5E0B684-135A-4265-9D72-F7FB9B391B4B}" type="presParOf" srcId="{270056C6-BDC9-4868-B24E-08B4C98457BC}" destId="{C5ACCF73-3173-419B-9164-629A9F6662D6}" srcOrd="0" destOrd="0" presId="urn:microsoft.com/office/officeart/2005/8/layout/vList3"/>
    <dgm:cxn modelId="{8B54439C-63BB-4FD8-836B-7C2A66793337}" type="presParOf" srcId="{270056C6-BDC9-4868-B24E-08B4C98457BC}" destId="{6EC3DE3F-0AE8-4852-A6B6-903EA3AA22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71DE04-B988-4E56-8733-7EA9A57D0577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84CCA7-82DC-48A1-A07E-990CC652B17C}">
      <dgm:prSet custT="1"/>
      <dgm:spPr/>
      <dgm:t>
        <a:bodyPr/>
        <a:lstStyle/>
        <a:p>
          <a:r>
            <a:rPr lang="nl-NL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9A5302-03C4-4E1D-B154-22E1021CC8B7}" type="par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F630DA-BB64-46A1-B09B-9E6D959B53FC}" type="sib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F70A5E-8B26-4D24-9709-D6DE301A3F91}">
      <dgm:prSet custT="1"/>
      <dgm:spPr/>
      <dgm:t>
        <a:bodyPr/>
        <a:lstStyle/>
        <a:p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96BED8-08C3-4C67-AF6E-507C3EF29C60}" type="par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11CA66-3190-4D3F-BB36-500C6C1599A6}" type="sib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F7E9D6-1799-439B-ABA0-927CF7B2F87B}">
      <dgm:prSet custT="1"/>
      <dgm:spPr/>
      <dgm:t>
        <a:bodyPr/>
        <a:lstStyle/>
        <a:p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14B66F-F748-4362-9AF7-B80BED270350}" type="par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DE688D-FC2D-45A1-BB8F-766A49BB97DE}" type="sib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407597-BE50-4C5D-BEA3-4DAACAACBCB8}" type="pres">
      <dgm:prSet presAssocID="{6571DE04-B988-4E56-8733-7EA9A57D057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807C53-4FA6-424C-B670-36BF7E513D6B}" type="pres">
      <dgm:prSet presAssocID="{9084CCA7-82DC-48A1-A07E-990CC652B17C}" presName="composite" presStyleCnt="0"/>
      <dgm:spPr/>
    </dgm:pt>
    <dgm:pt modelId="{38D022A3-9FB8-464F-8902-3B0CD6197012}" type="pres">
      <dgm:prSet presAssocID="{9084CCA7-82DC-48A1-A07E-990CC652B17C}" presName="imgShp" presStyleLbl="fgImgPlace1" presStyleIdx="0" presStyleCnt="3"/>
      <dgm:spPr/>
    </dgm:pt>
    <dgm:pt modelId="{C78E6C90-D455-41E8-8C73-07969EF2A3C0}" type="pres">
      <dgm:prSet presAssocID="{9084CCA7-82DC-48A1-A07E-990CC652B17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ADE1B-764A-4A64-A42B-12B1AEB8A1B7}" type="pres">
      <dgm:prSet presAssocID="{EBF630DA-BB64-46A1-B09B-9E6D959B53FC}" presName="spacing" presStyleCnt="0"/>
      <dgm:spPr/>
    </dgm:pt>
    <dgm:pt modelId="{C0EAADF4-EF39-4671-AD75-5C7D754E600B}" type="pres">
      <dgm:prSet presAssocID="{5FF70A5E-8B26-4D24-9709-D6DE301A3F91}" presName="composite" presStyleCnt="0"/>
      <dgm:spPr/>
    </dgm:pt>
    <dgm:pt modelId="{048E7EB0-59C1-424D-B79B-A176B731E13C}" type="pres">
      <dgm:prSet presAssocID="{5FF70A5E-8B26-4D24-9709-D6DE301A3F91}" presName="imgShp" presStyleLbl="fgImgPlace1" presStyleIdx="1" presStyleCnt="3"/>
      <dgm:spPr/>
    </dgm:pt>
    <dgm:pt modelId="{AEB66C81-317A-41BF-95FA-72D6A5880D30}" type="pres">
      <dgm:prSet presAssocID="{5FF70A5E-8B26-4D24-9709-D6DE301A3F91}" presName="txShp" presStyleLbl="node1" presStyleIdx="1" presStyleCnt="3" custLinFactNeighborX="11" custLinFactNeighborY="1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493F4-11EE-41C2-8A01-C2B6CCBC58B0}" type="pres">
      <dgm:prSet presAssocID="{2511CA66-3190-4D3F-BB36-500C6C1599A6}" presName="spacing" presStyleCnt="0"/>
      <dgm:spPr/>
    </dgm:pt>
    <dgm:pt modelId="{270056C6-BDC9-4868-B24E-08B4C98457BC}" type="pres">
      <dgm:prSet presAssocID="{D1F7E9D6-1799-439B-ABA0-927CF7B2F87B}" presName="composite" presStyleCnt="0"/>
      <dgm:spPr/>
    </dgm:pt>
    <dgm:pt modelId="{C5ACCF73-3173-419B-9164-629A9F6662D6}" type="pres">
      <dgm:prSet presAssocID="{D1F7E9D6-1799-439B-ABA0-927CF7B2F87B}" presName="imgShp" presStyleLbl="fgImgPlace1" presStyleIdx="2" presStyleCnt="3"/>
      <dgm:spPr/>
    </dgm:pt>
    <dgm:pt modelId="{6EC3DE3F-0AE8-4852-A6B6-903EA3AA228C}" type="pres">
      <dgm:prSet presAssocID="{D1F7E9D6-1799-439B-ABA0-927CF7B2F87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150A0D-2308-4BAE-9EE2-C6E839CC82E1}" type="presOf" srcId="{5FF70A5E-8B26-4D24-9709-D6DE301A3F91}" destId="{AEB66C81-317A-41BF-95FA-72D6A5880D30}" srcOrd="0" destOrd="0" presId="urn:microsoft.com/office/officeart/2005/8/layout/vList3"/>
    <dgm:cxn modelId="{963DA615-4DB2-4759-868D-CDD240F84CF6}" type="presOf" srcId="{D1F7E9D6-1799-439B-ABA0-927CF7B2F87B}" destId="{6EC3DE3F-0AE8-4852-A6B6-903EA3AA228C}" srcOrd="0" destOrd="0" presId="urn:microsoft.com/office/officeart/2005/8/layout/vList3"/>
    <dgm:cxn modelId="{F63EC93D-9469-416B-8602-C529862C4558}" srcId="{6571DE04-B988-4E56-8733-7EA9A57D0577}" destId="{5FF70A5E-8B26-4D24-9709-D6DE301A3F91}" srcOrd="1" destOrd="0" parTransId="{5996BED8-08C3-4C67-AF6E-507C3EF29C60}" sibTransId="{2511CA66-3190-4D3F-BB36-500C6C1599A6}"/>
    <dgm:cxn modelId="{15E1D92C-59C1-4950-8232-777E564B7ED5}" type="presOf" srcId="{6571DE04-B988-4E56-8733-7EA9A57D0577}" destId="{AD407597-BE50-4C5D-BEA3-4DAACAACBCB8}" srcOrd="0" destOrd="0" presId="urn:microsoft.com/office/officeart/2005/8/layout/vList3"/>
    <dgm:cxn modelId="{8C4A884E-F74C-43C3-AFBD-E553CAE5BAEE}" srcId="{6571DE04-B988-4E56-8733-7EA9A57D0577}" destId="{9084CCA7-82DC-48A1-A07E-990CC652B17C}" srcOrd="0" destOrd="0" parTransId="{AA9A5302-03C4-4E1D-B154-22E1021CC8B7}" sibTransId="{EBF630DA-BB64-46A1-B09B-9E6D959B53FC}"/>
    <dgm:cxn modelId="{DD1779F0-68FA-4F5E-87EB-A82A06F166E8}" type="presOf" srcId="{9084CCA7-82DC-48A1-A07E-990CC652B17C}" destId="{C78E6C90-D455-41E8-8C73-07969EF2A3C0}" srcOrd="0" destOrd="0" presId="urn:microsoft.com/office/officeart/2005/8/layout/vList3"/>
    <dgm:cxn modelId="{CD0852FF-D79F-417E-B573-08DAEE711C9D}" srcId="{6571DE04-B988-4E56-8733-7EA9A57D0577}" destId="{D1F7E9D6-1799-439B-ABA0-927CF7B2F87B}" srcOrd="2" destOrd="0" parTransId="{AB14B66F-F748-4362-9AF7-B80BED270350}" sibTransId="{D5DE688D-FC2D-45A1-BB8F-766A49BB97DE}"/>
    <dgm:cxn modelId="{CA55411E-2ABB-405D-8D69-81A57A23AFC2}" type="presParOf" srcId="{AD407597-BE50-4C5D-BEA3-4DAACAACBCB8}" destId="{02807C53-4FA6-424C-B670-36BF7E513D6B}" srcOrd="0" destOrd="0" presId="urn:microsoft.com/office/officeart/2005/8/layout/vList3"/>
    <dgm:cxn modelId="{5C3F43C0-D642-4ED1-AB40-30E32FCC92A6}" type="presParOf" srcId="{02807C53-4FA6-424C-B670-36BF7E513D6B}" destId="{38D022A3-9FB8-464F-8902-3B0CD6197012}" srcOrd="0" destOrd="0" presId="urn:microsoft.com/office/officeart/2005/8/layout/vList3"/>
    <dgm:cxn modelId="{C9856333-E415-4286-9D35-85A2A1A01916}" type="presParOf" srcId="{02807C53-4FA6-424C-B670-36BF7E513D6B}" destId="{C78E6C90-D455-41E8-8C73-07969EF2A3C0}" srcOrd="1" destOrd="0" presId="urn:microsoft.com/office/officeart/2005/8/layout/vList3"/>
    <dgm:cxn modelId="{733C368A-8FD0-41AD-81D7-8739B5048AA5}" type="presParOf" srcId="{AD407597-BE50-4C5D-BEA3-4DAACAACBCB8}" destId="{D8AADE1B-764A-4A64-A42B-12B1AEB8A1B7}" srcOrd="1" destOrd="0" presId="urn:microsoft.com/office/officeart/2005/8/layout/vList3"/>
    <dgm:cxn modelId="{9401DF21-623D-4FFD-A139-0BBF4D00C8D6}" type="presParOf" srcId="{AD407597-BE50-4C5D-BEA3-4DAACAACBCB8}" destId="{C0EAADF4-EF39-4671-AD75-5C7D754E600B}" srcOrd="2" destOrd="0" presId="urn:microsoft.com/office/officeart/2005/8/layout/vList3"/>
    <dgm:cxn modelId="{D860DA20-7462-4CFF-BFA4-4054AC66136E}" type="presParOf" srcId="{C0EAADF4-EF39-4671-AD75-5C7D754E600B}" destId="{048E7EB0-59C1-424D-B79B-A176B731E13C}" srcOrd="0" destOrd="0" presId="urn:microsoft.com/office/officeart/2005/8/layout/vList3"/>
    <dgm:cxn modelId="{F387E571-949A-4939-8C35-9068372BF4F9}" type="presParOf" srcId="{C0EAADF4-EF39-4671-AD75-5C7D754E600B}" destId="{AEB66C81-317A-41BF-95FA-72D6A5880D30}" srcOrd="1" destOrd="0" presId="urn:microsoft.com/office/officeart/2005/8/layout/vList3"/>
    <dgm:cxn modelId="{25F1F418-1D5D-45EE-96B6-BEBE1CECEEAE}" type="presParOf" srcId="{AD407597-BE50-4C5D-BEA3-4DAACAACBCB8}" destId="{3F1493F4-11EE-41C2-8A01-C2B6CCBC58B0}" srcOrd="3" destOrd="0" presId="urn:microsoft.com/office/officeart/2005/8/layout/vList3"/>
    <dgm:cxn modelId="{AD227A2E-A505-4EAC-9942-D30903001189}" type="presParOf" srcId="{AD407597-BE50-4C5D-BEA3-4DAACAACBCB8}" destId="{270056C6-BDC9-4868-B24E-08B4C98457BC}" srcOrd="4" destOrd="0" presId="urn:microsoft.com/office/officeart/2005/8/layout/vList3"/>
    <dgm:cxn modelId="{B5E0B684-135A-4265-9D72-F7FB9B391B4B}" type="presParOf" srcId="{270056C6-BDC9-4868-B24E-08B4C98457BC}" destId="{C5ACCF73-3173-419B-9164-629A9F6662D6}" srcOrd="0" destOrd="0" presId="urn:microsoft.com/office/officeart/2005/8/layout/vList3"/>
    <dgm:cxn modelId="{8B54439C-63BB-4FD8-836B-7C2A66793337}" type="presParOf" srcId="{270056C6-BDC9-4868-B24E-08B4C98457BC}" destId="{6EC3DE3F-0AE8-4852-A6B6-903EA3AA22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E6C90-D455-41E8-8C73-07969EF2A3C0}">
      <dsp:nvSpPr>
        <dsp:cNvPr id="0" name=""/>
        <dsp:cNvSpPr/>
      </dsp:nvSpPr>
      <dsp:spPr>
        <a:xfrm rot="10800000">
          <a:off x="2485049" y="403"/>
          <a:ext cx="8927745" cy="94532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403"/>
        <a:ext cx="8691413" cy="945328"/>
      </dsp:txXfrm>
    </dsp:sp>
    <dsp:sp modelId="{38D022A3-9FB8-464F-8902-3B0CD6197012}">
      <dsp:nvSpPr>
        <dsp:cNvPr id="0" name=""/>
        <dsp:cNvSpPr/>
      </dsp:nvSpPr>
      <dsp:spPr>
        <a:xfrm>
          <a:off x="2012385" y="403"/>
          <a:ext cx="945328" cy="94532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66C81-317A-41BF-95FA-72D6A5880D30}">
      <dsp:nvSpPr>
        <dsp:cNvPr id="0" name=""/>
        <dsp:cNvSpPr/>
      </dsp:nvSpPr>
      <dsp:spPr>
        <a:xfrm rot="10800000">
          <a:off x="2486032" y="1193871"/>
          <a:ext cx="8927745" cy="945328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2364" y="1193871"/>
        <a:ext cx="8691413" cy="945328"/>
      </dsp:txXfrm>
    </dsp:sp>
    <dsp:sp modelId="{048E7EB0-59C1-424D-B79B-A176B731E13C}">
      <dsp:nvSpPr>
        <dsp:cNvPr id="0" name=""/>
        <dsp:cNvSpPr/>
      </dsp:nvSpPr>
      <dsp:spPr>
        <a:xfrm>
          <a:off x="2012385" y="1182064"/>
          <a:ext cx="945328" cy="945328"/>
        </a:xfrm>
        <a:prstGeom prst="ellipse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3DE3F-0AE8-4852-A6B6-903EA3AA228C}">
      <dsp:nvSpPr>
        <dsp:cNvPr id="0" name=""/>
        <dsp:cNvSpPr/>
      </dsp:nvSpPr>
      <dsp:spPr>
        <a:xfrm rot="10800000">
          <a:off x="2485049" y="2363725"/>
          <a:ext cx="8927745" cy="945328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2363725"/>
        <a:ext cx="8691413" cy="945328"/>
      </dsp:txXfrm>
    </dsp:sp>
    <dsp:sp modelId="{C5ACCF73-3173-419B-9164-629A9F6662D6}">
      <dsp:nvSpPr>
        <dsp:cNvPr id="0" name=""/>
        <dsp:cNvSpPr/>
      </dsp:nvSpPr>
      <dsp:spPr>
        <a:xfrm>
          <a:off x="2012385" y="2363725"/>
          <a:ext cx="945328" cy="945328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E6C90-D455-41E8-8C73-07969EF2A3C0}">
      <dsp:nvSpPr>
        <dsp:cNvPr id="0" name=""/>
        <dsp:cNvSpPr/>
      </dsp:nvSpPr>
      <dsp:spPr>
        <a:xfrm rot="10800000">
          <a:off x="2485049" y="403"/>
          <a:ext cx="8927745" cy="94532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403"/>
        <a:ext cx="8691413" cy="945328"/>
      </dsp:txXfrm>
    </dsp:sp>
    <dsp:sp modelId="{38D022A3-9FB8-464F-8902-3B0CD6197012}">
      <dsp:nvSpPr>
        <dsp:cNvPr id="0" name=""/>
        <dsp:cNvSpPr/>
      </dsp:nvSpPr>
      <dsp:spPr>
        <a:xfrm>
          <a:off x="2012385" y="403"/>
          <a:ext cx="945328" cy="94532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66C81-317A-41BF-95FA-72D6A5880D30}">
      <dsp:nvSpPr>
        <dsp:cNvPr id="0" name=""/>
        <dsp:cNvSpPr/>
      </dsp:nvSpPr>
      <dsp:spPr>
        <a:xfrm rot="10800000">
          <a:off x="2486032" y="1193871"/>
          <a:ext cx="8927745" cy="945328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2364" y="1193871"/>
        <a:ext cx="8691413" cy="945328"/>
      </dsp:txXfrm>
    </dsp:sp>
    <dsp:sp modelId="{048E7EB0-59C1-424D-B79B-A176B731E13C}">
      <dsp:nvSpPr>
        <dsp:cNvPr id="0" name=""/>
        <dsp:cNvSpPr/>
      </dsp:nvSpPr>
      <dsp:spPr>
        <a:xfrm>
          <a:off x="2012385" y="1182064"/>
          <a:ext cx="945328" cy="945328"/>
        </a:xfrm>
        <a:prstGeom prst="ellipse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3DE3F-0AE8-4852-A6B6-903EA3AA228C}">
      <dsp:nvSpPr>
        <dsp:cNvPr id="0" name=""/>
        <dsp:cNvSpPr/>
      </dsp:nvSpPr>
      <dsp:spPr>
        <a:xfrm rot="10800000">
          <a:off x="2485049" y="2363725"/>
          <a:ext cx="8927745" cy="945328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2363725"/>
        <a:ext cx="8691413" cy="945328"/>
      </dsp:txXfrm>
    </dsp:sp>
    <dsp:sp modelId="{C5ACCF73-3173-419B-9164-629A9F6662D6}">
      <dsp:nvSpPr>
        <dsp:cNvPr id="0" name=""/>
        <dsp:cNvSpPr/>
      </dsp:nvSpPr>
      <dsp:spPr>
        <a:xfrm>
          <a:off x="2012385" y="2363725"/>
          <a:ext cx="945328" cy="945328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4AE45-0CDA-403A-A9CC-DC9FE66921F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A9730-ECF6-4BA5-AB0D-B1BA58FD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6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phía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slide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sang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, </a:t>
            </a:r>
            <a:r>
              <a:rPr lang="en-US" baseline="0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cây</a:t>
            </a:r>
            <a:r>
              <a:rPr lang="en-US" baseline="0" dirty="0"/>
              <a:t> </a:t>
            </a:r>
            <a:r>
              <a:rPr lang="en-US" baseline="0" dirty="0" err="1"/>
              <a:t>nhún</a:t>
            </a:r>
            <a:r>
              <a:rPr lang="en-US" baseline="0" dirty="0"/>
              <a:t> </a:t>
            </a:r>
            <a:r>
              <a:rPr lang="en-US" baseline="0" dirty="0" err="1"/>
              <a:t>nhún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bắn</a:t>
            </a:r>
            <a:r>
              <a:rPr lang="en-US" baseline="0" dirty="0"/>
              <a:t> </a:t>
            </a:r>
            <a:r>
              <a:rPr lang="en-US" baseline="0" dirty="0" err="1"/>
              <a:t>đạn</a:t>
            </a:r>
            <a:r>
              <a:rPr lang="en-US" baseline="0" dirty="0"/>
              <a:t> </a:t>
            </a:r>
            <a:r>
              <a:rPr lang="en-US" baseline="0" dirty="0" err="1"/>
              <a:t>bí</a:t>
            </a:r>
            <a:r>
              <a:rPr lang="en-US" baseline="0" dirty="0"/>
              <a:t> </a:t>
            </a:r>
            <a:r>
              <a:rPr lang="en-US" baseline="0" dirty="0" err="1"/>
              <a:t>ngô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tiêu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diệt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phù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thủy</a:t>
            </a:r>
            <a:r>
              <a:rPr lang="en-US" baseline="0" dirty="0">
                <a:sym typeface="Wingdings" pitchFamily="2" charset="2"/>
              </a:rPr>
              <a:t>  </a:t>
            </a:r>
            <a:r>
              <a:rPr lang="en-US" baseline="0" dirty="0" err="1">
                <a:sym typeface="Wingdings" pitchFamily="2" charset="2"/>
              </a:rPr>
              <a:t>lấy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lại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bí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ngô</a:t>
            </a:r>
            <a:r>
              <a:rPr lang="en-US" baseline="0" dirty="0">
                <a:sym typeface="Wingdings" pitchFamily="2" charset="2"/>
              </a:rPr>
              <a:t> (</a:t>
            </a:r>
            <a:r>
              <a:rPr lang="en-US" baseline="0" dirty="0" err="1">
                <a:sym typeface="Wingdings" pitchFamily="2" charset="2"/>
              </a:rPr>
              <a:t>hoặc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nhấn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vào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hình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phù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thủy</a:t>
            </a:r>
            <a:r>
              <a:rPr lang="en-US" baseline="0" dirty="0">
                <a:sym typeface="Wingdings" pitchFamily="2" charset="2"/>
              </a:rPr>
              <a:t>  </a:t>
            </a:r>
            <a:r>
              <a:rPr lang="en-US" baseline="0" dirty="0" err="1">
                <a:sym typeface="Wingdings" pitchFamily="2" charset="2"/>
              </a:rPr>
              <a:t>thua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cuộc</a:t>
            </a:r>
            <a:r>
              <a:rPr lang="en-US" baseline="0" dirty="0">
                <a:sym typeface="Wingdings" pitchFamily="2" charset="2"/>
              </a:rPr>
              <a:t> )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EB670-8734-49E8-B461-660EEA8C2E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4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cấy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thẻ</a:t>
            </a:r>
            <a:r>
              <a:rPr lang="en-US" baseline="0" dirty="0"/>
              <a:t> </a:t>
            </a:r>
            <a:r>
              <a:rPr lang="en-US" baseline="0" dirty="0" err="1"/>
              <a:t>giấy</a:t>
            </a:r>
            <a:r>
              <a:rPr lang="en-US" baseline="0" dirty="0"/>
              <a:t> (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)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đối</a:t>
            </a:r>
            <a:r>
              <a:rPr lang="en-US" baseline="0" dirty="0"/>
              <a:t>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nhấn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hình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quả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bí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ngô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để</a:t>
            </a:r>
            <a:r>
              <a:rPr lang="en-US" baseline="0" dirty="0">
                <a:sym typeface="Wingdings" pitchFamily="2" charset="2"/>
              </a:rPr>
              <a:t> quay </a:t>
            </a:r>
            <a:r>
              <a:rPr lang="en-US" baseline="0" dirty="0" err="1">
                <a:sym typeface="Wingdings" pitchFamily="2" charset="2"/>
              </a:rPr>
              <a:t>lại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trang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đầu</a:t>
            </a:r>
            <a:r>
              <a:rPr lang="en-US" baseline="0" dirty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EB670-8734-49E8-B461-660EEA8C2E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4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21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02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B8267-874C-4059-ACDA-F34863706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600384C-B81F-4FC4-8A58-286F89921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B17E0-C76E-4040-A7C9-06DB1223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78D3AF-ABA0-48D9-9ECC-91107D1B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B78FA6-04CD-40ED-83FC-92589BCB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58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6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33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75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9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44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61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741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0">
            <a:extLst>
              <a:ext uri="{FF2B5EF4-FFF2-40B4-BE49-F238E27FC236}">
                <a16:creationId xmlns:a16="http://schemas.microsoft.com/office/drawing/2014/main" id="{B3268F07-0238-4673-B337-473A4331B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9" y="3"/>
            <a:ext cx="1475295" cy="1475295"/>
          </a:xfrm>
          <a:prstGeom prst="rect">
            <a:avLst/>
          </a:prstGeom>
        </p:spPr>
      </p:pic>
      <p:pic>
        <p:nvPicPr>
          <p:cNvPr id="7" name="12">
            <a:extLst>
              <a:ext uri="{FF2B5EF4-FFF2-40B4-BE49-F238E27FC236}">
                <a16:creationId xmlns:a16="http://schemas.microsoft.com/office/drawing/2014/main" id="{1E1C2CCE-40BD-41D6-8488-35A1806741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468" y="4239627"/>
            <a:ext cx="2486533" cy="2618375"/>
          </a:xfrm>
          <a:prstGeom prst="rect">
            <a:avLst/>
          </a:prstGeom>
        </p:spPr>
      </p:pic>
      <p:pic>
        <p:nvPicPr>
          <p:cNvPr id="8" name="19">
            <a:extLst>
              <a:ext uri="{FF2B5EF4-FFF2-40B4-BE49-F238E27FC236}">
                <a16:creationId xmlns:a16="http://schemas.microsoft.com/office/drawing/2014/main" id="{68C8D596-5026-4F49-9725-6C2BAFCF58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96" y="116395"/>
            <a:ext cx="3318681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4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">
            <a:extLst>
              <a:ext uri="{FF2B5EF4-FFF2-40B4-BE49-F238E27FC236}">
                <a16:creationId xmlns:a16="http://schemas.microsoft.com/office/drawing/2014/main" id="{5DCE7948-7AF2-4EA7-B753-240D5AC48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5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0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B94C00-348C-4897-B7CC-807A2250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B1701D-59C4-49A2-8E3E-1D39CED5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44FC5F-9335-45CE-9114-6072C17C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E6F90F-E4B2-41B1-A675-78B45CFE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0A929D-7C6F-4464-9B0F-C2392DB6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2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33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1301ED4-9046-4941-B4DF-D2A1F3E07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88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64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831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9" b="27316"/>
          <a:stretch/>
        </p:blipFill>
        <p:spPr>
          <a:xfrm>
            <a:off x="0" y="2220505"/>
            <a:ext cx="12192000" cy="3583951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201717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 userDrawn="1"/>
        </p:nvSpPr>
        <p:spPr>
          <a:xfrm flipV="1">
            <a:off x="0" y="5887275"/>
            <a:ext cx="12192000" cy="60959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4" b="28889"/>
          <a:stretch/>
        </p:blipFill>
        <p:spPr>
          <a:xfrm>
            <a:off x="1465705" y="1028733"/>
            <a:ext cx="2841488" cy="5174744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418912"/>
            <a:ext cx="6817784" cy="18584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7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main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392853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4047103" y="1575753"/>
            <a:ext cx="762709" cy="715120"/>
            <a:chOff x="2992438" y="1774825"/>
            <a:chExt cx="3689350" cy="34591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92438" y="1774825"/>
              <a:ext cx="3689350" cy="2047875"/>
            </a:xfrm>
            <a:custGeom>
              <a:avLst/>
              <a:gdLst>
                <a:gd name="T0" fmla="*/ 6614 w 11624"/>
                <a:gd name="T1" fmla="*/ 6449 h 6452"/>
                <a:gd name="T2" fmla="*/ 6588 w 11624"/>
                <a:gd name="T3" fmla="*/ 6427 h 6452"/>
                <a:gd name="T4" fmla="*/ 3419 w 11624"/>
                <a:gd name="T5" fmla="*/ 4924 h 6452"/>
                <a:gd name="T6" fmla="*/ 3386 w 11624"/>
                <a:gd name="T7" fmla="*/ 4943 h 6452"/>
                <a:gd name="T8" fmla="*/ 248 w 11624"/>
                <a:gd name="T9" fmla="*/ 4948 h 6452"/>
                <a:gd name="T10" fmla="*/ 213 w 11624"/>
                <a:gd name="T11" fmla="*/ 4926 h 6452"/>
                <a:gd name="T12" fmla="*/ 167 w 11624"/>
                <a:gd name="T13" fmla="*/ 4755 h 6452"/>
                <a:gd name="T14" fmla="*/ 86 w 11624"/>
                <a:gd name="T15" fmla="*/ 4363 h 6452"/>
                <a:gd name="T16" fmla="*/ 31 w 11624"/>
                <a:gd name="T17" fmla="*/ 3968 h 6452"/>
                <a:gd name="T18" fmla="*/ 6 w 11624"/>
                <a:gd name="T19" fmla="*/ 3650 h 6452"/>
                <a:gd name="T20" fmla="*/ 1 w 11624"/>
                <a:gd name="T21" fmla="*/ 3371 h 6452"/>
                <a:gd name="T22" fmla="*/ 38 w 11624"/>
                <a:gd name="T23" fmla="*/ 2922 h 6452"/>
                <a:gd name="T24" fmla="*/ 131 w 11624"/>
                <a:gd name="T25" fmla="*/ 2485 h 6452"/>
                <a:gd name="T26" fmla="*/ 278 w 11624"/>
                <a:gd name="T27" fmla="*/ 2063 h 6452"/>
                <a:gd name="T28" fmla="*/ 477 w 11624"/>
                <a:gd name="T29" fmla="*/ 1662 h 6452"/>
                <a:gd name="T30" fmla="*/ 725 w 11624"/>
                <a:gd name="T31" fmla="*/ 1287 h 6452"/>
                <a:gd name="T32" fmla="*/ 958 w 11624"/>
                <a:gd name="T33" fmla="*/ 1011 h 6452"/>
                <a:gd name="T34" fmla="*/ 1249 w 11624"/>
                <a:gd name="T35" fmla="*/ 735 h 6452"/>
                <a:gd name="T36" fmla="*/ 1563 w 11624"/>
                <a:gd name="T37" fmla="*/ 500 h 6452"/>
                <a:gd name="T38" fmla="*/ 1901 w 11624"/>
                <a:gd name="T39" fmla="*/ 307 h 6452"/>
                <a:gd name="T40" fmla="*/ 2194 w 11624"/>
                <a:gd name="T41" fmla="*/ 180 h 6452"/>
                <a:gd name="T42" fmla="*/ 2573 w 11624"/>
                <a:gd name="T43" fmla="*/ 68 h 6452"/>
                <a:gd name="T44" fmla="*/ 2961 w 11624"/>
                <a:gd name="T45" fmla="*/ 10 h 6452"/>
                <a:gd name="T46" fmla="*/ 3240 w 11624"/>
                <a:gd name="T47" fmla="*/ 0 h 6452"/>
                <a:gd name="T48" fmla="*/ 3457 w 11624"/>
                <a:gd name="T49" fmla="*/ 12 h 6452"/>
                <a:gd name="T50" fmla="*/ 3717 w 11624"/>
                <a:gd name="T51" fmla="*/ 46 h 6452"/>
                <a:gd name="T52" fmla="*/ 4142 w 11624"/>
                <a:gd name="T53" fmla="*/ 157 h 6452"/>
                <a:gd name="T54" fmla="*/ 4560 w 11624"/>
                <a:gd name="T55" fmla="*/ 330 h 6452"/>
                <a:gd name="T56" fmla="*/ 4966 w 11624"/>
                <a:gd name="T57" fmla="*/ 566 h 6452"/>
                <a:gd name="T58" fmla="*/ 5360 w 11624"/>
                <a:gd name="T59" fmla="*/ 863 h 6452"/>
                <a:gd name="T60" fmla="*/ 5738 w 11624"/>
                <a:gd name="T61" fmla="*/ 1220 h 6452"/>
                <a:gd name="T62" fmla="*/ 6035 w 11624"/>
                <a:gd name="T63" fmla="*/ 1070 h 6452"/>
                <a:gd name="T64" fmla="*/ 6420 w 11624"/>
                <a:gd name="T65" fmla="*/ 736 h 6452"/>
                <a:gd name="T66" fmla="*/ 6819 w 11624"/>
                <a:gd name="T67" fmla="*/ 464 h 6452"/>
                <a:gd name="T68" fmla="*/ 7231 w 11624"/>
                <a:gd name="T69" fmla="*/ 254 h 6452"/>
                <a:gd name="T70" fmla="*/ 7652 w 11624"/>
                <a:gd name="T71" fmla="*/ 105 h 6452"/>
                <a:gd name="T72" fmla="*/ 8038 w 11624"/>
                <a:gd name="T73" fmla="*/ 26 h 6452"/>
                <a:gd name="T74" fmla="*/ 8254 w 11624"/>
                <a:gd name="T75" fmla="*/ 5 h 6452"/>
                <a:gd name="T76" fmla="*/ 8428 w 11624"/>
                <a:gd name="T77" fmla="*/ 0 h 6452"/>
                <a:gd name="T78" fmla="*/ 8820 w 11624"/>
                <a:gd name="T79" fmla="*/ 27 h 6452"/>
                <a:gd name="T80" fmla="*/ 9205 w 11624"/>
                <a:gd name="T81" fmla="*/ 107 h 6452"/>
                <a:gd name="T82" fmla="*/ 9580 w 11624"/>
                <a:gd name="T83" fmla="*/ 240 h 6452"/>
                <a:gd name="T84" fmla="*/ 9862 w 11624"/>
                <a:gd name="T85" fmla="*/ 379 h 6452"/>
                <a:gd name="T86" fmla="*/ 10190 w 11624"/>
                <a:gd name="T87" fmla="*/ 589 h 6452"/>
                <a:gd name="T88" fmla="*/ 10496 w 11624"/>
                <a:gd name="T89" fmla="*/ 840 h 6452"/>
                <a:gd name="T90" fmla="*/ 10727 w 11624"/>
                <a:gd name="T91" fmla="*/ 1078 h 6452"/>
                <a:gd name="T92" fmla="*/ 11006 w 11624"/>
                <a:gd name="T93" fmla="*/ 1433 h 6452"/>
                <a:gd name="T94" fmla="*/ 11235 w 11624"/>
                <a:gd name="T95" fmla="*/ 1820 h 6452"/>
                <a:gd name="T96" fmla="*/ 11413 w 11624"/>
                <a:gd name="T97" fmla="*/ 2230 h 6452"/>
                <a:gd name="T98" fmla="*/ 11538 w 11624"/>
                <a:gd name="T99" fmla="*/ 2659 h 6452"/>
                <a:gd name="T100" fmla="*/ 11608 w 11624"/>
                <a:gd name="T101" fmla="*/ 3101 h 6452"/>
                <a:gd name="T102" fmla="*/ 11622 w 11624"/>
                <a:gd name="T103" fmla="*/ 3551 h 6452"/>
                <a:gd name="T104" fmla="*/ 11615 w 11624"/>
                <a:gd name="T105" fmla="*/ 3728 h 6452"/>
                <a:gd name="T106" fmla="*/ 11576 w 11624"/>
                <a:gd name="T107" fmla="*/ 4119 h 6452"/>
                <a:gd name="T108" fmla="*/ 11512 w 11624"/>
                <a:gd name="T109" fmla="*/ 4507 h 6452"/>
                <a:gd name="T110" fmla="*/ 11424 w 11624"/>
                <a:gd name="T111" fmla="*/ 4890 h 6452"/>
                <a:gd name="T112" fmla="*/ 11405 w 11624"/>
                <a:gd name="T113" fmla="*/ 4918 h 6452"/>
                <a:gd name="T114" fmla="*/ 7299 w 11624"/>
                <a:gd name="T115" fmla="*/ 4929 h 6452"/>
                <a:gd name="T116" fmla="*/ 6669 w 11624"/>
                <a:gd name="T117" fmla="*/ 6438 h 6452"/>
                <a:gd name="T118" fmla="*/ 6637 w 11624"/>
                <a:gd name="T119" fmla="*/ 6452 h 6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24" h="6452">
                  <a:moveTo>
                    <a:pt x="6634" y="6452"/>
                  </a:moveTo>
                  <a:lnTo>
                    <a:pt x="6634" y="6452"/>
                  </a:lnTo>
                  <a:lnTo>
                    <a:pt x="6626" y="6452"/>
                  </a:lnTo>
                  <a:lnTo>
                    <a:pt x="6620" y="6451"/>
                  </a:lnTo>
                  <a:lnTo>
                    <a:pt x="6614" y="6449"/>
                  </a:lnTo>
                  <a:lnTo>
                    <a:pt x="6608" y="6445"/>
                  </a:lnTo>
                  <a:lnTo>
                    <a:pt x="6602" y="6442"/>
                  </a:lnTo>
                  <a:lnTo>
                    <a:pt x="6597" y="6438"/>
                  </a:lnTo>
                  <a:lnTo>
                    <a:pt x="6593" y="6432"/>
                  </a:lnTo>
                  <a:lnTo>
                    <a:pt x="6588" y="6427"/>
                  </a:lnTo>
                  <a:lnTo>
                    <a:pt x="4348" y="2710"/>
                  </a:lnTo>
                  <a:lnTo>
                    <a:pt x="3426" y="4910"/>
                  </a:lnTo>
                  <a:lnTo>
                    <a:pt x="3426" y="4910"/>
                  </a:lnTo>
                  <a:lnTo>
                    <a:pt x="3423" y="4916"/>
                  </a:lnTo>
                  <a:lnTo>
                    <a:pt x="3419" y="4924"/>
                  </a:lnTo>
                  <a:lnTo>
                    <a:pt x="3413" y="4929"/>
                  </a:lnTo>
                  <a:lnTo>
                    <a:pt x="3408" y="4934"/>
                  </a:lnTo>
                  <a:lnTo>
                    <a:pt x="3401" y="4938"/>
                  </a:lnTo>
                  <a:lnTo>
                    <a:pt x="3394" y="4941"/>
                  </a:lnTo>
                  <a:lnTo>
                    <a:pt x="3386" y="4943"/>
                  </a:lnTo>
                  <a:lnTo>
                    <a:pt x="3378" y="4944"/>
                  </a:lnTo>
                  <a:lnTo>
                    <a:pt x="3378" y="4944"/>
                  </a:lnTo>
                  <a:lnTo>
                    <a:pt x="256" y="4948"/>
                  </a:lnTo>
                  <a:lnTo>
                    <a:pt x="256" y="4948"/>
                  </a:lnTo>
                  <a:lnTo>
                    <a:pt x="248" y="4948"/>
                  </a:lnTo>
                  <a:lnTo>
                    <a:pt x="239" y="4946"/>
                  </a:lnTo>
                  <a:lnTo>
                    <a:pt x="231" y="4943"/>
                  </a:lnTo>
                  <a:lnTo>
                    <a:pt x="225" y="4938"/>
                  </a:lnTo>
                  <a:lnTo>
                    <a:pt x="219" y="4932"/>
                  </a:lnTo>
                  <a:lnTo>
                    <a:pt x="213" y="4926"/>
                  </a:lnTo>
                  <a:lnTo>
                    <a:pt x="209" y="4918"/>
                  </a:lnTo>
                  <a:lnTo>
                    <a:pt x="207" y="4911"/>
                  </a:lnTo>
                  <a:lnTo>
                    <a:pt x="207" y="4911"/>
                  </a:lnTo>
                  <a:lnTo>
                    <a:pt x="186" y="4833"/>
                  </a:lnTo>
                  <a:lnTo>
                    <a:pt x="167" y="4755"/>
                  </a:lnTo>
                  <a:lnTo>
                    <a:pt x="148" y="4677"/>
                  </a:lnTo>
                  <a:lnTo>
                    <a:pt x="131" y="4600"/>
                  </a:lnTo>
                  <a:lnTo>
                    <a:pt x="115" y="4521"/>
                  </a:lnTo>
                  <a:lnTo>
                    <a:pt x="100" y="4442"/>
                  </a:lnTo>
                  <a:lnTo>
                    <a:pt x="86" y="4363"/>
                  </a:lnTo>
                  <a:lnTo>
                    <a:pt x="73" y="4284"/>
                  </a:lnTo>
                  <a:lnTo>
                    <a:pt x="61" y="4205"/>
                  </a:lnTo>
                  <a:lnTo>
                    <a:pt x="50" y="4127"/>
                  </a:lnTo>
                  <a:lnTo>
                    <a:pt x="40" y="4048"/>
                  </a:lnTo>
                  <a:lnTo>
                    <a:pt x="31" y="3968"/>
                  </a:lnTo>
                  <a:lnTo>
                    <a:pt x="23" y="3889"/>
                  </a:lnTo>
                  <a:lnTo>
                    <a:pt x="17" y="3809"/>
                  </a:lnTo>
                  <a:lnTo>
                    <a:pt x="11" y="3729"/>
                  </a:lnTo>
                  <a:lnTo>
                    <a:pt x="6" y="3650"/>
                  </a:lnTo>
                  <a:lnTo>
                    <a:pt x="6" y="3650"/>
                  </a:lnTo>
                  <a:lnTo>
                    <a:pt x="7" y="3642"/>
                  </a:lnTo>
                  <a:lnTo>
                    <a:pt x="7" y="3642"/>
                  </a:lnTo>
                  <a:lnTo>
                    <a:pt x="3" y="3551"/>
                  </a:lnTo>
                  <a:lnTo>
                    <a:pt x="0" y="3460"/>
                  </a:lnTo>
                  <a:lnTo>
                    <a:pt x="1" y="3371"/>
                  </a:lnTo>
                  <a:lnTo>
                    <a:pt x="4" y="3280"/>
                  </a:lnTo>
                  <a:lnTo>
                    <a:pt x="9" y="3190"/>
                  </a:lnTo>
                  <a:lnTo>
                    <a:pt x="17" y="3101"/>
                  </a:lnTo>
                  <a:lnTo>
                    <a:pt x="26" y="3011"/>
                  </a:lnTo>
                  <a:lnTo>
                    <a:pt x="38" y="2922"/>
                  </a:lnTo>
                  <a:lnTo>
                    <a:pt x="52" y="2834"/>
                  </a:lnTo>
                  <a:lnTo>
                    <a:pt x="68" y="2746"/>
                  </a:lnTo>
                  <a:lnTo>
                    <a:pt x="87" y="2658"/>
                  </a:lnTo>
                  <a:lnTo>
                    <a:pt x="108" y="2571"/>
                  </a:lnTo>
                  <a:lnTo>
                    <a:pt x="131" y="2485"/>
                  </a:lnTo>
                  <a:lnTo>
                    <a:pt x="156" y="2399"/>
                  </a:lnTo>
                  <a:lnTo>
                    <a:pt x="183" y="2313"/>
                  </a:lnTo>
                  <a:lnTo>
                    <a:pt x="213" y="2229"/>
                  </a:lnTo>
                  <a:lnTo>
                    <a:pt x="244" y="2146"/>
                  </a:lnTo>
                  <a:lnTo>
                    <a:pt x="278" y="2063"/>
                  </a:lnTo>
                  <a:lnTo>
                    <a:pt x="314" y="1981"/>
                  </a:lnTo>
                  <a:lnTo>
                    <a:pt x="351" y="1900"/>
                  </a:lnTo>
                  <a:lnTo>
                    <a:pt x="391" y="1819"/>
                  </a:lnTo>
                  <a:lnTo>
                    <a:pt x="432" y="1740"/>
                  </a:lnTo>
                  <a:lnTo>
                    <a:pt x="477" y="1662"/>
                  </a:lnTo>
                  <a:lnTo>
                    <a:pt x="522" y="1584"/>
                  </a:lnTo>
                  <a:lnTo>
                    <a:pt x="570" y="1509"/>
                  </a:lnTo>
                  <a:lnTo>
                    <a:pt x="620" y="1433"/>
                  </a:lnTo>
                  <a:lnTo>
                    <a:pt x="671" y="1360"/>
                  </a:lnTo>
                  <a:lnTo>
                    <a:pt x="725" y="1287"/>
                  </a:lnTo>
                  <a:lnTo>
                    <a:pt x="780" y="1216"/>
                  </a:lnTo>
                  <a:lnTo>
                    <a:pt x="838" y="1146"/>
                  </a:lnTo>
                  <a:lnTo>
                    <a:pt x="898" y="1078"/>
                  </a:lnTo>
                  <a:lnTo>
                    <a:pt x="958" y="1011"/>
                  </a:lnTo>
                  <a:lnTo>
                    <a:pt x="958" y="1011"/>
                  </a:lnTo>
                  <a:lnTo>
                    <a:pt x="1014" y="952"/>
                  </a:lnTo>
                  <a:lnTo>
                    <a:pt x="1072" y="895"/>
                  </a:lnTo>
                  <a:lnTo>
                    <a:pt x="1129" y="840"/>
                  </a:lnTo>
                  <a:lnTo>
                    <a:pt x="1188" y="787"/>
                  </a:lnTo>
                  <a:lnTo>
                    <a:pt x="1249" y="735"/>
                  </a:lnTo>
                  <a:lnTo>
                    <a:pt x="1309" y="685"/>
                  </a:lnTo>
                  <a:lnTo>
                    <a:pt x="1372" y="636"/>
                  </a:lnTo>
                  <a:lnTo>
                    <a:pt x="1435" y="589"/>
                  </a:lnTo>
                  <a:lnTo>
                    <a:pt x="1498" y="543"/>
                  </a:lnTo>
                  <a:lnTo>
                    <a:pt x="1563" y="500"/>
                  </a:lnTo>
                  <a:lnTo>
                    <a:pt x="1629" y="458"/>
                  </a:lnTo>
                  <a:lnTo>
                    <a:pt x="1696" y="418"/>
                  </a:lnTo>
                  <a:lnTo>
                    <a:pt x="1763" y="379"/>
                  </a:lnTo>
                  <a:lnTo>
                    <a:pt x="1832" y="341"/>
                  </a:lnTo>
                  <a:lnTo>
                    <a:pt x="1901" y="307"/>
                  </a:lnTo>
                  <a:lnTo>
                    <a:pt x="1971" y="273"/>
                  </a:lnTo>
                  <a:lnTo>
                    <a:pt x="1971" y="273"/>
                  </a:lnTo>
                  <a:lnTo>
                    <a:pt x="2045" y="240"/>
                  </a:lnTo>
                  <a:lnTo>
                    <a:pt x="2119" y="209"/>
                  </a:lnTo>
                  <a:lnTo>
                    <a:pt x="2194" y="180"/>
                  </a:lnTo>
                  <a:lnTo>
                    <a:pt x="2268" y="153"/>
                  </a:lnTo>
                  <a:lnTo>
                    <a:pt x="2344" y="130"/>
                  </a:lnTo>
                  <a:lnTo>
                    <a:pt x="2421" y="107"/>
                  </a:lnTo>
                  <a:lnTo>
                    <a:pt x="2496" y="86"/>
                  </a:lnTo>
                  <a:lnTo>
                    <a:pt x="2573" y="68"/>
                  </a:lnTo>
                  <a:lnTo>
                    <a:pt x="2650" y="52"/>
                  </a:lnTo>
                  <a:lnTo>
                    <a:pt x="2727" y="38"/>
                  </a:lnTo>
                  <a:lnTo>
                    <a:pt x="2805" y="27"/>
                  </a:lnTo>
                  <a:lnTo>
                    <a:pt x="2883" y="17"/>
                  </a:lnTo>
                  <a:lnTo>
                    <a:pt x="2961" y="10"/>
                  </a:lnTo>
                  <a:lnTo>
                    <a:pt x="3039" y="4"/>
                  </a:lnTo>
                  <a:lnTo>
                    <a:pt x="3118" y="1"/>
                  </a:lnTo>
                  <a:lnTo>
                    <a:pt x="3197" y="0"/>
                  </a:lnTo>
                  <a:lnTo>
                    <a:pt x="3197" y="0"/>
                  </a:lnTo>
                  <a:lnTo>
                    <a:pt x="3240" y="0"/>
                  </a:lnTo>
                  <a:lnTo>
                    <a:pt x="3284" y="1"/>
                  </a:lnTo>
                  <a:lnTo>
                    <a:pt x="3328" y="2"/>
                  </a:lnTo>
                  <a:lnTo>
                    <a:pt x="3371" y="5"/>
                  </a:lnTo>
                  <a:lnTo>
                    <a:pt x="3414" y="7"/>
                  </a:lnTo>
                  <a:lnTo>
                    <a:pt x="3457" y="12"/>
                  </a:lnTo>
                  <a:lnTo>
                    <a:pt x="3501" y="16"/>
                  </a:lnTo>
                  <a:lnTo>
                    <a:pt x="3544" y="20"/>
                  </a:lnTo>
                  <a:lnTo>
                    <a:pt x="3587" y="26"/>
                  </a:lnTo>
                  <a:lnTo>
                    <a:pt x="3630" y="32"/>
                  </a:lnTo>
                  <a:lnTo>
                    <a:pt x="3717" y="46"/>
                  </a:lnTo>
                  <a:lnTo>
                    <a:pt x="3802" y="64"/>
                  </a:lnTo>
                  <a:lnTo>
                    <a:pt x="3888" y="83"/>
                  </a:lnTo>
                  <a:lnTo>
                    <a:pt x="3974" y="105"/>
                  </a:lnTo>
                  <a:lnTo>
                    <a:pt x="4058" y="130"/>
                  </a:lnTo>
                  <a:lnTo>
                    <a:pt x="4142" y="157"/>
                  </a:lnTo>
                  <a:lnTo>
                    <a:pt x="4226" y="187"/>
                  </a:lnTo>
                  <a:lnTo>
                    <a:pt x="4311" y="219"/>
                  </a:lnTo>
                  <a:lnTo>
                    <a:pt x="4394" y="254"/>
                  </a:lnTo>
                  <a:lnTo>
                    <a:pt x="4477" y="290"/>
                  </a:lnTo>
                  <a:lnTo>
                    <a:pt x="4560" y="330"/>
                  </a:lnTo>
                  <a:lnTo>
                    <a:pt x="4642" y="373"/>
                  </a:lnTo>
                  <a:lnTo>
                    <a:pt x="4724" y="417"/>
                  </a:lnTo>
                  <a:lnTo>
                    <a:pt x="4805" y="464"/>
                  </a:lnTo>
                  <a:lnTo>
                    <a:pt x="4886" y="514"/>
                  </a:lnTo>
                  <a:lnTo>
                    <a:pt x="4966" y="566"/>
                  </a:lnTo>
                  <a:lnTo>
                    <a:pt x="5046" y="621"/>
                  </a:lnTo>
                  <a:lnTo>
                    <a:pt x="5126" y="677"/>
                  </a:lnTo>
                  <a:lnTo>
                    <a:pt x="5205" y="736"/>
                  </a:lnTo>
                  <a:lnTo>
                    <a:pt x="5283" y="799"/>
                  </a:lnTo>
                  <a:lnTo>
                    <a:pt x="5360" y="863"/>
                  </a:lnTo>
                  <a:lnTo>
                    <a:pt x="5437" y="930"/>
                  </a:lnTo>
                  <a:lnTo>
                    <a:pt x="5514" y="999"/>
                  </a:lnTo>
                  <a:lnTo>
                    <a:pt x="5589" y="1070"/>
                  </a:lnTo>
                  <a:lnTo>
                    <a:pt x="5664" y="1144"/>
                  </a:lnTo>
                  <a:lnTo>
                    <a:pt x="5738" y="1220"/>
                  </a:lnTo>
                  <a:lnTo>
                    <a:pt x="5813" y="1299"/>
                  </a:lnTo>
                  <a:lnTo>
                    <a:pt x="5813" y="1299"/>
                  </a:lnTo>
                  <a:lnTo>
                    <a:pt x="5886" y="1220"/>
                  </a:lnTo>
                  <a:lnTo>
                    <a:pt x="5961" y="1144"/>
                  </a:lnTo>
                  <a:lnTo>
                    <a:pt x="6035" y="1070"/>
                  </a:lnTo>
                  <a:lnTo>
                    <a:pt x="6111" y="999"/>
                  </a:lnTo>
                  <a:lnTo>
                    <a:pt x="6188" y="930"/>
                  </a:lnTo>
                  <a:lnTo>
                    <a:pt x="6264" y="863"/>
                  </a:lnTo>
                  <a:lnTo>
                    <a:pt x="6342" y="799"/>
                  </a:lnTo>
                  <a:lnTo>
                    <a:pt x="6420" y="736"/>
                  </a:lnTo>
                  <a:lnTo>
                    <a:pt x="6499" y="677"/>
                  </a:lnTo>
                  <a:lnTo>
                    <a:pt x="6579" y="621"/>
                  </a:lnTo>
                  <a:lnTo>
                    <a:pt x="6659" y="566"/>
                  </a:lnTo>
                  <a:lnTo>
                    <a:pt x="6738" y="514"/>
                  </a:lnTo>
                  <a:lnTo>
                    <a:pt x="6819" y="464"/>
                  </a:lnTo>
                  <a:lnTo>
                    <a:pt x="6900" y="417"/>
                  </a:lnTo>
                  <a:lnTo>
                    <a:pt x="6983" y="373"/>
                  </a:lnTo>
                  <a:lnTo>
                    <a:pt x="7065" y="330"/>
                  </a:lnTo>
                  <a:lnTo>
                    <a:pt x="7148" y="290"/>
                  </a:lnTo>
                  <a:lnTo>
                    <a:pt x="7231" y="254"/>
                  </a:lnTo>
                  <a:lnTo>
                    <a:pt x="7314" y="219"/>
                  </a:lnTo>
                  <a:lnTo>
                    <a:pt x="7398" y="187"/>
                  </a:lnTo>
                  <a:lnTo>
                    <a:pt x="7483" y="157"/>
                  </a:lnTo>
                  <a:lnTo>
                    <a:pt x="7567" y="130"/>
                  </a:lnTo>
                  <a:lnTo>
                    <a:pt x="7652" y="105"/>
                  </a:lnTo>
                  <a:lnTo>
                    <a:pt x="7736" y="83"/>
                  </a:lnTo>
                  <a:lnTo>
                    <a:pt x="7823" y="64"/>
                  </a:lnTo>
                  <a:lnTo>
                    <a:pt x="7908" y="46"/>
                  </a:lnTo>
                  <a:lnTo>
                    <a:pt x="7995" y="32"/>
                  </a:lnTo>
                  <a:lnTo>
                    <a:pt x="8038" y="26"/>
                  </a:lnTo>
                  <a:lnTo>
                    <a:pt x="8081" y="20"/>
                  </a:lnTo>
                  <a:lnTo>
                    <a:pt x="8124" y="16"/>
                  </a:lnTo>
                  <a:lnTo>
                    <a:pt x="8167" y="12"/>
                  </a:lnTo>
                  <a:lnTo>
                    <a:pt x="8211" y="7"/>
                  </a:lnTo>
                  <a:lnTo>
                    <a:pt x="8254" y="5"/>
                  </a:lnTo>
                  <a:lnTo>
                    <a:pt x="8297" y="2"/>
                  </a:lnTo>
                  <a:lnTo>
                    <a:pt x="8341" y="1"/>
                  </a:lnTo>
                  <a:lnTo>
                    <a:pt x="8384" y="0"/>
                  </a:lnTo>
                  <a:lnTo>
                    <a:pt x="8428" y="0"/>
                  </a:lnTo>
                  <a:lnTo>
                    <a:pt x="8428" y="0"/>
                  </a:lnTo>
                  <a:lnTo>
                    <a:pt x="8506" y="1"/>
                  </a:lnTo>
                  <a:lnTo>
                    <a:pt x="8585" y="4"/>
                  </a:lnTo>
                  <a:lnTo>
                    <a:pt x="8664" y="10"/>
                  </a:lnTo>
                  <a:lnTo>
                    <a:pt x="8742" y="17"/>
                  </a:lnTo>
                  <a:lnTo>
                    <a:pt x="8820" y="27"/>
                  </a:lnTo>
                  <a:lnTo>
                    <a:pt x="8897" y="38"/>
                  </a:lnTo>
                  <a:lnTo>
                    <a:pt x="8975" y="52"/>
                  </a:lnTo>
                  <a:lnTo>
                    <a:pt x="9052" y="68"/>
                  </a:lnTo>
                  <a:lnTo>
                    <a:pt x="9129" y="86"/>
                  </a:lnTo>
                  <a:lnTo>
                    <a:pt x="9205" y="107"/>
                  </a:lnTo>
                  <a:lnTo>
                    <a:pt x="9281" y="130"/>
                  </a:lnTo>
                  <a:lnTo>
                    <a:pt x="9356" y="153"/>
                  </a:lnTo>
                  <a:lnTo>
                    <a:pt x="9431" y="180"/>
                  </a:lnTo>
                  <a:lnTo>
                    <a:pt x="9505" y="209"/>
                  </a:lnTo>
                  <a:lnTo>
                    <a:pt x="9580" y="240"/>
                  </a:lnTo>
                  <a:lnTo>
                    <a:pt x="9653" y="273"/>
                  </a:lnTo>
                  <a:lnTo>
                    <a:pt x="9653" y="273"/>
                  </a:lnTo>
                  <a:lnTo>
                    <a:pt x="9724" y="307"/>
                  </a:lnTo>
                  <a:lnTo>
                    <a:pt x="9793" y="342"/>
                  </a:lnTo>
                  <a:lnTo>
                    <a:pt x="9862" y="379"/>
                  </a:lnTo>
                  <a:lnTo>
                    <a:pt x="9929" y="418"/>
                  </a:lnTo>
                  <a:lnTo>
                    <a:pt x="9996" y="458"/>
                  </a:lnTo>
                  <a:lnTo>
                    <a:pt x="10062" y="500"/>
                  </a:lnTo>
                  <a:lnTo>
                    <a:pt x="10126" y="543"/>
                  </a:lnTo>
                  <a:lnTo>
                    <a:pt x="10190" y="589"/>
                  </a:lnTo>
                  <a:lnTo>
                    <a:pt x="10253" y="636"/>
                  </a:lnTo>
                  <a:lnTo>
                    <a:pt x="10315" y="685"/>
                  </a:lnTo>
                  <a:lnTo>
                    <a:pt x="10376" y="735"/>
                  </a:lnTo>
                  <a:lnTo>
                    <a:pt x="10436" y="787"/>
                  </a:lnTo>
                  <a:lnTo>
                    <a:pt x="10496" y="840"/>
                  </a:lnTo>
                  <a:lnTo>
                    <a:pt x="10553" y="895"/>
                  </a:lnTo>
                  <a:lnTo>
                    <a:pt x="10610" y="952"/>
                  </a:lnTo>
                  <a:lnTo>
                    <a:pt x="10666" y="1011"/>
                  </a:lnTo>
                  <a:lnTo>
                    <a:pt x="10666" y="1011"/>
                  </a:lnTo>
                  <a:lnTo>
                    <a:pt x="10727" y="1078"/>
                  </a:lnTo>
                  <a:lnTo>
                    <a:pt x="10786" y="1146"/>
                  </a:lnTo>
                  <a:lnTo>
                    <a:pt x="10845" y="1216"/>
                  </a:lnTo>
                  <a:lnTo>
                    <a:pt x="10900" y="1287"/>
                  </a:lnTo>
                  <a:lnTo>
                    <a:pt x="10954" y="1360"/>
                  </a:lnTo>
                  <a:lnTo>
                    <a:pt x="11006" y="1433"/>
                  </a:lnTo>
                  <a:lnTo>
                    <a:pt x="11055" y="1509"/>
                  </a:lnTo>
                  <a:lnTo>
                    <a:pt x="11103" y="1584"/>
                  </a:lnTo>
                  <a:lnTo>
                    <a:pt x="11148" y="1662"/>
                  </a:lnTo>
                  <a:lnTo>
                    <a:pt x="11192" y="1740"/>
                  </a:lnTo>
                  <a:lnTo>
                    <a:pt x="11235" y="1820"/>
                  </a:lnTo>
                  <a:lnTo>
                    <a:pt x="11273" y="1900"/>
                  </a:lnTo>
                  <a:lnTo>
                    <a:pt x="11311" y="1981"/>
                  </a:lnTo>
                  <a:lnTo>
                    <a:pt x="11347" y="2063"/>
                  </a:lnTo>
                  <a:lnTo>
                    <a:pt x="11381" y="2146"/>
                  </a:lnTo>
                  <a:lnTo>
                    <a:pt x="11413" y="2230"/>
                  </a:lnTo>
                  <a:lnTo>
                    <a:pt x="11442" y="2314"/>
                  </a:lnTo>
                  <a:lnTo>
                    <a:pt x="11469" y="2400"/>
                  </a:lnTo>
                  <a:lnTo>
                    <a:pt x="11494" y="2485"/>
                  </a:lnTo>
                  <a:lnTo>
                    <a:pt x="11517" y="2571"/>
                  </a:lnTo>
                  <a:lnTo>
                    <a:pt x="11538" y="2659"/>
                  </a:lnTo>
                  <a:lnTo>
                    <a:pt x="11556" y="2746"/>
                  </a:lnTo>
                  <a:lnTo>
                    <a:pt x="11573" y="2835"/>
                  </a:lnTo>
                  <a:lnTo>
                    <a:pt x="11587" y="2922"/>
                  </a:lnTo>
                  <a:lnTo>
                    <a:pt x="11598" y="3012"/>
                  </a:lnTo>
                  <a:lnTo>
                    <a:pt x="11608" y="3101"/>
                  </a:lnTo>
                  <a:lnTo>
                    <a:pt x="11616" y="3190"/>
                  </a:lnTo>
                  <a:lnTo>
                    <a:pt x="11621" y="3281"/>
                  </a:lnTo>
                  <a:lnTo>
                    <a:pt x="11624" y="3371"/>
                  </a:lnTo>
                  <a:lnTo>
                    <a:pt x="11624" y="3461"/>
                  </a:lnTo>
                  <a:lnTo>
                    <a:pt x="11622" y="3551"/>
                  </a:lnTo>
                  <a:lnTo>
                    <a:pt x="11619" y="3642"/>
                  </a:lnTo>
                  <a:lnTo>
                    <a:pt x="11619" y="3642"/>
                  </a:lnTo>
                  <a:lnTo>
                    <a:pt x="11619" y="3650"/>
                  </a:lnTo>
                  <a:lnTo>
                    <a:pt x="11619" y="3650"/>
                  </a:lnTo>
                  <a:lnTo>
                    <a:pt x="11615" y="3728"/>
                  </a:lnTo>
                  <a:lnTo>
                    <a:pt x="11608" y="3807"/>
                  </a:lnTo>
                  <a:lnTo>
                    <a:pt x="11602" y="3885"/>
                  </a:lnTo>
                  <a:lnTo>
                    <a:pt x="11594" y="3962"/>
                  </a:lnTo>
                  <a:lnTo>
                    <a:pt x="11586" y="4041"/>
                  </a:lnTo>
                  <a:lnTo>
                    <a:pt x="11576" y="4119"/>
                  </a:lnTo>
                  <a:lnTo>
                    <a:pt x="11565" y="4197"/>
                  </a:lnTo>
                  <a:lnTo>
                    <a:pt x="11553" y="4275"/>
                  </a:lnTo>
                  <a:lnTo>
                    <a:pt x="11541" y="4352"/>
                  </a:lnTo>
                  <a:lnTo>
                    <a:pt x="11527" y="4430"/>
                  </a:lnTo>
                  <a:lnTo>
                    <a:pt x="11512" y="4507"/>
                  </a:lnTo>
                  <a:lnTo>
                    <a:pt x="11497" y="4585"/>
                  </a:lnTo>
                  <a:lnTo>
                    <a:pt x="11480" y="4661"/>
                  </a:lnTo>
                  <a:lnTo>
                    <a:pt x="11462" y="4738"/>
                  </a:lnTo>
                  <a:lnTo>
                    <a:pt x="11444" y="4815"/>
                  </a:lnTo>
                  <a:lnTo>
                    <a:pt x="11424" y="4890"/>
                  </a:lnTo>
                  <a:lnTo>
                    <a:pt x="11424" y="4890"/>
                  </a:lnTo>
                  <a:lnTo>
                    <a:pt x="11421" y="4899"/>
                  </a:lnTo>
                  <a:lnTo>
                    <a:pt x="11417" y="4906"/>
                  </a:lnTo>
                  <a:lnTo>
                    <a:pt x="11412" y="4913"/>
                  </a:lnTo>
                  <a:lnTo>
                    <a:pt x="11405" y="4918"/>
                  </a:lnTo>
                  <a:lnTo>
                    <a:pt x="11399" y="4923"/>
                  </a:lnTo>
                  <a:lnTo>
                    <a:pt x="11391" y="4927"/>
                  </a:lnTo>
                  <a:lnTo>
                    <a:pt x="11382" y="4929"/>
                  </a:lnTo>
                  <a:lnTo>
                    <a:pt x="11374" y="4929"/>
                  </a:lnTo>
                  <a:lnTo>
                    <a:pt x="7299" y="4929"/>
                  </a:lnTo>
                  <a:lnTo>
                    <a:pt x="6681" y="6421"/>
                  </a:lnTo>
                  <a:lnTo>
                    <a:pt x="6681" y="6421"/>
                  </a:lnTo>
                  <a:lnTo>
                    <a:pt x="6678" y="6427"/>
                  </a:lnTo>
                  <a:lnTo>
                    <a:pt x="6674" y="6432"/>
                  </a:lnTo>
                  <a:lnTo>
                    <a:pt x="6669" y="6438"/>
                  </a:lnTo>
                  <a:lnTo>
                    <a:pt x="6664" y="6442"/>
                  </a:lnTo>
                  <a:lnTo>
                    <a:pt x="6657" y="6446"/>
                  </a:lnTo>
                  <a:lnTo>
                    <a:pt x="6651" y="6449"/>
                  </a:lnTo>
                  <a:lnTo>
                    <a:pt x="6645" y="6451"/>
                  </a:lnTo>
                  <a:lnTo>
                    <a:pt x="6637" y="6452"/>
                  </a:lnTo>
                  <a:lnTo>
                    <a:pt x="6637" y="6452"/>
                  </a:lnTo>
                  <a:lnTo>
                    <a:pt x="6634" y="6452"/>
                  </a:lnTo>
                  <a:lnTo>
                    <a:pt x="6634" y="6452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133725" y="3171825"/>
              <a:ext cx="3403600" cy="2062163"/>
            </a:xfrm>
            <a:custGeom>
              <a:avLst/>
              <a:gdLst>
                <a:gd name="T0" fmla="*/ 5350 w 10719"/>
                <a:gd name="T1" fmla="*/ 6492 h 6494"/>
                <a:gd name="T2" fmla="*/ 5283 w 10719"/>
                <a:gd name="T3" fmla="*/ 6457 h 6494"/>
                <a:gd name="T4" fmla="*/ 4927 w 10719"/>
                <a:gd name="T5" fmla="*/ 6266 h 6494"/>
                <a:gd name="T6" fmla="*/ 4394 w 10719"/>
                <a:gd name="T7" fmla="*/ 5962 h 6494"/>
                <a:gd name="T8" fmla="*/ 3899 w 10719"/>
                <a:gd name="T9" fmla="*/ 5654 h 6494"/>
                <a:gd name="T10" fmla="*/ 3538 w 10719"/>
                <a:gd name="T11" fmla="*/ 5410 h 6494"/>
                <a:gd name="T12" fmla="*/ 3157 w 10719"/>
                <a:gd name="T13" fmla="*/ 5136 h 6494"/>
                <a:gd name="T14" fmla="*/ 2767 w 10719"/>
                <a:gd name="T15" fmla="*/ 4833 h 6494"/>
                <a:gd name="T16" fmla="*/ 2440 w 10719"/>
                <a:gd name="T17" fmla="*/ 4561 h 6494"/>
                <a:gd name="T18" fmla="*/ 2031 w 10719"/>
                <a:gd name="T19" fmla="*/ 4189 h 6494"/>
                <a:gd name="T20" fmla="*/ 1650 w 10719"/>
                <a:gd name="T21" fmla="*/ 3808 h 6494"/>
                <a:gd name="T22" fmla="*/ 1300 w 10719"/>
                <a:gd name="T23" fmla="*/ 3418 h 6494"/>
                <a:gd name="T24" fmla="*/ 1120 w 10719"/>
                <a:gd name="T25" fmla="*/ 3201 h 6494"/>
                <a:gd name="T26" fmla="*/ 933 w 10719"/>
                <a:gd name="T27" fmla="*/ 2959 h 6494"/>
                <a:gd name="T28" fmla="*/ 758 w 10719"/>
                <a:gd name="T29" fmla="*/ 2714 h 6494"/>
                <a:gd name="T30" fmla="*/ 595 w 10719"/>
                <a:gd name="T31" fmla="*/ 2467 h 6494"/>
                <a:gd name="T32" fmla="*/ 442 w 10719"/>
                <a:gd name="T33" fmla="*/ 2217 h 6494"/>
                <a:gd name="T34" fmla="*/ 302 w 10719"/>
                <a:gd name="T35" fmla="*/ 1966 h 6494"/>
                <a:gd name="T36" fmla="*/ 173 w 10719"/>
                <a:gd name="T37" fmla="*/ 1712 h 6494"/>
                <a:gd name="T38" fmla="*/ 58 w 10719"/>
                <a:gd name="T39" fmla="*/ 1456 h 6494"/>
                <a:gd name="T40" fmla="*/ 4 w 10719"/>
                <a:gd name="T41" fmla="*/ 1326 h 6494"/>
                <a:gd name="T42" fmla="*/ 0 w 10719"/>
                <a:gd name="T43" fmla="*/ 1301 h 6494"/>
                <a:gd name="T44" fmla="*/ 8 w 10719"/>
                <a:gd name="T45" fmla="*/ 1276 h 6494"/>
                <a:gd name="T46" fmla="*/ 21 w 10719"/>
                <a:gd name="T47" fmla="*/ 1264 h 6494"/>
                <a:gd name="T48" fmla="*/ 45 w 10719"/>
                <a:gd name="T49" fmla="*/ 1254 h 6494"/>
                <a:gd name="T50" fmla="*/ 3963 w 10719"/>
                <a:gd name="T51" fmla="*/ 31 h 6494"/>
                <a:gd name="T52" fmla="*/ 3980 w 10719"/>
                <a:gd name="T53" fmla="*/ 10 h 6494"/>
                <a:gd name="T54" fmla="*/ 4006 w 10719"/>
                <a:gd name="T55" fmla="*/ 0 h 6494"/>
                <a:gd name="T56" fmla="*/ 4017 w 10719"/>
                <a:gd name="T57" fmla="*/ 0 h 6494"/>
                <a:gd name="T58" fmla="*/ 4042 w 10719"/>
                <a:gd name="T59" fmla="*/ 10 h 6494"/>
                <a:gd name="T60" fmla="*/ 6315 w 10719"/>
                <a:gd name="T61" fmla="*/ 3658 h 6494"/>
                <a:gd name="T62" fmla="*/ 7287 w 10719"/>
                <a:gd name="T63" fmla="*/ 1294 h 6494"/>
                <a:gd name="T64" fmla="*/ 7312 w 10719"/>
                <a:gd name="T65" fmla="*/ 1278 h 6494"/>
                <a:gd name="T66" fmla="*/ 10667 w 10719"/>
                <a:gd name="T67" fmla="*/ 1274 h 6494"/>
                <a:gd name="T68" fmla="*/ 10692 w 10719"/>
                <a:gd name="T69" fmla="*/ 1281 h 6494"/>
                <a:gd name="T70" fmla="*/ 10710 w 10719"/>
                <a:gd name="T71" fmla="*/ 1298 h 6494"/>
                <a:gd name="T72" fmla="*/ 10717 w 10719"/>
                <a:gd name="T73" fmla="*/ 1315 h 6494"/>
                <a:gd name="T74" fmla="*/ 10717 w 10719"/>
                <a:gd name="T75" fmla="*/ 1340 h 6494"/>
                <a:gd name="T76" fmla="*/ 10661 w 10719"/>
                <a:gd name="T77" fmla="*/ 1474 h 6494"/>
                <a:gd name="T78" fmla="*/ 10545 w 10719"/>
                <a:gd name="T79" fmla="*/ 1729 h 6494"/>
                <a:gd name="T80" fmla="*/ 10416 w 10719"/>
                <a:gd name="T81" fmla="*/ 1982 h 6494"/>
                <a:gd name="T82" fmla="*/ 10276 w 10719"/>
                <a:gd name="T83" fmla="*/ 2232 h 6494"/>
                <a:gd name="T84" fmla="*/ 10123 w 10719"/>
                <a:gd name="T85" fmla="*/ 2482 h 6494"/>
                <a:gd name="T86" fmla="*/ 9959 w 10719"/>
                <a:gd name="T87" fmla="*/ 2728 h 6494"/>
                <a:gd name="T88" fmla="*/ 9784 w 10719"/>
                <a:gd name="T89" fmla="*/ 2971 h 6494"/>
                <a:gd name="T90" fmla="*/ 9598 w 10719"/>
                <a:gd name="T91" fmla="*/ 3213 h 6494"/>
                <a:gd name="T92" fmla="*/ 9418 w 10719"/>
                <a:gd name="T93" fmla="*/ 3430 h 6494"/>
                <a:gd name="T94" fmla="*/ 9068 w 10719"/>
                <a:gd name="T95" fmla="*/ 3818 h 6494"/>
                <a:gd name="T96" fmla="*/ 8688 w 10719"/>
                <a:gd name="T97" fmla="*/ 4197 h 6494"/>
                <a:gd name="T98" fmla="*/ 8279 w 10719"/>
                <a:gd name="T99" fmla="*/ 4568 h 6494"/>
                <a:gd name="T100" fmla="*/ 7953 w 10719"/>
                <a:gd name="T101" fmla="*/ 4839 h 6494"/>
                <a:gd name="T102" fmla="*/ 7563 w 10719"/>
                <a:gd name="T103" fmla="*/ 5141 h 6494"/>
                <a:gd name="T104" fmla="*/ 7184 w 10719"/>
                <a:gd name="T105" fmla="*/ 5414 h 6494"/>
                <a:gd name="T106" fmla="*/ 6823 w 10719"/>
                <a:gd name="T107" fmla="*/ 5656 h 6494"/>
                <a:gd name="T108" fmla="*/ 6331 w 10719"/>
                <a:gd name="T109" fmla="*/ 5964 h 6494"/>
                <a:gd name="T110" fmla="*/ 5799 w 10719"/>
                <a:gd name="T111" fmla="*/ 6267 h 6494"/>
                <a:gd name="T112" fmla="*/ 5444 w 10719"/>
                <a:gd name="T113" fmla="*/ 6457 h 6494"/>
                <a:gd name="T114" fmla="*/ 5377 w 10719"/>
                <a:gd name="T115" fmla="*/ 6492 h 6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19" h="6494">
                  <a:moveTo>
                    <a:pt x="5364" y="6494"/>
                  </a:moveTo>
                  <a:lnTo>
                    <a:pt x="5364" y="6494"/>
                  </a:lnTo>
                  <a:lnTo>
                    <a:pt x="5356" y="6494"/>
                  </a:lnTo>
                  <a:lnTo>
                    <a:pt x="5350" y="6492"/>
                  </a:lnTo>
                  <a:lnTo>
                    <a:pt x="5343" y="6490"/>
                  </a:lnTo>
                  <a:lnTo>
                    <a:pt x="5338" y="6487"/>
                  </a:lnTo>
                  <a:lnTo>
                    <a:pt x="5338" y="6487"/>
                  </a:lnTo>
                  <a:lnTo>
                    <a:pt x="5283" y="6457"/>
                  </a:lnTo>
                  <a:lnTo>
                    <a:pt x="5201" y="6414"/>
                  </a:lnTo>
                  <a:lnTo>
                    <a:pt x="5201" y="6414"/>
                  </a:lnTo>
                  <a:lnTo>
                    <a:pt x="5031" y="6323"/>
                  </a:lnTo>
                  <a:lnTo>
                    <a:pt x="4927" y="6266"/>
                  </a:lnTo>
                  <a:lnTo>
                    <a:pt x="4809" y="6201"/>
                  </a:lnTo>
                  <a:lnTo>
                    <a:pt x="4680" y="6129"/>
                  </a:lnTo>
                  <a:lnTo>
                    <a:pt x="4542" y="6049"/>
                  </a:lnTo>
                  <a:lnTo>
                    <a:pt x="4394" y="5962"/>
                  </a:lnTo>
                  <a:lnTo>
                    <a:pt x="4236" y="5866"/>
                  </a:lnTo>
                  <a:lnTo>
                    <a:pt x="4071" y="5764"/>
                  </a:lnTo>
                  <a:lnTo>
                    <a:pt x="3986" y="5710"/>
                  </a:lnTo>
                  <a:lnTo>
                    <a:pt x="3899" y="5654"/>
                  </a:lnTo>
                  <a:lnTo>
                    <a:pt x="3811" y="5595"/>
                  </a:lnTo>
                  <a:lnTo>
                    <a:pt x="3721" y="5535"/>
                  </a:lnTo>
                  <a:lnTo>
                    <a:pt x="3631" y="5473"/>
                  </a:lnTo>
                  <a:lnTo>
                    <a:pt x="3538" y="5410"/>
                  </a:lnTo>
                  <a:lnTo>
                    <a:pt x="3444" y="5345"/>
                  </a:lnTo>
                  <a:lnTo>
                    <a:pt x="3350" y="5277"/>
                  </a:lnTo>
                  <a:lnTo>
                    <a:pt x="3254" y="5208"/>
                  </a:lnTo>
                  <a:lnTo>
                    <a:pt x="3157" y="5136"/>
                  </a:lnTo>
                  <a:lnTo>
                    <a:pt x="3060" y="5063"/>
                  </a:lnTo>
                  <a:lnTo>
                    <a:pt x="2963" y="4988"/>
                  </a:lnTo>
                  <a:lnTo>
                    <a:pt x="2865" y="4912"/>
                  </a:lnTo>
                  <a:lnTo>
                    <a:pt x="2767" y="4833"/>
                  </a:lnTo>
                  <a:lnTo>
                    <a:pt x="2767" y="4833"/>
                  </a:lnTo>
                  <a:lnTo>
                    <a:pt x="2656" y="4743"/>
                  </a:lnTo>
                  <a:lnTo>
                    <a:pt x="2547" y="4653"/>
                  </a:lnTo>
                  <a:lnTo>
                    <a:pt x="2440" y="4561"/>
                  </a:lnTo>
                  <a:lnTo>
                    <a:pt x="2336" y="4469"/>
                  </a:lnTo>
                  <a:lnTo>
                    <a:pt x="2232" y="4376"/>
                  </a:lnTo>
                  <a:lnTo>
                    <a:pt x="2130" y="4283"/>
                  </a:lnTo>
                  <a:lnTo>
                    <a:pt x="2031" y="4189"/>
                  </a:lnTo>
                  <a:lnTo>
                    <a:pt x="1933" y="4094"/>
                  </a:lnTo>
                  <a:lnTo>
                    <a:pt x="1837" y="3999"/>
                  </a:lnTo>
                  <a:lnTo>
                    <a:pt x="1742" y="3904"/>
                  </a:lnTo>
                  <a:lnTo>
                    <a:pt x="1650" y="3808"/>
                  </a:lnTo>
                  <a:lnTo>
                    <a:pt x="1559" y="3711"/>
                  </a:lnTo>
                  <a:lnTo>
                    <a:pt x="1471" y="3614"/>
                  </a:lnTo>
                  <a:lnTo>
                    <a:pt x="1384" y="3516"/>
                  </a:lnTo>
                  <a:lnTo>
                    <a:pt x="1300" y="3418"/>
                  </a:lnTo>
                  <a:lnTo>
                    <a:pt x="1217" y="3320"/>
                  </a:lnTo>
                  <a:lnTo>
                    <a:pt x="1217" y="3320"/>
                  </a:lnTo>
                  <a:lnTo>
                    <a:pt x="1168" y="3260"/>
                  </a:lnTo>
                  <a:lnTo>
                    <a:pt x="1120" y="3201"/>
                  </a:lnTo>
                  <a:lnTo>
                    <a:pt x="1072" y="3141"/>
                  </a:lnTo>
                  <a:lnTo>
                    <a:pt x="1024" y="3080"/>
                  </a:lnTo>
                  <a:lnTo>
                    <a:pt x="978" y="3020"/>
                  </a:lnTo>
                  <a:lnTo>
                    <a:pt x="933" y="2959"/>
                  </a:lnTo>
                  <a:lnTo>
                    <a:pt x="888" y="2898"/>
                  </a:lnTo>
                  <a:lnTo>
                    <a:pt x="844" y="2837"/>
                  </a:lnTo>
                  <a:lnTo>
                    <a:pt x="801" y="2776"/>
                  </a:lnTo>
                  <a:lnTo>
                    <a:pt x="758" y="2714"/>
                  </a:lnTo>
                  <a:lnTo>
                    <a:pt x="716" y="2652"/>
                  </a:lnTo>
                  <a:lnTo>
                    <a:pt x="675" y="2591"/>
                  </a:lnTo>
                  <a:lnTo>
                    <a:pt x="635" y="2529"/>
                  </a:lnTo>
                  <a:lnTo>
                    <a:pt x="595" y="2467"/>
                  </a:lnTo>
                  <a:lnTo>
                    <a:pt x="556" y="2405"/>
                  </a:lnTo>
                  <a:lnTo>
                    <a:pt x="517" y="2342"/>
                  </a:lnTo>
                  <a:lnTo>
                    <a:pt x="479" y="2280"/>
                  </a:lnTo>
                  <a:lnTo>
                    <a:pt x="442" y="2217"/>
                  </a:lnTo>
                  <a:lnTo>
                    <a:pt x="407" y="2155"/>
                  </a:lnTo>
                  <a:lnTo>
                    <a:pt x="371" y="2092"/>
                  </a:lnTo>
                  <a:lnTo>
                    <a:pt x="337" y="2028"/>
                  </a:lnTo>
                  <a:lnTo>
                    <a:pt x="302" y="1966"/>
                  </a:lnTo>
                  <a:lnTo>
                    <a:pt x="270" y="1902"/>
                  </a:lnTo>
                  <a:lnTo>
                    <a:pt x="236" y="1839"/>
                  </a:lnTo>
                  <a:lnTo>
                    <a:pt x="205" y="1775"/>
                  </a:lnTo>
                  <a:lnTo>
                    <a:pt x="173" y="1712"/>
                  </a:lnTo>
                  <a:lnTo>
                    <a:pt x="144" y="1648"/>
                  </a:lnTo>
                  <a:lnTo>
                    <a:pt x="114" y="1584"/>
                  </a:lnTo>
                  <a:lnTo>
                    <a:pt x="86" y="1519"/>
                  </a:lnTo>
                  <a:lnTo>
                    <a:pt x="58" y="1456"/>
                  </a:lnTo>
                  <a:lnTo>
                    <a:pt x="31" y="1392"/>
                  </a:lnTo>
                  <a:lnTo>
                    <a:pt x="4" y="1327"/>
                  </a:lnTo>
                  <a:lnTo>
                    <a:pt x="4" y="1326"/>
                  </a:lnTo>
                  <a:lnTo>
                    <a:pt x="4" y="1326"/>
                  </a:lnTo>
                  <a:lnTo>
                    <a:pt x="2" y="1320"/>
                  </a:lnTo>
                  <a:lnTo>
                    <a:pt x="0" y="1313"/>
                  </a:lnTo>
                  <a:lnTo>
                    <a:pt x="0" y="1308"/>
                  </a:lnTo>
                  <a:lnTo>
                    <a:pt x="0" y="1301"/>
                  </a:lnTo>
                  <a:lnTo>
                    <a:pt x="1" y="1295"/>
                  </a:lnTo>
                  <a:lnTo>
                    <a:pt x="2" y="1288"/>
                  </a:lnTo>
                  <a:lnTo>
                    <a:pt x="5" y="1283"/>
                  </a:lnTo>
                  <a:lnTo>
                    <a:pt x="8" y="1276"/>
                  </a:lnTo>
                  <a:lnTo>
                    <a:pt x="8" y="1276"/>
                  </a:lnTo>
                  <a:lnTo>
                    <a:pt x="11" y="1272"/>
                  </a:lnTo>
                  <a:lnTo>
                    <a:pt x="16" y="1267"/>
                  </a:lnTo>
                  <a:lnTo>
                    <a:pt x="21" y="1264"/>
                  </a:lnTo>
                  <a:lnTo>
                    <a:pt x="27" y="1260"/>
                  </a:lnTo>
                  <a:lnTo>
                    <a:pt x="32" y="1257"/>
                  </a:lnTo>
                  <a:lnTo>
                    <a:pt x="38" y="1255"/>
                  </a:lnTo>
                  <a:lnTo>
                    <a:pt x="45" y="1254"/>
                  </a:lnTo>
                  <a:lnTo>
                    <a:pt x="51" y="1254"/>
                  </a:lnTo>
                  <a:lnTo>
                    <a:pt x="3445" y="1254"/>
                  </a:lnTo>
                  <a:lnTo>
                    <a:pt x="3963" y="31"/>
                  </a:lnTo>
                  <a:lnTo>
                    <a:pt x="3963" y="31"/>
                  </a:lnTo>
                  <a:lnTo>
                    <a:pt x="3966" y="25"/>
                  </a:lnTo>
                  <a:lnTo>
                    <a:pt x="3971" y="19"/>
                  </a:lnTo>
                  <a:lnTo>
                    <a:pt x="3975" y="14"/>
                  </a:lnTo>
                  <a:lnTo>
                    <a:pt x="3980" y="10"/>
                  </a:lnTo>
                  <a:lnTo>
                    <a:pt x="3987" y="5"/>
                  </a:lnTo>
                  <a:lnTo>
                    <a:pt x="3993" y="3"/>
                  </a:lnTo>
                  <a:lnTo>
                    <a:pt x="4000" y="1"/>
                  </a:lnTo>
                  <a:lnTo>
                    <a:pt x="4006" y="0"/>
                  </a:lnTo>
                  <a:lnTo>
                    <a:pt x="4006" y="0"/>
                  </a:lnTo>
                  <a:lnTo>
                    <a:pt x="4011" y="0"/>
                  </a:lnTo>
                  <a:lnTo>
                    <a:pt x="4011" y="0"/>
                  </a:lnTo>
                  <a:lnTo>
                    <a:pt x="4017" y="0"/>
                  </a:lnTo>
                  <a:lnTo>
                    <a:pt x="4024" y="1"/>
                  </a:lnTo>
                  <a:lnTo>
                    <a:pt x="4030" y="3"/>
                  </a:lnTo>
                  <a:lnTo>
                    <a:pt x="4036" y="6"/>
                  </a:lnTo>
                  <a:lnTo>
                    <a:pt x="4042" y="10"/>
                  </a:lnTo>
                  <a:lnTo>
                    <a:pt x="4046" y="14"/>
                  </a:lnTo>
                  <a:lnTo>
                    <a:pt x="4051" y="18"/>
                  </a:lnTo>
                  <a:lnTo>
                    <a:pt x="4055" y="24"/>
                  </a:lnTo>
                  <a:lnTo>
                    <a:pt x="6315" y="3658"/>
                  </a:lnTo>
                  <a:lnTo>
                    <a:pt x="7280" y="1307"/>
                  </a:lnTo>
                  <a:lnTo>
                    <a:pt x="7280" y="1307"/>
                  </a:lnTo>
                  <a:lnTo>
                    <a:pt x="7283" y="1300"/>
                  </a:lnTo>
                  <a:lnTo>
                    <a:pt x="7287" y="1294"/>
                  </a:lnTo>
                  <a:lnTo>
                    <a:pt x="7293" y="1288"/>
                  </a:lnTo>
                  <a:lnTo>
                    <a:pt x="7299" y="1284"/>
                  </a:lnTo>
                  <a:lnTo>
                    <a:pt x="7306" y="1280"/>
                  </a:lnTo>
                  <a:lnTo>
                    <a:pt x="7312" y="1278"/>
                  </a:lnTo>
                  <a:lnTo>
                    <a:pt x="7320" y="1275"/>
                  </a:lnTo>
                  <a:lnTo>
                    <a:pt x="7327" y="1274"/>
                  </a:lnTo>
                  <a:lnTo>
                    <a:pt x="10667" y="1274"/>
                  </a:lnTo>
                  <a:lnTo>
                    <a:pt x="10667" y="1274"/>
                  </a:lnTo>
                  <a:lnTo>
                    <a:pt x="10673" y="1275"/>
                  </a:lnTo>
                  <a:lnTo>
                    <a:pt x="10680" y="1276"/>
                  </a:lnTo>
                  <a:lnTo>
                    <a:pt x="10686" y="1279"/>
                  </a:lnTo>
                  <a:lnTo>
                    <a:pt x="10692" y="1281"/>
                  </a:lnTo>
                  <a:lnTo>
                    <a:pt x="10697" y="1284"/>
                  </a:lnTo>
                  <a:lnTo>
                    <a:pt x="10702" y="1288"/>
                  </a:lnTo>
                  <a:lnTo>
                    <a:pt x="10707" y="1293"/>
                  </a:lnTo>
                  <a:lnTo>
                    <a:pt x="10710" y="1298"/>
                  </a:lnTo>
                  <a:lnTo>
                    <a:pt x="10710" y="1298"/>
                  </a:lnTo>
                  <a:lnTo>
                    <a:pt x="10713" y="1303"/>
                  </a:lnTo>
                  <a:lnTo>
                    <a:pt x="10716" y="1309"/>
                  </a:lnTo>
                  <a:lnTo>
                    <a:pt x="10717" y="1315"/>
                  </a:lnTo>
                  <a:lnTo>
                    <a:pt x="10719" y="1322"/>
                  </a:lnTo>
                  <a:lnTo>
                    <a:pt x="10719" y="1327"/>
                  </a:lnTo>
                  <a:lnTo>
                    <a:pt x="10719" y="1334"/>
                  </a:lnTo>
                  <a:lnTo>
                    <a:pt x="10717" y="1340"/>
                  </a:lnTo>
                  <a:lnTo>
                    <a:pt x="10715" y="1347"/>
                  </a:lnTo>
                  <a:lnTo>
                    <a:pt x="10715" y="1347"/>
                  </a:lnTo>
                  <a:lnTo>
                    <a:pt x="10688" y="1410"/>
                  </a:lnTo>
                  <a:lnTo>
                    <a:pt x="10661" y="1474"/>
                  </a:lnTo>
                  <a:lnTo>
                    <a:pt x="10633" y="1538"/>
                  </a:lnTo>
                  <a:lnTo>
                    <a:pt x="10604" y="1602"/>
                  </a:lnTo>
                  <a:lnTo>
                    <a:pt x="10575" y="1665"/>
                  </a:lnTo>
                  <a:lnTo>
                    <a:pt x="10545" y="1729"/>
                  </a:lnTo>
                  <a:lnTo>
                    <a:pt x="10513" y="1792"/>
                  </a:lnTo>
                  <a:lnTo>
                    <a:pt x="10482" y="1855"/>
                  </a:lnTo>
                  <a:lnTo>
                    <a:pt x="10450" y="1919"/>
                  </a:lnTo>
                  <a:lnTo>
                    <a:pt x="10416" y="1982"/>
                  </a:lnTo>
                  <a:lnTo>
                    <a:pt x="10382" y="2044"/>
                  </a:lnTo>
                  <a:lnTo>
                    <a:pt x="10347" y="2107"/>
                  </a:lnTo>
                  <a:lnTo>
                    <a:pt x="10311" y="2170"/>
                  </a:lnTo>
                  <a:lnTo>
                    <a:pt x="10276" y="2232"/>
                  </a:lnTo>
                  <a:lnTo>
                    <a:pt x="10239" y="2295"/>
                  </a:lnTo>
                  <a:lnTo>
                    <a:pt x="10201" y="2358"/>
                  </a:lnTo>
                  <a:lnTo>
                    <a:pt x="10162" y="2419"/>
                  </a:lnTo>
                  <a:lnTo>
                    <a:pt x="10123" y="2482"/>
                  </a:lnTo>
                  <a:lnTo>
                    <a:pt x="10084" y="2543"/>
                  </a:lnTo>
                  <a:lnTo>
                    <a:pt x="10042" y="2605"/>
                  </a:lnTo>
                  <a:lnTo>
                    <a:pt x="10001" y="2666"/>
                  </a:lnTo>
                  <a:lnTo>
                    <a:pt x="9959" y="2728"/>
                  </a:lnTo>
                  <a:lnTo>
                    <a:pt x="9917" y="2788"/>
                  </a:lnTo>
                  <a:lnTo>
                    <a:pt x="9873" y="2850"/>
                  </a:lnTo>
                  <a:lnTo>
                    <a:pt x="9830" y="2911"/>
                  </a:lnTo>
                  <a:lnTo>
                    <a:pt x="9784" y="2971"/>
                  </a:lnTo>
                  <a:lnTo>
                    <a:pt x="9739" y="3033"/>
                  </a:lnTo>
                  <a:lnTo>
                    <a:pt x="9693" y="3092"/>
                  </a:lnTo>
                  <a:lnTo>
                    <a:pt x="9646" y="3152"/>
                  </a:lnTo>
                  <a:lnTo>
                    <a:pt x="9598" y="3213"/>
                  </a:lnTo>
                  <a:lnTo>
                    <a:pt x="9550" y="3272"/>
                  </a:lnTo>
                  <a:lnTo>
                    <a:pt x="9500" y="3332"/>
                  </a:lnTo>
                  <a:lnTo>
                    <a:pt x="9500" y="3332"/>
                  </a:lnTo>
                  <a:lnTo>
                    <a:pt x="9418" y="3430"/>
                  </a:lnTo>
                  <a:lnTo>
                    <a:pt x="9333" y="3527"/>
                  </a:lnTo>
                  <a:lnTo>
                    <a:pt x="9247" y="3624"/>
                  </a:lnTo>
                  <a:lnTo>
                    <a:pt x="9158" y="3722"/>
                  </a:lnTo>
                  <a:lnTo>
                    <a:pt x="9068" y="3818"/>
                  </a:lnTo>
                  <a:lnTo>
                    <a:pt x="8975" y="3913"/>
                  </a:lnTo>
                  <a:lnTo>
                    <a:pt x="8881" y="4009"/>
                  </a:lnTo>
                  <a:lnTo>
                    <a:pt x="8785" y="4103"/>
                  </a:lnTo>
                  <a:lnTo>
                    <a:pt x="8688" y="4197"/>
                  </a:lnTo>
                  <a:lnTo>
                    <a:pt x="8588" y="4291"/>
                  </a:lnTo>
                  <a:lnTo>
                    <a:pt x="8486" y="4384"/>
                  </a:lnTo>
                  <a:lnTo>
                    <a:pt x="8384" y="4477"/>
                  </a:lnTo>
                  <a:lnTo>
                    <a:pt x="8279" y="4568"/>
                  </a:lnTo>
                  <a:lnTo>
                    <a:pt x="8172" y="4659"/>
                  </a:lnTo>
                  <a:lnTo>
                    <a:pt x="8063" y="4750"/>
                  </a:lnTo>
                  <a:lnTo>
                    <a:pt x="7953" y="4839"/>
                  </a:lnTo>
                  <a:lnTo>
                    <a:pt x="7953" y="4839"/>
                  </a:lnTo>
                  <a:lnTo>
                    <a:pt x="7854" y="4917"/>
                  </a:lnTo>
                  <a:lnTo>
                    <a:pt x="7757" y="4994"/>
                  </a:lnTo>
                  <a:lnTo>
                    <a:pt x="7660" y="5068"/>
                  </a:lnTo>
                  <a:lnTo>
                    <a:pt x="7563" y="5141"/>
                  </a:lnTo>
                  <a:lnTo>
                    <a:pt x="7467" y="5212"/>
                  </a:lnTo>
                  <a:lnTo>
                    <a:pt x="7372" y="5281"/>
                  </a:lnTo>
                  <a:lnTo>
                    <a:pt x="7278" y="5348"/>
                  </a:lnTo>
                  <a:lnTo>
                    <a:pt x="7184" y="5414"/>
                  </a:lnTo>
                  <a:lnTo>
                    <a:pt x="7092" y="5477"/>
                  </a:lnTo>
                  <a:lnTo>
                    <a:pt x="7001" y="5538"/>
                  </a:lnTo>
                  <a:lnTo>
                    <a:pt x="6912" y="5599"/>
                  </a:lnTo>
                  <a:lnTo>
                    <a:pt x="6823" y="5656"/>
                  </a:lnTo>
                  <a:lnTo>
                    <a:pt x="6737" y="5712"/>
                  </a:lnTo>
                  <a:lnTo>
                    <a:pt x="6651" y="5766"/>
                  </a:lnTo>
                  <a:lnTo>
                    <a:pt x="6487" y="5869"/>
                  </a:lnTo>
                  <a:lnTo>
                    <a:pt x="6331" y="5964"/>
                  </a:lnTo>
                  <a:lnTo>
                    <a:pt x="6183" y="6050"/>
                  </a:lnTo>
                  <a:lnTo>
                    <a:pt x="6044" y="6130"/>
                  </a:lnTo>
                  <a:lnTo>
                    <a:pt x="5916" y="6202"/>
                  </a:lnTo>
                  <a:lnTo>
                    <a:pt x="5799" y="6267"/>
                  </a:lnTo>
                  <a:lnTo>
                    <a:pt x="5695" y="6323"/>
                  </a:lnTo>
                  <a:lnTo>
                    <a:pt x="5526" y="6414"/>
                  </a:lnTo>
                  <a:lnTo>
                    <a:pt x="5526" y="6414"/>
                  </a:lnTo>
                  <a:lnTo>
                    <a:pt x="5444" y="6457"/>
                  </a:lnTo>
                  <a:lnTo>
                    <a:pt x="5390" y="6487"/>
                  </a:lnTo>
                  <a:lnTo>
                    <a:pt x="5390" y="6487"/>
                  </a:lnTo>
                  <a:lnTo>
                    <a:pt x="5383" y="6490"/>
                  </a:lnTo>
                  <a:lnTo>
                    <a:pt x="5377" y="6492"/>
                  </a:lnTo>
                  <a:lnTo>
                    <a:pt x="5370" y="6494"/>
                  </a:lnTo>
                  <a:lnTo>
                    <a:pt x="5364" y="6494"/>
                  </a:lnTo>
                  <a:lnTo>
                    <a:pt x="5364" y="6494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48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9205" b="15793"/>
          <a:stretch/>
        </p:blipFill>
        <p:spPr>
          <a:xfrm>
            <a:off x="3695733" y="0"/>
            <a:ext cx="8496267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rot="5400000" flipH="1" flipV="1">
            <a:off x="136885" y="3398520"/>
            <a:ext cx="6858000" cy="609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4439932" y="1035589"/>
            <a:ext cx="6168571" cy="672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4439932" y="2767991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01. Contents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9932" y="341808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02. Contents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3" hasCustomPrompt="1"/>
          </p:nvPr>
        </p:nvSpPr>
        <p:spPr>
          <a:xfrm>
            <a:off x="4439932" y="4068180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03. Contents sub title</a:t>
            </a:r>
            <a:endParaRPr lang="ko-KR" altLang="en-US"/>
          </a:p>
        </p:txBody>
      </p:sp>
      <p:sp>
        <p:nvSpPr>
          <p:cNvPr id="8" name="텍스트 개체 틀 4"/>
          <p:cNvSpPr>
            <a:spLocks noGrp="1"/>
          </p:cNvSpPr>
          <p:nvPr>
            <p:ph type="body" sz="quarter" idx="14" hasCustomPrompt="1"/>
          </p:nvPr>
        </p:nvSpPr>
        <p:spPr>
          <a:xfrm>
            <a:off x="4439932" y="471827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04. Contents sub title</a:t>
            </a:r>
            <a:endParaRPr lang="ko-KR" altLang="en-US"/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5" hasCustomPrompt="1"/>
          </p:nvPr>
        </p:nvSpPr>
        <p:spPr>
          <a:xfrm>
            <a:off x="4439932" y="5368368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05. Contents sub title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4"/>
          <a:stretch/>
        </p:blipFill>
        <p:spPr>
          <a:xfrm>
            <a:off x="9456378" y="2360899"/>
            <a:ext cx="1857828" cy="39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13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133"/>
          <a:stretch/>
        </p:blipFill>
        <p:spPr>
          <a:xfrm>
            <a:off x="0" y="0"/>
            <a:ext cx="12192000" cy="4358117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442863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714" b="52073"/>
          <a:stretch/>
        </p:blipFill>
        <p:spPr>
          <a:xfrm>
            <a:off x="1487493" y="644691"/>
            <a:ext cx="3025417" cy="3713428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151022"/>
            <a:ext cx="6817784" cy="1124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96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677139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5033" y="3508888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573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15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601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941"/>
          <a:stretch/>
        </p:blipFill>
        <p:spPr>
          <a:xfrm>
            <a:off x="0" y="0"/>
            <a:ext cx="12192000" cy="42842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36899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2687108" y="4627211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buNone/>
              <a:defRPr sz="5333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5307829" y="342473"/>
            <a:ext cx="1539883" cy="3825307"/>
            <a:chOff x="3861641" y="433279"/>
            <a:chExt cx="1393371" cy="3461352"/>
          </a:xfrm>
        </p:grpSpPr>
        <p:pic>
          <p:nvPicPr>
            <p:cNvPr id="5" name="그림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24"/>
            <a:stretch/>
          </p:blipFill>
          <p:spPr>
            <a:xfrm>
              <a:off x="3861641" y="948914"/>
              <a:ext cx="1393371" cy="2945717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 userDrawn="1"/>
          </p:nvGrpSpPr>
          <p:grpSpPr>
            <a:xfrm>
              <a:off x="4350936" y="433279"/>
              <a:ext cx="442128" cy="414542"/>
              <a:chOff x="2992438" y="1774825"/>
              <a:chExt cx="3689350" cy="3459163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992438" y="1774825"/>
                <a:ext cx="3689350" cy="2047875"/>
              </a:xfrm>
              <a:custGeom>
                <a:avLst/>
                <a:gdLst>
                  <a:gd name="T0" fmla="*/ 6614 w 11624"/>
                  <a:gd name="T1" fmla="*/ 6449 h 6452"/>
                  <a:gd name="T2" fmla="*/ 6588 w 11624"/>
                  <a:gd name="T3" fmla="*/ 6427 h 6452"/>
                  <a:gd name="T4" fmla="*/ 3419 w 11624"/>
                  <a:gd name="T5" fmla="*/ 4924 h 6452"/>
                  <a:gd name="T6" fmla="*/ 3386 w 11624"/>
                  <a:gd name="T7" fmla="*/ 4943 h 6452"/>
                  <a:gd name="T8" fmla="*/ 248 w 11624"/>
                  <a:gd name="T9" fmla="*/ 4948 h 6452"/>
                  <a:gd name="T10" fmla="*/ 213 w 11624"/>
                  <a:gd name="T11" fmla="*/ 4926 h 6452"/>
                  <a:gd name="T12" fmla="*/ 167 w 11624"/>
                  <a:gd name="T13" fmla="*/ 4755 h 6452"/>
                  <a:gd name="T14" fmla="*/ 86 w 11624"/>
                  <a:gd name="T15" fmla="*/ 4363 h 6452"/>
                  <a:gd name="T16" fmla="*/ 31 w 11624"/>
                  <a:gd name="T17" fmla="*/ 3968 h 6452"/>
                  <a:gd name="T18" fmla="*/ 6 w 11624"/>
                  <a:gd name="T19" fmla="*/ 3650 h 6452"/>
                  <a:gd name="T20" fmla="*/ 1 w 11624"/>
                  <a:gd name="T21" fmla="*/ 3371 h 6452"/>
                  <a:gd name="T22" fmla="*/ 38 w 11624"/>
                  <a:gd name="T23" fmla="*/ 2922 h 6452"/>
                  <a:gd name="T24" fmla="*/ 131 w 11624"/>
                  <a:gd name="T25" fmla="*/ 2485 h 6452"/>
                  <a:gd name="T26" fmla="*/ 278 w 11624"/>
                  <a:gd name="T27" fmla="*/ 2063 h 6452"/>
                  <a:gd name="T28" fmla="*/ 477 w 11624"/>
                  <a:gd name="T29" fmla="*/ 1662 h 6452"/>
                  <a:gd name="T30" fmla="*/ 725 w 11624"/>
                  <a:gd name="T31" fmla="*/ 1287 h 6452"/>
                  <a:gd name="T32" fmla="*/ 958 w 11624"/>
                  <a:gd name="T33" fmla="*/ 1011 h 6452"/>
                  <a:gd name="T34" fmla="*/ 1249 w 11624"/>
                  <a:gd name="T35" fmla="*/ 735 h 6452"/>
                  <a:gd name="T36" fmla="*/ 1563 w 11624"/>
                  <a:gd name="T37" fmla="*/ 500 h 6452"/>
                  <a:gd name="T38" fmla="*/ 1901 w 11624"/>
                  <a:gd name="T39" fmla="*/ 307 h 6452"/>
                  <a:gd name="T40" fmla="*/ 2194 w 11624"/>
                  <a:gd name="T41" fmla="*/ 180 h 6452"/>
                  <a:gd name="T42" fmla="*/ 2573 w 11624"/>
                  <a:gd name="T43" fmla="*/ 68 h 6452"/>
                  <a:gd name="T44" fmla="*/ 2961 w 11624"/>
                  <a:gd name="T45" fmla="*/ 10 h 6452"/>
                  <a:gd name="T46" fmla="*/ 3240 w 11624"/>
                  <a:gd name="T47" fmla="*/ 0 h 6452"/>
                  <a:gd name="T48" fmla="*/ 3457 w 11624"/>
                  <a:gd name="T49" fmla="*/ 12 h 6452"/>
                  <a:gd name="T50" fmla="*/ 3717 w 11624"/>
                  <a:gd name="T51" fmla="*/ 46 h 6452"/>
                  <a:gd name="T52" fmla="*/ 4142 w 11624"/>
                  <a:gd name="T53" fmla="*/ 157 h 6452"/>
                  <a:gd name="T54" fmla="*/ 4560 w 11624"/>
                  <a:gd name="T55" fmla="*/ 330 h 6452"/>
                  <a:gd name="T56" fmla="*/ 4966 w 11624"/>
                  <a:gd name="T57" fmla="*/ 566 h 6452"/>
                  <a:gd name="T58" fmla="*/ 5360 w 11624"/>
                  <a:gd name="T59" fmla="*/ 863 h 6452"/>
                  <a:gd name="T60" fmla="*/ 5738 w 11624"/>
                  <a:gd name="T61" fmla="*/ 1220 h 6452"/>
                  <a:gd name="T62" fmla="*/ 6035 w 11624"/>
                  <a:gd name="T63" fmla="*/ 1070 h 6452"/>
                  <a:gd name="T64" fmla="*/ 6420 w 11624"/>
                  <a:gd name="T65" fmla="*/ 736 h 6452"/>
                  <a:gd name="T66" fmla="*/ 6819 w 11624"/>
                  <a:gd name="T67" fmla="*/ 464 h 6452"/>
                  <a:gd name="T68" fmla="*/ 7231 w 11624"/>
                  <a:gd name="T69" fmla="*/ 254 h 6452"/>
                  <a:gd name="T70" fmla="*/ 7652 w 11624"/>
                  <a:gd name="T71" fmla="*/ 105 h 6452"/>
                  <a:gd name="T72" fmla="*/ 8038 w 11624"/>
                  <a:gd name="T73" fmla="*/ 26 h 6452"/>
                  <a:gd name="T74" fmla="*/ 8254 w 11624"/>
                  <a:gd name="T75" fmla="*/ 5 h 6452"/>
                  <a:gd name="T76" fmla="*/ 8428 w 11624"/>
                  <a:gd name="T77" fmla="*/ 0 h 6452"/>
                  <a:gd name="T78" fmla="*/ 8820 w 11624"/>
                  <a:gd name="T79" fmla="*/ 27 h 6452"/>
                  <a:gd name="T80" fmla="*/ 9205 w 11624"/>
                  <a:gd name="T81" fmla="*/ 107 h 6452"/>
                  <a:gd name="T82" fmla="*/ 9580 w 11624"/>
                  <a:gd name="T83" fmla="*/ 240 h 6452"/>
                  <a:gd name="T84" fmla="*/ 9862 w 11624"/>
                  <a:gd name="T85" fmla="*/ 379 h 6452"/>
                  <a:gd name="T86" fmla="*/ 10190 w 11624"/>
                  <a:gd name="T87" fmla="*/ 589 h 6452"/>
                  <a:gd name="T88" fmla="*/ 10496 w 11624"/>
                  <a:gd name="T89" fmla="*/ 840 h 6452"/>
                  <a:gd name="T90" fmla="*/ 10727 w 11624"/>
                  <a:gd name="T91" fmla="*/ 1078 h 6452"/>
                  <a:gd name="T92" fmla="*/ 11006 w 11624"/>
                  <a:gd name="T93" fmla="*/ 1433 h 6452"/>
                  <a:gd name="T94" fmla="*/ 11235 w 11624"/>
                  <a:gd name="T95" fmla="*/ 1820 h 6452"/>
                  <a:gd name="T96" fmla="*/ 11413 w 11624"/>
                  <a:gd name="T97" fmla="*/ 2230 h 6452"/>
                  <a:gd name="T98" fmla="*/ 11538 w 11624"/>
                  <a:gd name="T99" fmla="*/ 2659 h 6452"/>
                  <a:gd name="T100" fmla="*/ 11608 w 11624"/>
                  <a:gd name="T101" fmla="*/ 3101 h 6452"/>
                  <a:gd name="T102" fmla="*/ 11622 w 11624"/>
                  <a:gd name="T103" fmla="*/ 3551 h 6452"/>
                  <a:gd name="T104" fmla="*/ 11615 w 11624"/>
                  <a:gd name="T105" fmla="*/ 3728 h 6452"/>
                  <a:gd name="T106" fmla="*/ 11576 w 11624"/>
                  <a:gd name="T107" fmla="*/ 4119 h 6452"/>
                  <a:gd name="T108" fmla="*/ 11512 w 11624"/>
                  <a:gd name="T109" fmla="*/ 4507 h 6452"/>
                  <a:gd name="T110" fmla="*/ 11424 w 11624"/>
                  <a:gd name="T111" fmla="*/ 4890 h 6452"/>
                  <a:gd name="T112" fmla="*/ 11405 w 11624"/>
                  <a:gd name="T113" fmla="*/ 4918 h 6452"/>
                  <a:gd name="T114" fmla="*/ 7299 w 11624"/>
                  <a:gd name="T115" fmla="*/ 4929 h 6452"/>
                  <a:gd name="T116" fmla="*/ 6669 w 11624"/>
                  <a:gd name="T117" fmla="*/ 6438 h 6452"/>
                  <a:gd name="T118" fmla="*/ 6637 w 11624"/>
                  <a:gd name="T119" fmla="*/ 6452 h 6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24" h="6452">
                    <a:moveTo>
                      <a:pt x="6634" y="6452"/>
                    </a:moveTo>
                    <a:lnTo>
                      <a:pt x="6634" y="6452"/>
                    </a:lnTo>
                    <a:lnTo>
                      <a:pt x="6626" y="6452"/>
                    </a:lnTo>
                    <a:lnTo>
                      <a:pt x="6620" y="6451"/>
                    </a:lnTo>
                    <a:lnTo>
                      <a:pt x="6614" y="6449"/>
                    </a:lnTo>
                    <a:lnTo>
                      <a:pt x="6608" y="6445"/>
                    </a:lnTo>
                    <a:lnTo>
                      <a:pt x="6602" y="6442"/>
                    </a:lnTo>
                    <a:lnTo>
                      <a:pt x="6597" y="6438"/>
                    </a:lnTo>
                    <a:lnTo>
                      <a:pt x="6593" y="6432"/>
                    </a:lnTo>
                    <a:lnTo>
                      <a:pt x="6588" y="6427"/>
                    </a:lnTo>
                    <a:lnTo>
                      <a:pt x="4348" y="2710"/>
                    </a:lnTo>
                    <a:lnTo>
                      <a:pt x="3426" y="4910"/>
                    </a:lnTo>
                    <a:lnTo>
                      <a:pt x="3426" y="4910"/>
                    </a:lnTo>
                    <a:lnTo>
                      <a:pt x="3423" y="4916"/>
                    </a:lnTo>
                    <a:lnTo>
                      <a:pt x="3419" y="4924"/>
                    </a:lnTo>
                    <a:lnTo>
                      <a:pt x="3413" y="4929"/>
                    </a:lnTo>
                    <a:lnTo>
                      <a:pt x="3408" y="4934"/>
                    </a:lnTo>
                    <a:lnTo>
                      <a:pt x="3401" y="4938"/>
                    </a:lnTo>
                    <a:lnTo>
                      <a:pt x="3394" y="4941"/>
                    </a:lnTo>
                    <a:lnTo>
                      <a:pt x="3386" y="4943"/>
                    </a:lnTo>
                    <a:lnTo>
                      <a:pt x="3378" y="4944"/>
                    </a:lnTo>
                    <a:lnTo>
                      <a:pt x="3378" y="4944"/>
                    </a:lnTo>
                    <a:lnTo>
                      <a:pt x="256" y="4948"/>
                    </a:lnTo>
                    <a:lnTo>
                      <a:pt x="256" y="4948"/>
                    </a:lnTo>
                    <a:lnTo>
                      <a:pt x="248" y="4948"/>
                    </a:lnTo>
                    <a:lnTo>
                      <a:pt x="239" y="4946"/>
                    </a:lnTo>
                    <a:lnTo>
                      <a:pt x="231" y="4943"/>
                    </a:lnTo>
                    <a:lnTo>
                      <a:pt x="225" y="4938"/>
                    </a:lnTo>
                    <a:lnTo>
                      <a:pt x="219" y="4932"/>
                    </a:lnTo>
                    <a:lnTo>
                      <a:pt x="213" y="4926"/>
                    </a:lnTo>
                    <a:lnTo>
                      <a:pt x="209" y="4918"/>
                    </a:lnTo>
                    <a:lnTo>
                      <a:pt x="207" y="4911"/>
                    </a:lnTo>
                    <a:lnTo>
                      <a:pt x="207" y="4911"/>
                    </a:lnTo>
                    <a:lnTo>
                      <a:pt x="186" y="4833"/>
                    </a:lnTo>
                    <a:lnTo>
                      <a:pt x="167" y="4755"/>
                    </a:lnTo>
                    <a:lnTo>
                      <a:pt x="148" y="4677"/>
                    </a:lnTo>
                    <a:lnTo>
                      <a:pt x="131" y="4600"/>
                    </a:lnTo>
                    <a:lnTo>
                      <a:pt x="115" y="4521"/>
                    </a:lnTo>
                    <a:lnTo>
                      <a:pt x="100" y="4442"/>
                    </a:lnTo>
                    <a:lnTo>
                      <a:pt x="86" y="4363"/>
                    </a:lnTo>
                    <a:lnTo>
                      <a:pt x="73" y="4284"/>
                    </a:lnTo>
                    <a:lnTo>
                      <a:pt x="61" y="4205"/>
                    </a:lnTo>
                    <a:lnTo>
                      <a:pt x="50" y="4127"/>
                    </a:lnTo>
                    <a:lnTo>
                      <a:pt x="40" y="4048"/>
                    </a:lnTo>
                    <a:lnTo>
                      <a:pt x="31" y="3968"/>
                    </a:lnTo>
                    <a:lnTo>
                      <a:pt x="23" y="3889"/>
                    </a:lnTo>
                    <a:lnTo>
                      <a:pt x="17" y="3809"/>
                    </a:lnTo>
                    <a:lnTo>
                      <a:pt x="11" y="3729"/>
                    </a:lnTo>
                    <a:lnTo>
                      <a:pt x="6" y="3650"/>
                    </a:lnTo>
                    <a:lnTo>
                      <a:pt x="6" y="3650"/>
                    </a:lnTo>
                    <a:lnTo>
                      <a:pt x="7" y="3642"/>
                    </a:lnTo>
                    <a:lnTo>
                      <a:pt x="7" y="3642"/>
                    </a:lnTo>
                    <a:lnTo>
                      <a:pt x="3" y="3551"/>
                    </a:lnTo>
                    <a:lnTo>
                      <a:pt x="0" y="3460"/>
                    </a:lnTo>
                    <a:lnTo>
                      <a:pt x="1" y="3371"/>
                    </a:lnTo>
                    <a:lnTo>
                      <a:pt x="4" y="3280"/>
                    </a:lnTo>
                    <a:lnTo>
                      <a:pt x="9" y="3190"/>
                    </a:lnTo>
                    <a:lnTo>
                      <a:pt x="17" y="3101"/>
                    </a:lnTo>
                    <a:lnTo>
                      <a:pt x="26" y="3011"/>
                    </a:lnTo>
                    <a:lnTo>
                      <a:pt x="38" y="2922"/>
                    </a:lnTo>
                    <a:lnTo>
                      <a:pt x="52" y="2834"/>
                    </a:lnTo>
                    <a:lnTo>
                      <a:pt x="68" y="2746"/>
                    </a:lnTo>
                    <a:lnTo>
                      <a:pt x="87" y="2658"/>
                    </a:lnTo>
                    <a:lnTo>
                      <a:pt x="108" y="2571"/>
                    </a:lnTo>
                    <a:lnTo>
                      <a:pt x="131" y="2485"/>
                    </a:lnTo>
                    <a:lnTo>
                      <a:pt x="156" y="2399"/>
                    </a:lnTo>
                    <a:lnTo>
                      <a:pt x="183" y="2313"/>
                    </a:lnTo>
                    <a:lnTo>
                      <a:pt x="213" y="2229"/>
                    </a:lnTo>
                    <a:lnTo>
                      <a:pt x="244" y="2146"/>
                    </a:lnTo>
                    <a:lnTo>
                      <a:pt x="278" y="2063"/>
                    </a:lnTo>
                    <a:lnTo>
                      <a:pt x="314" y="1981"/>
                    </a:lnTo>
                    <a:lnTo>
                      <a:pt x="351" y="1900"/>
                    </a:lnTo>
                    <a:lnTo>
                      <a:pt x="391" y="1819"/>
                    </a:lnTo>
                    <a:lnTo>
                      <a:pt x="432" y="1740"/>
                    </a:lnTo>
                    <a:lnTo>
                      <a:pt x="477" y="1662"/>
                    </a:lnTo>
                    <a:lnTo>
                      <a:pt x="522" y="1584"/>
                    </a:lnTo>
                    <a:lnTo>
                      <a:pt x="570" y="1509"/>
                    </a:lnTo>
                    <a:lnTo>
                      <a:pt x="620" y="1433"/>
                    </a:lnTo>
                    <a:lnTo>
                      <a:pt x="671" y="1360"/>
                    </a:lnTo>
                    <a:lnTo>
                      <a:pt x="725" y="1287"/>
                    </a:lnTo>
                    <a:lnTo>
                      <a:pt x="780" y="1216"/>
                    </a:lnTo>
                    <a:lnTo>
                      <a:pt x="838" y="1146"/>
                    </a:lnTo>
                    <a:lnTo>
                      <a:pt x="898" y="1078"/>
                    </a:lnTo>
                    <a:lnTo>
                      <a:pt x="958" y="1011"/>
                    </a:lnTo>
                    <a:lnTo>
                      <a:pt x="958" y="1011"/>
                    </a:lnTo>
                    <a:lnTo>
                      <a:pt x="1014" y="952"/>
                    </a:lnTo>
                    <a:lnTo>
                      <a:pt x="1072" y="895"/>
                    </a:lnTo>
                    <a:lnTo>
                      <a:pt x="1129" y="840"/>
                    </a:lnTo>
                    <a:lnTo>
                      <a:pt x="1188" y="787"/>
                    </a:lnTo>
                    <a:lnTo>
                      <a:pt x="1249" y="735"/>
                    </a:lnTo>
                    <a:lnTo>
                      <a:pt x="1309" y="685"/>
                    </a:lnTo>
                    <a:lnTo>
                      <a:pt x="1372" y="636"/>
                    </a:lnTo>
                    <a:lnTo>
                      <a:pt x="1435" y="589"/>
                    </a:lnTo>
                    <a:lnTo>
                      <a:pt x="1498" y="543"/>
                    </a:lnTo>
                    <a:lnTo>
                      <a:pt x="1563" y="500"/>
                    </a:lnTo>
                    <a:lnTo>
                      <a:pt x="1629" y="458"/>
                    </a:lnTo>
                    <a:lnTo>
                      <a:pt x="1696" y="418"/>
                    </a:lnTo>
                    <a:lnTo>
                      <a:pt x="1763" y="379"/>
                    </a:lnTo>
                    <a:lnTo>
                      <a:pt x="1832" y="341"/>
                    </a:lnTo>
                    <a:lnTo>
                      <a:pt x="1901" y="307"/>
                    </a:lnTo>
                    <a:lnTo>
                      <a:pt x="1971" y="273"/>
                    </a:lnTo>
                    <a:lnTo>
                      <a:pt x="1971" y="273"/>
                    </a:lnTo>
                    <a:lnTo>
                      <a:pt x="2045" y="240"/>
                    </a:lnTo>
                    <a:lnTo>
                      <a:pt x="2119" y="209"/>
                    </a:lnTo>
                    <a:lnTo>
                      <a:pt x="2194" y="180"/>
                    </a:lnTo>
                    <a:lnTo>
                      <a:pt x="2268" y="153"/>
                    </a:lnTo>
                    <a:lnTo>
                      <a:pt x="2344" y="130"/>
                    </a:lnTo>
                    <a:lnTo>
                      <a:pt x="2421" y="107"/>
                    </a:lnTo>
                    <a:lnTo>
                      <a:pt x="2496" y="86"/>
                    </a:lnTo>
                    <a:lnTo>
                      <a:pt x="2573" y="68"/>
                    </a:lnTo>
                    <a:lnTo>
                      <a:pt x="2650" y="52"/>
                    </a:lnTo>
                    <a:lnTo>
                      <a:pt x="2727" y="38"/>
                    </a:lnTo>
                    <a:lnTo>
                      <a:pt x="2805" y="27"/>
                    </a:lnTo>
                    <a:lnTo>
                      <a:pt x="2883" y="17"/>
                    </a:lnTo>
                    <a:lnTo>
                      <a:pt x="2961" y="10"/>
                    </a:lnTo>
                    <a:lnTo>
                      <a:pt x="3039" y="4"/>
                    </a:lnTo>
                    <a:lnTo>
                      <a:pt x="3118" y="1"/>
                    </a:lnTo>
                    <a:lnTo>
                      <a:pt x="3197" y="0"/>
                    </a:lnTo>
                    <a:lnTo>
                      <a:pt x="3197" y="0"/>
                    </a:lnTo>
                    <a:lnTo>
                      <a:pt x="3240" y="0"/>
                    </a:lnTo>
                    <a:lnTo>
                      <a:pt x="3284" y="1"/>
                    </a:lnTo>
                    <a:lnTo>
                      <a:pt x="3328" y="2"/>
                    </a:lnTo>
                    <a:lnTo>
                      <a:pt x="3371" y="5"/>
                    </a:lnTo>
                    <a:lnTo>
                      <a:pt x="3414" y="7"/>
                    </a:lnTo>
                    <a:lnTo>
                      <a:pt x="3457" y="12"/>
                    </a:lnTo>
                    <a:lnTo>
                      <a:pt x="3501" y="16"/>
                    </a:lnTo>
                    <a:lnTo>
                      <a:pt x="3544" y="20"/>
                    </a:lnTo>
                    <a:lnTo>
                      <a:pt x="3587" y="26"/>
                    </a:lnTo>
                    <a:lnTo>
                      <a:pt x="3630" y="32"/>
                    </a:lnTo>
                    <a:lnTo>
                      <a:pt x="3717" y="46"/>
                    </a:lnTo>
                    <a:lnTo>
                      <a:pt x="3802" y="64"/>
                    </a:lnTo>
                    <a:lnTo>
                      <a:pt x="3888" y="83"/>
                    </a:lnTo>
                    <a:lnTo>
                      <a:pt x="3974" y="105"/>
                    </a:lnTo>
                    <a:lnTo>
                      <a:pt x="4058" y="130"/>
                    </a:lnTo>
                    <a:lnTo>
                      <a:pt x="4142" y="157"/>
                    </a:lnTo>
                    <a:lnTo>
                      <a:pt x="4226" y="187"/>
                    </a:lnTo>
                    <a:lnTo>
                      <a:pt x="4311" y="219"/>
                    </a:lnTo>
                    <a:lnTo>
                      <a:pt x="4394" y="254"/>
                    </a:lnTo>
                    <a:lnTo>
                      <a:pt x="4477" y="290"/>
                    </a:lnTo>
                    <a:lnTo>
                      <a:pt x="4560" y="330"/>
                    </a:lnTo>
                    <a:lnTo>
                      <a:pt x="4642" y="373"/>
                    </a:lnTo>
                    <a:lnTo>
                      <a:pt x="4724" y="417"/>
                    </a:lnTo>
                    <a:lnTo>
                      <a:pt x="4805" y="464"/>
                    </a:lnTo>
                    <a:lnTo>
                      <a:pt x="4886" y="514"/>
                    </a:lnTo>
                    <a:lnTo>
                      <a:pt x="4966" y="566"/>
                    </a:lnTo>
                    <a:lnTo>
                      <a:pt x="5046" y="621"/>
                    </a:lnTo>
                    <a:lnTo>
                      <a:pt x="5126" y="677"/>
                    </a:lnTo>
                    <a:lnTo>
                      <a:pt x="5205" y="736"/>
                    </a:lnTo>
                    <a:lnTo>
                      <a:pt x="5283" y="799"/>
                    </a:lnTo>
                    <a:lnTo>
                      <a:pt x="5360" y="863"/>
                    </a:lnTo>
                    <a:lnTo>
                      <a:pt x="5437" y="930"/>
                    </a:lnTo>
                    <a:lnTo>
                      <a:pt x="5514" y="999"/>
                    </a:lnTo>
                    <a:lnTo>
                      <a:pt x="5589" y="1070"/>
                    </a:lnTo>
                    <a:lnTo>
                      <a:pt x="5664" y="1144"/>
                    </a:lnTo>
                    <a:lnTo>
                      <a:pt x="5738" y="1220"/>
                    </a:lnTo>
                    <a:lnTo>
                      <a:pt x="5813" y="1299"/>
                    </a:lnTo>
                    <a:lnTo>
                      <a:pt x="5813" y="1299"/>
                    </a:lnTo>
                    <a:lnTo>
                      <a:pt x="5886" y="1220"/>
                    </a:lnTo>
                    <a:lnTo>
                      <a:pt x="5961" y="1144"/>
                    </a:lnTo>
                    <a:lnTo>
                      <a:pt x="6035" y="1070"/>
                    </a:lnTo>
                    <a:lnTo>
                      <a:pt x="6111" y="999"/>
                    </a:lnTo>
                    <a:lnTo>
                      <a:pt x="6188" y="930"/>
                    </a:lnTo>
                    <a:lnTo>
                      <a:pt x="6264" y="863"/>
                    </a:lnTo>
                    <a:lnTo>
                      <a:pt x="6342" y="799"/>
                    </a:lnTo>
                    <a:lnTo>
                      <a:pt x="6420" y="736"/>
                    </a:lnTo>
                    <a:lnTo>
                      <a:pt x="6499" y="677"/>
                    </a:lnTo>
                    <a:lnTo>
                      <a:pt x="6579" y="621"/>
                    </a:lnTo>
                    <a:lnTo>
                      <a:pt x="6659" y="566"/>
                    </a:lnTo>
                    <a:lnTo>
                      <a:pt x="6738" y="514"/>
                    </a:lnTo>
                    <a:lnTo>
                      <a:pt x="6819" y="464"/>
                    </a:lnTo>
                    <a:lnTo>
                      <a:pt x="6900" y="417"/>
                    </a:lnTo>
                    <a:lnTo>
                      <a:pt x="6983" y="373"/>
                    </a:lnTo>
                    <a:lnTo>
                      <a:pt x="7065" y="330"/>
                    </a:lnTo>
                    <a:lnTo>
                      <a:pt x="7148" y="290"/>
                    </a:lnTo>
                    <a:lnTo>
                      <a:pt x="7231" y="254"/>
                    </a:lnTo>
                    <a:lnTo>
                      <a:pt x="7314" y="219"/>
                    </a:lnTo>
                    <a:lnTo>
                      <a:pt x="7398" y="187"/>
                    </a:lnTo>
                    <a:lnTo>
                      <a:pt x="7483" y="157"/>
                    </a:lnTo>
                    <a:lnTo>
                      <a:pt x="7567" y="130"/>
                    </a:lnTo>
                    <a:lnTo>
                      <a:pt x="7652" y="105"/>
                    </a:lnTo>
                    <a:lnTo>
                      <a:pt x="7736" y="83"/>
                    </a:lnTo>
                    <a:lnTo>
                      <a:pt x="7823" y="64"/>
                    </a:lnTo>
                    <a:lnTo>
                      <a:pt x="7908" y="46"/>
                    </a:lnTo>
                    <a:lnTo>
                      <a:pt x="7995" y="32"/>
                    </a:lnTo>
                    <a:lnTo>
                      <a:pt x="8038" y="26"/>
                    </a:lnTo>
                    <a:lnTo>
                      <a:pt x="8081" y="20"/>
                    </a:lnTo>
                    <a:lnTo>
                      <a:pt x="8124" y="16"/>
                    </a:lnTo>
                    <a:lnTo>
                      <a:pt x="8167" y="12"/>
                    </a:lnTo>
                    <a:lnTo>
                      <a:pt x="8211" y="7"/>
                    </a:lnTo>
                    <a:lnTo>
                      <a:pt x="8254" y="5"/>
                    </a:lnTo>
                    <a:lnTo>
                      <a:pt x="8297" y="2"/>
                    </a:lnTo>
                    <a:lnTo>
                      <a:pt x="8341" y="1"/>
                    </a:lnTo>
                    <a:lnTo>
                      <a:pt x="8384" y="0"/>
                    </a:lnTo>
                    <a:lnTo>
                      <a:pt x="8428" y="0"/>
                    </a:lnTo>
                    <a:lnTo>
                      <a:pt x="8428" y="0"/>
                    </a:lnTo>
                    <a:lnTo>
                      <a:pt x="8506" y="1"/>
                    </a:lnTo>
                    <a:lnTo>
                      <a:pt x="8585" y="4"/>
                    </a:lnTo>
                    <a:lnTo>
                      <a:pt x="8664" y="10"/>
                    </a:lnTo>
                    <a:lnTo>
                      <a:pt x="8742" y="17"/>
                    </a:lnTo>
                    <a:lnTo>
                      <a:pt x="8820" y="27"/>
                    </a:lnTo>
                    <a:lnTo>
                      <a:pt x="8897" y="38"/>
                    </a:lnTo>
                    <a:lnTo>
                      <a:pt x="8975" y="52"/>
                    </a:lnTo>
                    <a:lnTo>
                      <a:pt x="9052" y="68"/>
                    </a:lnTo>
                    <a:lnTo>
                      <a:pt x="9129" y="86"/>
                    </a:lnTo>
                    <a:lnTo>
                      <a:pt x="9205" y="107"/>
                    </a:lnTo>
                    <a:lnTo>
                      <a:pt x="9281" y="130"/>
                    </a:lnTo>
                    <a:lnTo>
                      <a:pt x="9356" y="153"/>
                    </a:lnTo>
                    <a:lnTo>
                      <a:pt x="9431" y="180"/>
                    </a:lnTo>
                    <a:lnTo>
                      <a:pt x="9505" y="209"/>
                    </a:lnTo>
                    <a:lnTo>
                      <a:pt x="9580" y="240"/>
                    </a:lnTo>
                    <a:lnTo>
                      <a:pt x="9653" y="273"/>
                    </a:lnTo>
                    <a:lnTo>
                      <a:pt x="9653" y="273"/>
                    </a:lnTo>
                    <a:lnTo>
                      <a:pt x="9724" y="307"/>
                    </a:lnTo>
                    <a:lnTo>
                      <a:pt x="9793" y="342"/>
                    </a:lnTo>
                    <a:lnTo>
                      <a:pt x="9862" y="379"/>
                    </a:lnTo>
                    <a:lnTo>
                      <a:pt x="9929" y="418"/>
                    </a:lnTo>
                    <a:lnTo>
                      <a:pt x="9996" y="458"/>
                    </a:lnTo>
                    <a:lnTo>
                      <a:pt x="10062" y="500"/>
                    </a:lnTo>
                    <a:lnTo>
                      <a:pt x="10126" y="543"/>
                    </a:lnTo>
                    <a:lnTo>
                      <a:pt x="10190" y="589"/>
                    </a:lnTo>
                    <a:lnTo>
                      <a:pt x="10253" y="636"/>
                    </a:lnTo>
                    <a:lnTo>
                      <a:pt x="10315" y="685"/>
                    </a:lnTo>
                    <a:lnTo>
                      <a:pt x="10376" y="735"/>
                    </a:lnTo>
                    <a:lnTo>
                      <a:pt x="10436" y="787"/>
                    </a:lnTo>
                    <a:lnTo>
                      <a:pt x="10496" y="840"/>
                    </a:lnTo>
                    <a:lnTo>
                      <a:pt x="10553" y="895"/>
                    </a:lnTo>
                    <a:lnTo>
                      <a:pt x="10610" y="952"/>
                    </a:lnTo>
                    <a:lnTo>
                      <a:pt x="10666" y="1011"/>
                    </a:lnTo>
                    <a:lnTo>
                      <a:pt x="10666" y="1011"/>
                    </a:lnTo>
                    <a:lnTo>
                      <a:pt x="10727" y="1078"/>
                    </a:lnTo>
                    <a:lnTo>
                      <a:pt x="10786" y="1146"/>
                    </a:lnTo>
                    <a:lnTo>
                      <a:pt x="10845" y="1216"/>
                    </a:lnTo>
                    <a:lnTo>
                      <a:pt x="10900" y="1287"/>
                    </a:lnTo>
                    <a:lnTo>
                      <a:pt x="10954" y="1360"/>
                    </a:lnTo>
                    <a:lnTo>
                      <a:pt x="11006" y="1433"/>
                    </a:lnTo>
                    <a:lnTo>
                      <a:pt x="11055" y="1509"/>
                    </a:lnTo>
                    <a:lnTo>
                      <a:pt x="11103" y="1584"/>
                    </a:lnTo>
                    <a:lnTo>
                      <a:pt x="11148" y="1662"/>
                    </a:lnTo>
                    <a:lnTo>
                      <a:pt x="11192" y="1740"/>
                    </a:lnTo>
                    <a:lnTo>
                      <a:pt x="11235" y="1820"/>
                    </a:lnTo>
                    <a:lnTo>
                      <a:pt x="11273" y="1900"/>
                    </a:lnTo>
                    <a:lnTo>
                      <a:pt x="11311" y="1981"/>
                    </a:lnTo>
                    <a:lnTo>
                      <a:pt x="11347" y="2063"/>
                    </a:lnTo>
                    <a:lnTo>
                      <a:pt x="11381" y="2146"/>
                    </a:lnTo>
                    <a:lnTo>
                      <a:pt x="11413" y="2230"/>
                    </a:lnTo>
                    <a:lnTo>
                      <a:pt x="11442" y="2314"/>
                    </a:lnTo>
                    <a:lnTo>
                      <a:pt x="11469" y="2400"/>
                    </a:lnTo>
                    <a:lnTo>
                      <a:pt x="11494" y="2485"/>
                    </a:lnTo>
                    <a:lnTo>
                      <a:pt x="11517" y="2571"/>
                    </a:lnTo>
                    <a:lnTo>
                      <a:pt x="11538" y="2659"/>
                    </a:lnTo>
                    <a:lnTo>
                      <a:pt x="11556" y="2746"/>
                    </a:lnTo>
                    <a:lnTo>
                      <a:pt x="11573" y="2835"/>
                    </a:lnTo>
                    <a:lnTo>
                      <a:pt x="11587" y="2922"/>
                    </a:lnTo>
                    <a:lnTo>
                      <a:pt x="11598" y="3012"/>
                    </a:lnTo>
                    <a:lnTo>
                      <a:pt x="11608" y="3101"/>
                    </a:lnTo>
                    <a:lnTo>
                      <a:pt x="11616" y="3190"/>
                    </a:lnTo>
                    <a:lnTo>
                      <a:pt x="11621" y="3281"/>
                    </a:lnTo>
                    <a:lnTo>
                      <a:pt x="11624" y="3371"/>
                    </a:lnTo>
                    <a:lnTo>
                      <a:pt x="11624" y="3461"/>
                    </a:lnTo>
                    <a:lnTo>
                      <a:pt x="11622" y="3551"/>
                    </a:lnTo>
                    <a:lnTo>
                      <a:pt x="11619" y="3642"/>
                    </a:lnTo>
                    <a:lnTo>
                      <a:pt x="11619" y="3642"/>
                    </a:lnTo>
                    <a:lnTo>
                      <a:pt x="11619" y="3650"/>
                    </a:lnTo>
                    <a:lnTo>
                      <a:pt x="11619" y="3650"/>
                    </a:lnTo>
                    <a:lnTo>
                      <a:pt x="11615" y="3728"/>
                    </a:lnTo>
                    <a:lnTo>
                      <a:pt x="11608" y="3807"/>
                    </a:lnTo>
                    <a:lnTo>
                      <a:pt x="11602" y="3885"/>
                    </a:lnTo>
                    <a:lnTo>
                      <a:pt x="11594" y="3962"/>
                    </a:lnTo>
                    <a:lnTo>
                      <a:pt x="11586" y="4041"/>
                    </a:lnTo>
                    <a:lnTo>
                      <a:pt x="11576" y="4119"/>
                    </a:lnTo>
                    <a:lnTo>
                      <a:pt x="11565" y="4197"/>
                    </a:lnTo>
                    <a:lnTo>
                      <a:pt x="11553" y="4275"/>
                    </a:lnTo>
                    <a:lnTo>
                      <a:pt x="11541" y="4352"/>
                    </a:lnTo>
                    <a:lnTo>
                      <a:pt x="11527" y="4430"/>
                    </a:lnTo>
                    <a:lnTo>
                      <a:pt x="11512" y="4507"/>
                    </a:lnTo>
                    <a:lnTo>
                      <a:pt x="11497" y="4585"/>
                    </a:lnTo>
                    <a:lnTo>
                      <a:pt x="11480" y="4661"/>
                    </a:lnTo>
                    <a:lnTo>
                      <a:pt x="11462" y="4738"/>
                    </a:lnTo>
                    <a:lnTo>
                      <a:pt x="11444" y="4815"/>
                    </a:lnTo>
                    <a:lnTo>
                      <a:pt x="11424" y="4890"/>
                    </a:lnTo>
                    <a:lnTo>
                      <a:pt x="11424" y="4890"/>
                    </a:lnTo>
                    <a:lnTo>
                      <a:pt x="11421" y="4899"/>
                    </a:lnTo>
                    <a:lnTo>
                      <a:pt x="11417" y="4906"/>
                    </a:lnTo>
                    <a:lnTo>
                      <a:pt x="11412" y="4913"/>
                    </a:lnTo>
                    <a:lnTo>
                      <a:pt x="11405" y="4918"/>
                    </a:lnTo>
                    <a:lnTo>
                      <a:pt x="11399" y="4923"/>
                    </a:lnTo>
                    <a:lnTo>
                      <a:pt x="11391" y="4927"/>
                    </a:lnTo>
                    <a:lnTo>
                      <a:pt x="11382" y="4929"/>
                    </a:lnTo>
                    <a:lnTo>
                      <a:pt x="11374" y="4929"/>
                    </a:lnTo>
                    <a:lnTo>
                      <a:pt x="7299" y="4929"/>
                    </a:lnTo>
                    <a:lnTo>
                      <a:pt x="6681" y="6421"/>
                    </a:lnTo>
                    <a:lnTo>
                      <a:pt x="6681" y="6421"/>
                    </a:lnTo>
                    <a:lnTo>
                      <a:pt x="6678" y="6427"/>
                    </a:lnTo>
                    <a:lnTo>
                      <a:pt x="6674" y="6432"/>
                    </a:lnTo>
                    <a:lnTo>
                      <a:pt x="6669" y="6438"/>
                    </a:lnTo>
                    <a:lnTo>
                      <a:pt x="6664" y="6442"/>
                    </a:lnTo>
                    <a:lnTo>
                      <a:pt x="6657" y="6446"/>
                    </a:lnTo>
                    <a:lnTo>
                      <a:pt x="6651" y="6449"/>
                    </a:lnTo>
                    <a:lnTo>
                      <a:pt x="6645" y="6451"/>
                    </a:lnTo>
                    <a:lnTo>
                      <a:pt x="6637" y="6452"/>
                    </a:lnTo>
                    <a:lnTo>
                      <a:pt x="6637" y="6452"/>
                    </a:lnTo>
                    <a:lnTo>
                      <a:pt x="6634" y="6452"/>
                    </a:lnTo>
                    <a:lnTo>
                      <a:pt x="6634" y="6452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3133725" y="3171825"/>
                <a:ext cx="3403600" cy="2062163"/>
              </a:xfrm>
              <a:custGeom>
                <a:avLst/>
                <a:gdLst>
                  <a:gd name="T0" fmla="*/ 5350 w 10719"/>
                  <a:gd name="T1" fmla="*/ 6492 h 6494"/>
                  <a:gd name="T2" fmla="*/ 5283 w 10719"/>
                  <a:gd name="T3" fmla="*/ 6457 h 6494"/>
                  <a:gd name="T4" fmla="*/ 4927 w 10719"/>
                  <a:gd name="T5" fmla="*/ 6266 h 6494"/>
                  <a:gd name="T6" fmla="*/ 4394 w 10719"/>
                  <a:gd name="T7" fmla="*/ 5962 h 6494"/>
                  <a:gd name="T8" fmla="*/ 3899 w 10719"/>
                  <a:gd name="T9" fmla="*/ 5654 h 6494"/>
                  <a:gd name="T10" fmla="*/ 3538 w 10719"/>
                  <a:gd name="T11" fmla="*/ 5410 h 6494"/>
                  <a:gd name="T12" fmla="*/ 3157 w 10719"/>
                  <a:gd name="T13" fmla="*/ 5136 h 6494"/>
                  <a:gd name="T14" fmla="*/ 2767 w 10719"/>
                  <a:gd name="T15" fmla="*/ 4833 h 6494"/>
                  <a:gd name="T16" fmla="*/ 2440 w 10719"/>
                  <a:gd name="T17" fmla="*/ 4561 h 6494"/>
                  <a:gd name="T18" fmla="*/ 2031 w 10719"/>
                  <a:gd name="T19" fmla="*/ 4189 h 6494"/>
                  <a:gd name="T20" fmla="*/ 1650 w 10719"/>
                  <a:gd name="T21" fmla="*/ 3808 h 6494"/>
                  <a:gd name="T22" fmla="*/ 1300 w 10719"/>
                  <a:gd name="T23" fmla="*/ 3418 h 6494"/>
                  <a:gd name="T24" fmla="*/ 1120 w 10719"/>
                  <a:gd name="T25" fmla="*/ 3201 h 6494"/>
                  <a:gd name="T26" fmla="*/ 933 w 10719"/>
                  <a:gd name="T27" fmla="*/ 2959 h 6494"/>
                  <a:gd name="T28" fmla="*/ 758 w 10719"/>
                  <a:gd name="T29" fmla="*/ 2714 h 6494"/>
                  <a:gd name="T30" fmla="*/ 595 w 10719"/>
                  <a:gd name="T31" fmla="*/ 2467 h 6494"/>
                  <a:gd name="T32" fmla="*/ 442 w 10719"/>
                  <a:gd name="T33" fmla="*/ 2217 h 6494"/>
                  <a:gd name="T34" fmla="*/ 302 w 10719"/>
                  <a:gd name="T35" fmla="*/ 1966 h 6494"/>
                  <a:gd name="T36" fmla="*/ 173 w 10719"/>
                  <a:gd name="T37" fmla="*/ 1712 h 6494"/>
                  <a:gd name="T38" fmla="*/ 58 w 10719"/>
                  <a:gd name="T39" fmla="*/ 1456 h 6494"/>
                  <a:gd name="T40" fmla="*/ 4 w 10719"/>
                  <a:gd name="T41" fmla="*/ 1326 h 6494"/>
                  <a:gd name="T42" fmla="*/ 0 w 10719"/>
                  <a:gd name="T43" fmla="*/ 1301 h 6494"/>
                  <a:gd name="T44" fmla="*/ 8 w 10719"/>
                  <a:gd name="T45" fmla="*/ 1276 h 6494"/>
                  <a:gd name="T46" fmla="*/ 21 w 10719"/>
                  <a:gd name="T47" fmla="*/ 1264 h 6494"/>
                  <a:gd name="T48" fmla="*/ 45 w 10719"/>
                  <a:gd name="T49" fmla="*/ 1254 h 6494"/>
                  <a:gd name="T50" fmla="*/ 3963 w 10719"/>
                  <a:gd name="T51" fmla="*/ 31 h 6494"/>
                  <a:gd name="T52" fmla="*/ 3980 w 10719"/>
                  <a:gd name="T53" fmla="*/ 10 h 6494"/>
                  <a:gd name="T54" fmla="*/ 4006 w 10719"/>
                  <a:gd name="T55" fmla="*/ 0 h 6494"/>
                  <a:gd name="T56" fmla="*/ 4017 w 10719"/>
                  <a:gd name="T57" fmla="*/ 0 h 6494"/>
                  <a:gd name="T58" fmla="*/ 4042 w 10719"/>
                  <a:gd name="T59" fmla="*/ 10 h 6494"/>
                  <a:gd name="T60" fmla="*/ 6315 w 10719"/>
                  <a:gd name="T61" fmla="*/ 3658 h 6494"/>
                  <a:gd name="T62" fmla="*/ 7287 w 10719"/>
                  <a:gd name="T63" fmla="*/ 1294 h 6494"/>
                  <a:gd name="T64" fmla="*/ 7312 w 10719"/>
                  <a:gd name="T65" fmla="*/ 1278 h 6494"/>
                  <a:gd name="T66" fmla="*/ 10667 w 10719"/>
                  <a:gd name="T67" fmla="*/ 1274 h 6494"/>
                  <a:gd name="T68" fmla="*/ 10692 w 10719"/>
                  <a:gd name="T69" fmla="*/ 1281 h 6494"/>
                  <a:gd name="T70" fmla="*/ 10710 w 10719"/>
                  <a:gd name="T71" fmla="*/ 1298 h 6494"/>
                  <a:gd name="T72" fmla="*/ 10717 w 10719"/>
                  <a:gd name="T73" fmla="*/ 1315 h 6494"/>
                  <a:gd name="T74" fmla="*/ 10717 w 10719"/>
                  <a:gd name="T75" fmla="*/ 1340 h 6494"/>
                  <a:gd name="T76" fmla="*/ 10661 w 10719"/>
                  <a:gd name="T77" fmla="*/ 1474 h 6494"/>
                  <a:gd name="T78" fmla="*/ 10545 w 10719"/>
                  <a:gd name="T79" fmla="*/ 1729 h 6494"/>
                  <a:gd name="T80" fmla="*/ 10416 w 10719"/>
                  <a:gd name="T81" fmla="*/ 1982 h 6494"/>
                  <a:gd name="T82" fmla="*/ 10276 w 10719"/>
                  <a:gd name="T83" fmla="*/ 2232 h 6494"/>
                  <a:gd name="T84" fmla="*/ 10123 w 10719"/>
                  <a:gd name="T85" fmla="*/ 2482 h 6494"/>
                  <a:gd name="T86" fmla="*/ 9959 w 10719"/>
                  <a:gd name="T87" fmla="*/ 2728 h 6494"/>
                  <a:gd name="T88" fmla="*/ 9784 w 10719"/>
                  <a:gd name="T89" fmla="*/ 2971 h 6494"/>
                  <a:gd name="T90" fmla="*/ 9598 w 10719"/>
                  <a:gd name="T91" fmla="*/ 3213 h 6494"/>
                  <a:gd name="T92" fmla="*/ 9418 w 10719"/>
                  <a:gd name="T93" fmla="*/ 3430 h 6494"/>
                  <a:gd name="T94" fmla="*/ 9068 w 10719"/>
                  <a:gd name="T95" fmla="*/ 3818 h 6494"/>
                  <a:gd name="T96" fmla="*/ 8688 w 10719"/>
                  <a:gd name="T97" fmla="*/ 4197 h 6494"/>
                  <a:gd name="T98" fmla="*/ 8279 w 10719"/>
                  <a:gd name="T99" fmla="*/ 4568 h 6494"/>
                  <a:gd name="T100" fmla="*/ 7953 w 10719"/>
                  <a:gd name="T101" fmla="*/ 4839 h 6494"/>
                  <a:gd name="T102" fmla="*/ 7563 w 10719"/>
                  <a:gd name="T103" fmla="*/ 5141 h 6494"/>
                  <a:gd name="T104" fmla="*/ 7184 w 10719"/>
                  <a:gd name="T105" fmla="*/ 5414 h 6494"/>
                  <a:gd name="T106" fmla="*/ 6823 w 10719"/>
                  <a:gd name="T107" fmla="*/ 5656 h 6494"/>
                  <a:gd name="T108" fmla="*/ 6331 w 10719"/>
                  <a:gd name="T109" fmla="*/ 5964 h 6494"/>
                  <a:gd name="T110" fmla="*/ 5799 w 10719"/>
                  <a:gd name="T111" fmla="*/ 6267 h 6494"/>
                  <a:gd name="T112" fmla="*/ 5444 w 10719"/>
                  <a:gd name="T113" fmla="*/ 6457 h 6494"/>
                  <a:gd name="T114" fmla="*/ 5377 w 10719"/>
                  <a:gd name="T115" fmla="*/ 6492 h 6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19" h="6494">
                    <a:moveTo>
                      <a:pt x="5364" y="6494"/>
                    </a:moveTo>
                    <a:lnTo>
                      <a:pt x="5364" y="6494"/>
                    </a:lnTo>
                    <a:lnTo>
                      <a:pt x="5356" y="6494"/>
                    </a:lnTo>
                    <a:lnTo>
                      <a:pt x="5350" y="6492"/>
                    </a:lnTo>
                    <a:lnTo>
                      <a:pt x="5343" y="6490"/>
                    </a:lnTo>
                    <a:lnTo>
                      <a:pt x="5338" y="6487"/>
                    </a:lnTo>
                    <a:lnTo>
                      <a:pt x="5338" y="6487"/>
                    </a:lnTo>
                    <a:lnTo>
                      <a:pt x="5283" y="6457"/>
                    </a:lnTo>
                    <a:lnTo>
                      <a:pt x="5201" y="6414"/>
                    </a:lnTo>
                    <a:lnTo>
                      <a:pt x="5201" y="6414"/>
                    </a:lnTo>
                    <a:lnTo>
                      <a:pt x="5031" y="6323"/>
                    </a:lnTo>
                    <a:lnTo>
                      <a:pt x="4927" y="6266"/>
                    </a:lnTo>
                    <a:lnTo>
                      <a:pt x="4809" y="6201"/>
                    </a:lnTo>
                    <a:lnTo>
                      <a:pt x="4680" y="6129"/>
                    </a:lnTo>
                    <a:lnTo>
                      <a:pt x="4542" y="6049"/>
                    </a:lnTo>
                    <a:lnTo>
                      <a:pt x="4394" y="5962"/>
                    </a:lnTo>
                    <a:lnTo>
                      <a:pt x="4236" y="5866"/>
                    </a:lnTo>
                    <a:lnTo>
                      <a:pt x="4071" y="5764"/>
                    </a:lnTo>
                    <a:lnTo>
                      <a:pt x="3986" y="5710"/>
                    </a:lnTo>
                    <a:lnTo>
                      <a:pt x="3899" y="5654"/>
                    </a:lnTo>
                    <a:lnTo>
                      <a:pt x="3811" y="5595"/>
                    </a:lnTo>
                    <a:lnTo>
                      <a:pt x="3721" y="5535"/>
                    </a:lnTo>
                    <a:lnTo>
                      <a:pt x="3631" y="5473"/>
                    </a:lnTo>
                    <a:lnTo>
                      <a:pt x="3538" y="5410"/>
                    </a:lnTo>
                    <a:lnTo>
                      <a:pt x="3444" y="5345"/>
                    </a:lnTo>
                    <a:lnTo>
                      <a:pt x="3350" y="5277"/>
                    </a:lnTo>
                    <a:lnTo>
                      <a:pt x="3254" y="5208"/>
                    </a:lnTo>
                    <a:lnTo>
                      <a:pt x="3157" y="5136"/>
                    </a:lnTo>
                    <a:lnTo>
                      <a:pt x="3060" y="5063"/>
                    </a:lnTo>
                    <a:lnTo>
                      <a:pt x="2963" y="4988"/>
                    </a:lnTo>
                    <a:lnTo>
                      <a:pt x="2865" y="4912"/>
                    </a:lnTo>
                    <a:lnTo>
                      <a:pt x="2767" y="4833"/>
                    </a:lnTo>
                    <a:lnTo>
                      <a:pt x="2767" y="4833"/>
                    </a:lnTo>
                    <a:lnTo>
                      <a:pt x="2656" y="4743"/>
                    </a:lnTo>
                    <a:lnTo>
                      <a:pt x="2547" y="4653"/>
                    </a:lnTo>
                    <a:lnTo>
                      <a:pt x="2440" y="4561"/>
                    </a:lnTo>
                    <a:lnTo>
                      <a:pt x="2336" y="4469"/>
                    </a:lnTo>
                    <a:lnTo>
                      <a:pt x="2232" y="4376"/>
                    </a:lnTo>
                    <a:lnTo>
                      <a:pt x="2130" y="4283"/>
                    </a:lnTo>
                    <a:lnTo>
                      <a:pt x="2031" y="4189"/>
                    </a:lnTo>
                    <a:lnTo>
                      <a:pt x="1933" y="4094"/>
                    </a:lnTo>
                    <a:lnTo>
                      <a:pt x="1837" y="3999"/>
                    </a:lnTo>
                    <a:lnTo>
                      <a:pt x="1742" y="3904"/>
                    </a:lnTo>
                    <a:lnTo>
                      <a:pt x="1650" y="3808"/>
                    </a:lnTo>
                    <a:lnTo>
                      <a:pt x="1559" y="3711"/>
                    </a:lnTo>
                    <a:lnTo>
                      <a:pt x="1471" y="3614"/>
                    </a:lnTo>
                    <a:lnTo>
                      <a:pt x="1384" y="3516"/>
                    </a:lnTo>
                    <a:lnTo>
                      <a:pt x="1300" y="3418"/>
                    </a:lnTo>
                    <a:lnTo>
                      <a:pt x="1217" y="3320"/>
                    </a:lnTo>
                    <a:lnTo>
                      <a:pt x="1217" y="3320"/>
                    </a:lnTo>
                    <a:lnTo>
                      <a:pt x="1168" y="3260"/>
                    </a:lnTo>
                    <a:lnTo>
                      <a:pt x="1120" y="3201"/>
                    </a:lnTo>
                    <a:lnTo>
                      <a:pt x="1072" y="3141"/>
                    </a:lnTo>
                    <a:lnTo>
                      <a:pt x="1024" y="3080"/>
                    </a:lnTo>
                    <a:lnTo>
                      <a:pt x="978" y="3020"/>
                    </a:lnTo>
                    <a:lnTo>
                      <a:pt x="933" y="2959"/>
                    </a:lnTo>
                    <a:lnTo>
                      <a:pt x="888" y="2898"/>
                    </a:lnTo>
                    <a:lnTo>
                      <a:pt x="844" y="2837"/>
                    </a:lnTo>
                    <a:lnTo>
                      <a:pt x="801" y="2776"/>
                    </a:lnTo>
                    <a:lnTo>
                      <a:pt x="758" y="2714"/>
                    </a:lnTo>
                    <a:lnTo>
                      <a:pt x="716" y="2652"/>
                    </a:lnTo>
                    <a:lnTo>
                      <a:pt x="675" y="2591"/>
                    </a:lnTo>
                    <a:lnTo>
                      <a:pt x="635" y="2529"/>
                    </a:lnTo>
                    <a:lnTo>
                      <a:pt x="595" y="2467"/>
                    </a:lnTo>
                    <a:lnTo>
                      <a:pt x="556" y="2405"/>
                    </a:lnTo>
                    <a:lnTo>
                      <a:pt x="517" y="2342"/>
                    </a:lnTo>
                    <a:lnTo>
                      <a:pt x="479" y="2280"/>
                    </a:lnTo>
                    <a:lnTo>
                      <a:pt x="442" y="2217"/>
                    </a:lnTo>
                    <a:lnTo>
                      <a:pt x="407" y="2155"/>
                    </a:lnTo>
                    <a:lnTo>
                      <a:pt x="371" y="2092"/>
                    </a:lnTo>
                    <a:lnTo>
                      <a:pt x="337" y="2028"/>
                    </a:lnTo>
                    <a:lnTo>
                      <a:pt x="302" y="1966"/>
                    </a:lnTo>
                    <a:lnTo>
                      <a:pt x="270" y="1902"/>
                    </a:lnTo>
                    <a:lnTo>
                      <a:pt x="236" y="1839"/>
                    </a:lnTo>
                    <a:lnTo>
                      <a:pt x="205" y="1775"/>
                    </a:lnTo>
                    <a:lnTo>
                      <a:pt x="173" y="1712"/>
                    </a:lnTo>
                    <a:lnTo>
                      <a:pt x="144" y="1648"/>
                    </a:lnTo>
                    <a:lnTo>
                      <a:pt x="114" y="1584"/>
                    </a:lnTo>
                    <a:lnTo>
                      <a:pt x="86" y="1519"/>
                    </a:lnTo>
                    <a:lnTo>
                      <a:pt x="58" y="1456"/>
                    </a:lnTo>
                    <a:lnTo>
                      <a:pt x="31" y="1392"/>
                    </a:lnTo>
                    <a:lnTo>
                      <a:pt x="4" y="1327"/>
                    </a:lnTo>
                    <a:lnTo>
                      <a:pt x="4" y="1326"/>
                    </a:lnTo>
                    <a:lnTo>
                      <a:pt x="4" y="1326"/>
                    </a:lnTo>
                    <a:lnTo>
                      <a:pt x="2" y="1320"/>
                    </a:lnTo>
                    <a:lnTo>
                      <a:pt x="0" y="1313"/>
                    </a:lnTo>
                    <a:lnTo>
                      <a:pt x="0" y="1308"/>
                    </a:lnTo>
                    <a:lnTo>
                      <a:pt x="0" y="1301"/>
                    </a:lnTo>
                    <a:lnTo>
                      <a:pt x="1" y="1295"/>
                    </a:lnTo>
                    <a:lnTo>
                      <a:pt x="2" y="1288"/>
                    </a:lnTo>
                    <a:lnTo>
                      <a:pt x="5" y="1283"/>
                    </a:lnTo>
                    <a:lnTo>
                      <a:pt x="8" y="1276"/>
                    </a:lnTo>
                    <a:lnTo>
                      <a:pt x="8" y="1276"/>
                    </a:lnTo>
                    <a:lnTo>
                      <a:pt x="11" y="1272"/>
                    </a:lnTo>
                    <a:lnTo>
                      <a:pt x="16" y="1267"/>
                    </a:lnTo>
                    <a:lnTo>
                      <a:pt x="21" y="1264"/>
                    </a:lnTo>
                    <a:lnTo>
                      <a:pt x="27" y="1260"/>
                    </a:lnTo>
                    <a:lnTo>
                      <a:pt x="32" y="1257"/>
                    </a:lnTo>
                    <a:lnTo>
                      <a:pt x="38" y="1255"/>
                    </a:lnTo>
                    <a:lnTo>
                      <a:pt x="45" y="1254"/>
                    </a:lnTo>
                    <a:lnTo>
                      <a:pt x="51" y="1254"/>
                    </a:lnTo>
                    <a:lnTo>
                      <a:pt x="3445" y="1254"/>
                    </a:lnTo>
                    <a:lnTo>
                      <a:pt x="3963" y="31"/>
                    </a:lnTo>
                    <a:lnTo>
                      <a:pt x="3963" y="31"/>
                    </a:lnTo>
                    <a:lnTo>
                      <a:pt x="3966" y="25"/>
                    </a:lnTo>
                    <a:lnTo>
                      <a:pt x="3971" y="19"/>
                    </a:lnTo>
                    <a:lnTo>
                      <a:pt x="3975" y="14"/>
                    </a:lnTo>
                    <a:lnTo>
                      <a:pt x="3980" y="10"/>
                    </a:lnTo>
                    <a:lnTo>
                      <a:pt x="3987" y="5"/>
                    </a:lnTo>
                    <a:lnTo>
                      <a:pt x="3993" y="3"/>
                    </a:lnTo>
                    <a:lnTo>
                      <a:pt x="4000" y="1"/>
                    </a:lnTo>
                    <a:lnTo>
                      <a:pt x="4006" y="0"/>
                    </a:lnTo>
                    <a:lnTo>
                      <a:pt x="4006" y="0"/>
                    </a:lnTo>
                    <a:lnTo>
                      <a:pt x="4011" y="0"/>
                    </a:lnTo>
                    <a:lnTo>
                      <a:pt x="4011" y="0"/>
                    </a:lnTo>
                    <a:lnTo>
                      <a:pt x="4017" y="0"/>
                    </a:lnTo>
                    <a:lnTo>
                      <a:pt x="4024" y="1"/>
                    </a:lnTo>
                    <a:lnTo>
                      <a:pt x="4030" y="3"/>
                    </a:lnTo>
                    <a:lnTo>
                      <a:pt x="4036" y="6"/>
                    </a:lnTo>
                    <a:lnTo>
                      <a:pt x="4042" y="10"/>
                    </a:lnTo>
                    <a:lnTo>
                      <a:pt x="4046" y="14"/>
                    </a:lnTo>
                    <a:lnTo>
                      <a:pt x="4051" y="18"/>
                    </a:lnTo>
                    <a:lnTo>
                      <a:pt x="4055" y="24"/>
                    </a:lnTo>
                    <a:lnTo>
                      <a:pt x="6315" y="3658"/>
                    </a:lnTo>
                    <a:lnTo>
                      <a:pt x="7280" y="1307"/>
                    </a:lnTo>
                    <a:lnTo>
                      <a:pt x="7280" y="1307"/>
                    </a:lnTo>
                    <a:lnTo>
                      <a:pt x="7283" y="1300"/>
                    </a:lnTo>
                    <a:lnTo>
                      <a:pt x="7287" y="1294"/>
                    </a:lnTo>
                    <a:lnTo>
                      <a:pt x="7293" y="1288"/>
                    </a:lnTo>
                    <a:lnTo>
                      <a:pt x="7299" y="1284"/>
                    </a:lnTo>
                    <a:lnTo>
                      <a:pt x="7306" y="1280"/>
                    </a:lnTo>
                    <a:lnTo>
                      <a:pt x="7312" y="1278"/>
                    </a:lnTo>
                    <a:lnTo>
                      <a:pt x="7320" y="1275"/>
                    </a:lnTo>
                    <a:lnTo>
                      <a:pt x="7327" y="1274"/>
                    </a:lnTo>
                    <a:lnTo>
                      <a:pt x="10667" y="1274"/>
                    </a:lnTo>
                    <a:lnTo>
                      <a:pt x="10667" y="1274"/>
                    </a:lnTo>
                    <a:lnTo>
                      <a:pt x="10673" y="1275"/>
                    </a:lnTo>
                    <a:lnTo>
                      <a:pt x="10680" y="1276"/>
                    </a:lnTo>
                    <a:lnTo>
                      <a:pt x="10686" y="1279"/>
                    </a:lnTo>
                    <a:lnTo>
                      <a:pt x="10692" y="1281"/>
                    </a:lnTo>
                    <a:lnTo>
                      <a:pt x="10697" y="1284"/>
                    </a:lnTo>
                    <a:lnTo>
                      <a:pt x="10702" y="1288"/>
                    </a:lnTo>
                    <a:lnTo>
                      <a:pt x="10707" y="1293"/>
                    </a:lnTo>
                    <a:lnTo>
                      <a:pt x="10710" y="1298"/>
                    </a:lnTo>
                    <a:lnTo>
                      <a:pt x="10710" y="1298"/>
                    </a:lnTo>
                    <a:lnTo>
                      <a:pt x="10713" y="1303"/>
                    </a:lnTo>
                    <a:lnTo>
                      <a:pt x="10716" y="1309"/>
                    </a:lnTo>
                    <a:lnTo>
                      <a:pt x="10717" y="1315"/>
                    </a:lnTo>
                    <a:lnTo>
                      <a:pt x="10719" y="1322"/>
                    </a:lnTo>
                    <a:lnTo>
                      <a:pt x="10719" y="1327"/>
                    </a:lnTo>
                    <a:lnTo>
                      <a:pt x="10719" y="1334"/>
                    </a:lnTo>
                    <a:lnTo>
                      <a:pt x="10717" y="1340"/>
                    </a:lnTo>
                    <a:lnTo>
                      <a:pt x="10715" y="1347"/>
                    </a:lnTo>
                    <a:lnTo>
                      <a:pt x="10715" y="1347"/>
                    </a:lnTo>
                    <a:lnTo>
                      <a:pt x="10688" y="1410"/>
                    </a:lnTo>
                    <a:lnTo>
                      <a:pt x="10661" y="1474"/>
                    </a:lnTo>
                    <a:lnTo>
                      <a:pt x="10633" y="1538"/>
                    </a:lnTo>
                    <a:lnTo>
                      <a:pt x="10604" y="1602"/>
                    </a:lnTo>
                    <a:lnTo>
                      <a:pt x="10575" y="1665"/>
                    </a:lnTo>
                    <a:lnTo>
                      <a:pt x="10545" y="1729"/>
                    </a:lnTo>
                    <a:lnTo>
                      <a:pt x="10513" y="1792"/>
                    </a:lnTo>
                    <a:lnTo>
                      <a:pt x="10482" y="1855"/>
                    </a:lnTo>
                    <a:lnTo>
                      <a:pt x="10450" y="1919"/>
                    </a:lnTo>
                    <a:lnTo>
                      <a:pt x="10416" y="1982"/>
                    </a:lnTo>
                    <a:lnTo>
                      <a:pt x="10382" y="2044"/>
                    </a:lnTo>
                    <a:lnTo>
                      <a:pt x="10347" y="2107"/>
                    </a:lnTo>
                    <a:lnTo>
                      <a:pt x="10311" y="2170"/>
                    </a:lnTo>
                    <a:lnTo>
                      <a:pt x="10276" y="2232"/>
                    </a:lnTo>
                    <a:lnTo>
                      <a:pt x="10239" y="2295"/>
                    </a:lnTo>
                    <a:lnTo>
                      <a:pt x="10201" y="2358"/>
                    </a:lnTo>
                    <a:lnTo>
                      <a:pt x="10162" y="2419"/>
                    </a:lnTo>
                    <a:lnTo>
                      <a:pt x="10123" y="2482"/>
                    </a:lnTo>
                    <a:lnTo>
                      <a:pt x="10084" y="2543"/>
                    </a:lnTo>
                    <a:lnTo>
                      <a:pt x="10042" y="2605"/>
                    </a:lnTo>
                    <a:lnTo>
                      <a:pt x="10001" y="2666"/>
                    </a:lnTo>
                    <a:lnTo>
                      <a:pt x="9959" y="2728"/>
                    </a:lnTo>
                    <a:lnTo>
                      <a:pt x="9917" y="2788"/>
                    </a:lnTo>
                    <a:lnTo>
                      <a:pt x="9873" y="2850"/>
                    </a:lnTo>
                    <a:lnTo>
                      <a:pt x="9830" y="2911"/>
                    </a:lnTo>
                    <a:lnTo>
                      <a:pt x="9784" y="2971"/>
                    </a:lnTo>
                    <a:lnTo>
                      <a:pt x="9739" y="3033"/>
                    </a:lnTo>
                    <a:lnTo>
                      <a:pt x="9693" y="3092"/>
                    </a:lnTo>
                    <a:lnTo>
                      <a:pt x="9646" y="3152"/>
                    </a:lnTo>
                    <a:lnTo>
                      <a:pt x="9598" y="3213"/>
                    </a:lnTo>
                    <a:lnTo>
                      <a:pt x="9550" y="3272"/>
                    </a:lnTo>
                    <a:lnTo>
                      <a:pt x="9500" y="3332"/>
                    </a:lnTo>
                    <a:lnTo>
                      <a:pt x="9500" y="3332"/>
                    </a:lnTo>
                    <a:lnTo>
                      <a:pt x="9418" y="3430"/>
                    </a:lnTo>
                    <a:lnTo>
                      <a:pt x="9333" y="3527"/>
                    </a:lnTo>
                    <a:lnTo>
                      <a:pt x="9247" y="3624"/>
                    </a:lnTo>
                    <a:lnTo>
                      <a:pt x="9158" y="3722"/>
                    </a:lnTo>
                    <a:lnTo>
                      <a:pt x="9068" y="3818"/>
                    </a:lnTo>
                    <a:lnTo>
                      <a:pt x="8975" y="3913"/>
                    </a:lnTo>
                    <a:lnTo>
                      <a:pt x="8881" y="4009"/>
                    </a:lnTo>
                    <a:lnTo>
                      <a:pt x="8785" y="4103"/>
                    </a:lnTo>
                    <a:lnTo>
                      <a:pt x="8688" y="4197"/>
                    </a:lnTo>
                    <a:lnTo>
                      <a:pt x="8588" y="4291"/>
                    </a:lnTo>
                    <a:lnTo>
                      <a:pt x="8486" y="4384"/>
                    </a:lnTo>
                    <a:lnTo>
                      <a:pt x="8384" y="4477"/>
                    </a:lnTo>
                    <a:lnTo>
                      <a:pt x="8279" y="4568"/>
                    </a:lnTo>
                    <a:lnTo>
                      <a:pt x="8172" y="4659"/>
                    </a:lnTo>
                    <a:lnTo>
                      <a:pt x="8063" y="4750"/>
                    </a:lnTo>
                    <a:lnTo>
                      <a:pt x="7953" y="4839"/>
                    </a:lnTo>
                    <a:lnTo>
                      <a:pt x="7953" y="4839"/>
                    </a:lnTo>
                    <a:lnTo>
                      <a:pt x="7854" y="4917"/>
                    </a:lnTo>
                    <a:lnTo>
                      <a:pt x="7757" y="4994"/>
                    </a:lnTo>
                    <a:lnTo>
                      <a:pt x="7660" y="5068"/>
                    </a:lnTo>
                    <a:lnTo>
                      <a:pt x="7563" y="5141"/>
                    </a:lnTo>
                    <a:lnTo>
                      <a:pt x="7467" y="5212"/>
                    </a:lnTo>
                    <a:lnTo>
                      <a:pt x="7372" y="5281"/>
                    </a:lnTo>
                    <a:lnTo>
                      <a:pt x="7278" y="5348"/>
                    </a:lnTo>
                    <a:lnTo>
                      <a:pt x="7184" y="5414"/>
                    </a:lnTo>
                    <a:lnTo>
                      <a:pt x="7092" y="5477"/>
                    </a:lnTo>
                    <a:lnTo>
                      <a:pt x="7001" y="5538"/>
                    </a:lnTo>
                    <a:lnTo>
                      <a:pt x="6912" y="5599"/>
                    </a:lnTo>
                    <a:lnTo>
                      <a:pt x="6823" y="5656"/>
                    </a:lnTo>
                    <a:lnTo>
                      <a:pt x="6737" y="5712"/>
                    </a:lnTo>
                    <a:lnTo>
                      <a:pt x="6651" y="5766"/>
                    </a:lnTo>
                    <a:lnTo>
                      <a:pt x="6487" y="5869"/>
                    </a:lnTo>
                    <a:lnTo>
                      <a:pt x="6331" y="5964"/>
                    </a:lnTo>
                    <a:lnTo>
                      <a:pt x="6183" y="6050"/>
                    </a:lnTo>
                    <a:lnTo>
                      <a:pt x="6044" y="6130"/>
                    </a:lnTo>
                    <a:lnTo>
                      <a:pt x="5916" y="6202"/>
                    </a:lnTo>
                    <a:lnTo>
                      <a:pt x="5799" y="6267"/>
                    </a:lnTo>
                    <a:lnTo>
                      <a:pt x="5695" y="6323"/>
                    </a:lnTo>
                    <a:lnTo>
                      <a:pt x="5526" y="6414"/>
                    </a:lnTo>
                    <a:lnTo>
                      <a:pt x="5526" y="6414"/>
                    </a:lnTo>
                    <a:lnTo>
                      <a:pt x="5444" y="6457"/>
                    </a:lnTo>
                    <a:lnTo>
                      <a:pt x="5390" y="6487"/>
                    </a:lnTo>
                    <a:lnTo>
                      <a:pt x="5390" y="6487"/>
                    </a:lnTo>
                    <a:lnTo>
                      <a:pt x="5383" y="6490"/>
                    </a:lnTo>
                    <a:lnTo>
                      <a:pt x="5377" y="6492"/>
                    </a:lnTo>
                    <a:lnTo>
                      <a:pt x="5370" y="6494"/>
                    </a:lnTo>
                    <a:lnTo>
                      <a:pt x="5364" y="6494"/>
                    </a:lnTo>
                    <a:lnTo>
                      <a:pt x="5364" y="6494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9171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72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B6B29-7C37-4AEE-A30D-7758695D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813004-478A-441D-9CC0-A4171FAC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C9E9F8-8E4E-411E-98DA-97E68E74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A63DA9-1DDE-4C9D-A81E-7844302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B5319-0ED3-4C05-A10B-F69F70E7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01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6DE625-C580-4F86-A319-092D38C4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AFFF76-776B-4852-B91B-5616D301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420EFE-2A36-446D-9282-1D1971DD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15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4284-6E8C-4757-BA56-CFB0D4215E06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9B55-1E1C-46E3-B4D8-6C6EEC417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23400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4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4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8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5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AE86FC2-AC35-49D3-A6AF-875F93D5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F60372-5458-4399-B0CC-B05EF8C85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F0720-46E9-4033-A1B8-3C6472B2E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59BB2D0D-3CF8-4FA5-9EB2-7C4E21EA4873}" type="datetimeFigureOut">
              <a:rPr lang="zh-CN" altLang="en-US" smtClean="0"/>
              <a:pPr/>
              <a:t>2023/9/25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4FDA6D-459A-4C74-900B-7007765D7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ACE33C-BB66-4D79-8354-2C8CAB12A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7869CF7B-892D-4D09-AFC8-54FAF7CB7C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AE5BF04-7D75-4A90-B224-707E8A81A10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6D5C2C1-1B3D-4DE0-A404-CB371BC49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6AD08DF-AD5C-49D3-B968-6A48C6545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98C5D6F-0112-4B92-BF4F-1A93652CE848}"/>
              </a:ext>
            </a:extLst>
          </p:cNvPr>
          <p:cNvSpPr/>
          <p:nvPr userDrawn="1"/>
        </p:nvSpPr>
        <p:spPr>
          <a:xfrm>
            <a:off x="355602" y="254000"/>
            <a:ext cx="11480798" cy="6350000"/>
          </a:xfrm>
          <a:prstGeom prst="roundRect">
            <a:avLst>
              <a:gd name="adj" fmla="val 12027"/>
            </a:avLst>
          </a:prstGeom>
          <a:solidFill>
            <a:schemeClr val="bg1">
              <a:alpha val="66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732106CF-24DB-4404-80B4-D983F672AF3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647" y="365125"/>
            <a:ext cx="963632" cy="9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7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9Slide.vn - 2019">
            <a:extLst>
              <a:ext uri="{FF2B5EF4-FFF2-40B4-BE49-F238E27FC236}">
                <a16:creationId xmlns:a16="http://schemas.microsoft.com/office/drawing/2014/main" id="{3644A80B-3B48-4816-BE8B-ED3942BB539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84284-6E8C-4757-BA56-CFB0D4215E06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B9B55-1E1C-46E3-B4D8-6C6EEC41714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A35C0C82-0F92-4155-B83A-3364CB374A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647" y="365125"/>
            <a:ext cx="963632" cy="9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4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9Slide.vn - 2019">
            <a:extLst>
              <a:ext uri="{FF2B5EF4-FFF2-40B4-BE49-F238E27FC236}">
                <a16:creationId xmlns:a16="http://schemas.microsoft.com/office/drawing/2014/main" id="{BD094E2D-F06E-47C1-AE9C-098FA504B3B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lIns="91440" tIns="45720" rIns="91440" bIns="45720" rtlCol="0">
            <a:spAutoFit/>
          </a:bodyPr>
          <a:lstStyle/>
          <a:p>
            <a:pPr algn="ctr" defTabSz="914377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0229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0.pn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2.png"/><Relationship Id="rId5" Type="http://schemas.openxmlformats.org/officeDocument/2006/relationships/image" Target="../media/image43.png"/><Relationship Id="rId10" Type="http://schemas.openxmlformats.org/officeDocument/2006/relationships/image" Target="../media/image56.png"/><Relationship Id="rId4" Type="http://schemas.openxmlformats.org/officeDocument/2006/relationships/image" Target="../media/image3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6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2.png"/><Relationship Id="rId3" Type="http://schemas.openxmlformats.org/officeDocument/2006/relationships/image" Target="../media/image61.png"/><Relationship Id="rId7" Type="http://schemas.openxmlformats.org/officeDocument/2006/relationships/image" Target="../media/image1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41.png"/><Relationship Id="rId5" Type="http://schemas.openxmlformats.org/officeDocument/2006/relationships/image" Target="../media/image15.png"/><Relationship Id="rId10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png"/><Relationship Id="rId18" Type="http://schemas.openxmlformats.org/officeDocument/2006/relationships/image" Target="../media/image34.png"/><Relationship Id="rId3" Type="http://schemas.openxmlformats.org/officeDocument/2006/relationships/audio" Target="../media/audio1.wav"/><Relationship Id="rId21" Type="http://schemas.openxmlformats.org/officeDocument/2006/relationships/slide" Target="slide7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slide" Target="slide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8.png"/><Relationship Id="rId5" Type="http://schemas.openxmlformats.org/officeDocument/2006/relationships/audio" Target="../media/audio3.wav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slide" Target="slide5.xml"/><Relationship Id="rId4" Type="http://schemas.openxmlformats.org/officeDocument/2006/relationships/audio" Target="../media/audio2.wav"/><Relationship Id="rId9" Type="http://schemas.openxmlformats.org/officeDocument/2006/relationships/image" Target="../media/image26.gif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audio" Target="../media/audio5.wav"/><Relationship Id="rId10" Type="http://schemas.openxmlformats.org/officeDocument/2006/relationships/image" Target="../media/image38.png"/><Relationship Id="rId4" Type="http://schemas.openxmlformats.org/officeDocument/2006/relationships/audio" Target="../media/audio4.wav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audio" Target="../media/audio5.wav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audio" Target="../media/audio5.wav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41.png"/><Relationship Id="rId4" Type="http://schemas.openxmlformats.org/officeDocument/2006/relationships/image" Target="../media/image1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" y="3481705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CA21E1-7881-0FDA-5F82-3E7BFEB8C79E}"/>
              </a:ext>
            </a:extLst>
          </p:cNvPr>
          <p:cNvSpPr txBox="1"/>
          <p:nvPr/>
        </p:nvSpPr>
        <p:spPr>
          <a:xfrm>
            <a:off x="701777" y="544298"/>
            <a:ext cx="10788243" cy="2862322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HỌC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0D60B9-1F58-9874-8EEC-42B476E08EBB}"/>
              </a:ext>
            </a:extLst>
          </p:cNvPr>
          <p:cNvSpPr txBox="1"/>
          <p:nvPr/>
        </p:nvSpPr>
        <p:spPr>
          <a:xfrm>
            <a:off x="2128198" y="2772210"/>
            <a:ext cx="722887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 – LUYỆN TẬP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67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-11430"/>
            <a:ext cx="12191798" cy="4749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5450840"/>
            <a:ext cx="1995170" cy="118046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00" y="-78740"/>
            <a:ext cx="134620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293370" y="238760"/>
            <a:ext cx="3592830" cy="768350"/>
            <a:chOff x="193" y="680"/>
            <a:chExt cx="5658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4894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nhẩm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1ECFDC-AD4F-4FB1-9890-A58D545C51F3}"/>
              </a:ext>
            </a:extLst>
          </p:cNvPr>
          <p:cNvSpPr/>
          <p:nvPr/>
        </p:nvSpPr>
        <p:spPr>
          <a:xfrm>
            <a:off x="778510" y="1590040"/>
            <a:ext cx="10683388" cy="32207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80号-萌趣小鱼体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8C87A0-C7CE-4502-910C-B6DF4196960D}"/>
              </a:ext>
            </a:extLst>
          </p:cNvPr>
          <p:cNvSpPr txBox="1"/>
          <p:nvPr/>
        </p:nvSpPr>
        <p:spPr>
          <a:xfrm>
            <a:off x="888791" y="1986263"/>
            <a:ext cx="11752580" cy="2018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4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2 x 1           3 x 1           4 x 1             5 x 1</a:t>
            </a:r>
          </a:p>
          <a:p>
            <a:pPr algn="l">
              <a:lnSpc>
                <a:spcPct val="150000"/>
              </a:lnSpc>
            </a:pPr>
            <a:r>
              <a:rPr lang="pt-BR" sz="4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2 : 1            3 : 1            4 : 1              5 : 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72FF4C-AE9C-92CC-E817-7860AD208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18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CB5060-04FB-2256-E34C-14FB5F511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1009650"/>
            <a:ext cx="1857375" cy="657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0C20E0-9A67-0B4B-DCC8-6B950BD7CBCB}"/>
              </a:ext>
            </a:extLst>
          </p:cNvPr>
          <p:cNvSpPr txBox="1"/>
          <p:nvPr/>
        </p:nvSpPr>
        <p:spPr>
          <a:xfrm>
            <a:off x="371475" y="1729859"/>
            <a:ext cx="153074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a) 2 x 1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08477-2879-A568-58F3-6F48F03532B4}"/>
              </a:ext>
            </a:extLst>
          </p:cNvPr>
          <p:cNvSpPr txBox="1"/>
          <p:nvPr/>
        </p:nvSpPr>
        <p:spPr>
          <a:xfrm>
            <a:off x="3393684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x 1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B33BE8-5C59-49AB-3609-0718D4175FC6}"/>
              </a:ext>
            </a:extLst>
          </p:cNvPr>
          <p:cNvSpPr txBox="1"/>
          <p:nvPr/>
        </p:nvSpPr>
        <p:spPr>
          <a:xfrm>
            <a:off x="6387758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x 1   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30647-166A-8B1E-0F0F-A4641F3FC80B}"/>
              </a:ext>
            </a:extLst>
          </p:cNvPr>
          <p:cNvSpPr txBox="1"/>
          <p:nvPr/>
        </p:nvSpPr>
        <p:spPr>
          <a:xfrm>
            <a:off x="9381832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x 1     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BAA63A-BC38-C7BD-20B1-351212308B98}"/>
              </a:ext>
            </a:extLst>
          </p:cNvPr>
          <p:cNvSpPr txBox="1"/>
          <p:nvPr/>
        </p:nvSpPr>
        <p:spPr>
          <a:xfrm>
            <a:off x="294322" y="3429000"/>
            <a:ext cx="1506343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b) 2 : 1       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A45383-25A2-0A15-DBC0-8BF0A0F3A0FC}"/>
              </a:ext>
            </a:extLst>
          </p:cNvPr>
          <p:cNvSpPr txBox="1"/>
          <p:nvPr/>
        </p:nvSpPr>
        <p:spPr>
          <a:xfrm>
            <a:off x="3393684" y="3429000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: 1             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73EFD5-8053-954C-C42A-BC4CB7B9DBA5}"/>
              </a:ext>
            </a:extLst>
          </p:cNvPr>
          <p:cNvSpPr txBox="1"/>
          <p:nvPr/>
        </p:nvSpPr>
        <p:spPr>
          <a:xfrm>
            <a:off x="6387757" y="3430665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: 1  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826BF7-491F-26FE-79B9-DC927E6C733D}"/>
              </a:ext>
            </a:extLst>
          </p:cNvPr>
          <p:cNvSpPr txBox="1"/>
          <p:nvPr/>
        </p:nvSpPr>
        <p:spPr>
          <a:xfrm>
            <a:off x="9381830" y="3429000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: 1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7A0AB4-3653-D5B3-6FA0-2319C77C9BAA}"/>
              </a:ext>
            </a:extLst>
          </p:cNvPr>
          <p:cNvSpPr txBox="1"/>
          <p:nvPr/>
        </p:nvSpPr>
        <p:spPr>
          <a:xfrm>
            <a:off x="2028679" y="1695807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573A99-3B6F-3DD5-C372-1B5106DCE010}"/>
              </a:ext>
            </a:extLst>
          </p:cNvPr>
          <p:cNvSpPr txBox="1"/>
          <p:nvPr/>
        </p:nvSpPr>
        <p:spPr>
          <a:xfrm>
            <a:off x="4730189" y="1695807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4DF94C-B97C-27BB-E815-9B7FB3304EC1}"/>
              </a:ext>
            </a:extLst>
          </p:cNvPr>
          <p:cNvSpPr txBox="1"/>
          <p:nvPr/>
        </p:nvSpPr>
        <p:spPr>
          <a:xfrm>
            <a:off x="7621685" y="1661755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B47521-93B3-3792-F7E0-F7470CF5E405}"/>
              </a:ext>
            </a:extLst>
          </p:cNvPr>
          <p:cNvSpPr txBox="1"/>
          <p:nvPr/>
        </p:nvSpPr>
        <p:spPr>
          <a:xfrm>
            <a:off x="10615760" y="1695807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D2AD0C-9794-F89A-A932-A1C633E65A36}"/>
              </a:ext>
            </a:extLst>
          </p:cNvPr>
          <p:cNvSpPr txBox="1"/>
          <p:nvPr/>
        </p:nvSpPr>
        <p:spPr>
          <a:xfrm>
            <a:off x="1902216" y="3429000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5134BC-DCBD-CA37-AE6E-ECC60EDCC78C}"/>
              </a:ext>
            </a:extLst>
          </p:cNvPr>
          <p:cNvSpPr txBox="1"/>
          <p:nvPr/>
        </p:nvSpPr>
        <p:spPr>
          <a:xfrm>
            <a:off x="4669886" y="3429000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2E4075-C154-08B8-0C55-93C058E9B3EE}"/>
              </a:ext>
            </a:extLst>
          </p:cNvPr>
          <p:cNvSpPr txBox="1"/>
          <p:nvPr/>
        </p:nvSpPr>
        <p:spPr>
          <a:xfrm>
            <a:off x="7605200" y="3429000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2647C9-5467-0CEB-0E0E-75F652036E05}"/>
              </a:ext>
            </a:extLst>
          </p:cNvPr>
          <p:cNvSpPr txBox="1"/>
          <p:nvPr/>
        </p:nvSpPr>
        <p:spPr>
          <a:xfrm>
            <a:off x="10622977" y="3429000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DD64DB-1577-3DF0-E4AC-237DD4502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462" y="4325073"/>
            <a:ext cx="8627398" cy="1538032"/>
          </a:xfrm>
          <a:prstGeom prst="rect">
            <a:avLst/>
          </a:prstGeom>
        </p:spPr>
      </p:pic>
      <p:pic>
        <p:nvPicPr>
          <p:cNvPr id="23" name="Picture 22" descr="A couple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406EAB33-5382-85DE-837F-E7DC8E5DA3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64" b="85930" l="6600" r="86000">
                        <a14:foregroundMark x1="28600" y1="18191" x2="41300" y2="74472"/>
                        <a14:foregroundMark x1="34000" y1="17588" x2="34000" y2="59799"/>
                        <a14:foregroundMark x1="17300" y1="26935" x2="20000" y2="22915"/>
                        <a14:foregroundMark x1="42000" y1="21608" x2="48600" y2="22211"/>
                        <a14:foregroundMark x1="36000" y1="53769" x2="34600" y2="64422"/>
                        <a14:foregroundMark x1="26000" y1="56382" x2="26000" y2="71859"/>
                        <a14:foregroundMark x1="22000" y1="55075" x2="24000" y2="71859"/>
                        <a14:foregroundMark x1="22600" y1="69849" x2="50000" y2="71156"/>
                        <a14:foregroundMark x1="37300" y1="55075" x2="43300" y2="73166"/>
                        <a14:foregroundMark x1="43300" y1="48342" x2="48600" y2="65829"/>
                        <a14:foregroundMark x1="44600" y1="54372" x2="46600" y2="73869"/>
                        <a14:foregroundMark x1="28000" y1="42312" x2="38600" y2="69146"/>
                        <a14:foregroundMark x1="34600" y1="37688" x2="43300" y2="59095"/>
                        <a14:foregroundMark x1="33300" y1="41709" x2="43300" y2="59095"/>
                        <a14:foregroundMark x1="56600" y1="28241" x2="76600" y2="64422"/>
                        <a14:foregroundMark x1="71300" y1="31658" x2="75300" y2="62412"/>
                        <a14:foregroundMark x1="57300" y1="12864" x2="64600" y2="55779"/>
                        <a14:foregroundMark x1="62600" y1="51759" x2="66000" y2="71859"/>
                        <a14:foregroundMark x1="66000" y1="71859" x2="66000" y2="71859"/>
                        <a14:foregroundMark x1="63300" y1="67136" x2="67300" y2="70452"/>
                        <a14:foregroundMark x1="55001" y1="55045" x2="64000" y2="59095"/>
                        <a14:foregroundMark x1="50600" y1="53065" x2="51599" y2="53515"/>
                        <a14:foregroundMark x1="70000" y1="59095" x2="80000" y2="64422"/>
                        <a14:foregroundMark x1="74600" y1="34975" x2="78600" y2="59799"/>
                        <a14:foregroundMark x1="72000" y1="51759" x2="74600" y2="85930"/>
                        <a14:foregroundMark x1="50600" y1="71156" x2="77300" y2="73166"/>
                        <a14:foregroundMark x1="55001" y1="56204" x2="57300" y2="57085"/>
                        <a14:foregroundMark x1="24000" y1="44322" x2="51599" y2="54900"/>
                        <a14:foregroundMark x1="30000" y1="25628" x2="48600" y2="47035"/>
                        <a14:foregroundMark x1="10000" y1="17588" x2="28000" y2="43719"/>
                        <a14:foregroundMark x1="18600" y1="16181" x2="34000" y2="38291"/>
                        <a14:foregroundMark x1="34000" y1="38291" x2="34000" y2="38291"/>
                        <a14:foregroundMark x1="16875" y1="18995" x2="27300" y2="32965"/>
                        <a14:foregroundMark x1="15300" y1="16884" x2="16875" y2="18995"/>
                        <a14:foregroundMark x1="27300" y1="32965" x2="27300" y2="32965"/>
                        <a14:foregroundMark x1="20600" y1="22211" x2="38000" y2="44322"/>
                        <a14:foregroundMark x1="10600" y1="18191" x2="42000" y2="34975"/>
                        <a14:foregroundMark x1="23300" y1="24221" x2="42100" y2="24121"/>
                        <a14:foregroundMark x1="42100" y1="24121" x2="51300" y2="24221"/>
                        <a14:foregroundMark x1="22600" y1="18894" x2="48100" y2="18593"/>
                        <a14:foregroundMark x1="57577" y1="18747" x2="66600" y2="18894"/>
                        <a14:foregroundMark x1="48100" y1="18593" x2="54101" y2="18691"/>
                        <a14:foregroundMark x1="57219" y1="16884" x2="80600" y2="16884"/>
                        <a14:foregroundMark x1="25300" y1="16884" x2="53755" y2="16884"/>
                        <a14:foregroundMark x1="34000" y1="51055" x2="51599" y2="55913"/>
                        <a14:foregroundMark x1="25300" y1="57085" x2="44000" y2="57387"/>
                        <a14:foregroundMark x1="55001" y1="56630" x2="58600" y2="56382"/>
                        <a14:foregroundMark x1="44000" y1="57387" x2="51599" y2="56864"/>
                        <a14:foregroundMark x1="35300" y1="61809" x2="51599" y2="62377"/>
                        <a14:foregroundMark x1="8956" y1="34889" x2="15300" y2="67136"/>
                        <a14:foregroundMark x1="6600" y1="22915" x2="7674" y2="28372"/>
                        <a14:foregroundMark x1="20600" y1="30955" x2="25300" y2="54372"/>
                        <a14:foregroundMark x1="25300" y1="54372" x2="25300" y2="54372"/>
                        <a14:foregroundMark x1="60600" y1="44322" x2="71300" y2="58392"/>
                        <a14:foregroundMark x1="71300" y1="58392" x2="71300" y2="58392"/>
                        <a14:foregroundMark x1="86000" y1="43719" x2="86000" y2="43719"/>
                        <a14:backgroundMark x1="18000" y1="39095" x2="18000" y2="50452"/>
                        <a14:backgroundMark x1="52000" y1="33769" x2="56600" y2="36382"/>
                        <a14:backgroundMark x1="6000" y1="29045" x2="18600" y2="43116"/>
                        <a14:backgroundMark x1="53300" y1="52462" x2="53300" y2="63216"/>
                        <a14:backgroundMark x1="54600" y1="12261" x2="57300" y2="26332"/>
                        <a14:backgroundMark x1="16600" y1="18995" x2="16600" y2="1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13605" r="10128" b="23342"/>
          <a:stretch/>
        </p:blipFill>
        <p:spPr>
          <a:xfrm>
            <a:off x="-97321" y="5409615"/>
            <a:ext cx="2794965" cy="153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20F74A-0E40-8F9E-AFA8-077C5847DD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4EC26-3AD9-795C-E7AE-399878F41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20" y="1309054"/>
            <a:ext cx="2628900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C9FE2-1592-6CF7-EBDF-F6C748EFA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40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79E0AF-EFA1-C27B-B206-DCE03912CEB3}"/>
              </a:ext>
            </a:extLst>
          </p:cNvPr>
          <p:cNvSpPr txBox="1"/>
          <p:nvPr/>
        </p:nvSpPr>
        <p:spPr>
          <a:xfrm>
            <a:off x="3055203" y="5234514"/>
            <a:ext cx="1397406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x 5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8D92E-169C-BAF8-B6A1-F09A246EE6C9}"/>
              </a:ext>
            </a:extLst>
          </p:cNvPr>
          <p:cNvSpPr txBox="1"/>
          <p:nvPr/>
        </p:nvSpPr>
        <p:spPr>
          <a:xfrm>
            <a:off x="3055202" y="3955142"/>
            <a:ext cx="1397406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x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31A45C-E3B1-1333-70BD-7DBAF9BA443E}"/>
              </a:ext>
            </a:extLst>
          </p:cNvPr>
          <p:cNvSpPr txBox="1"/>
          <p:nvPr/>
        </p:nvSpPr>
        <p:spPr>
          <a:xfrm>
            <a:off x="8163815" y="3955142"/>
            <a:ext cx="1463783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x 4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F9DC98-E595-E7BE-2109-E08B45511AB8}"/>
              </a:ext>
            </a:extLst>
          </p:cNvPr>
          <p:cNvSpPr txBox="1"/>
          <p:nvPr/>
        </p:nvSpPr>
        <p:spPr>
          <a:xfrm>
            <a:off x="8163815" y="5174168"/>
            <a:ext cx="1463783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x 6 =</a:t>
            </a:r>
          </a:p>
        </p:txBody>
      </p:sp>
      <p:sp>
        <p:nvSpPr>
          <p:cNvPr id="13" name="Câu TL B">
            <a:extLst>
              <a:ext uri="{FF2B5EF4-FFF2-40B4-BE49-F238E27FC236}">
                <a16:creationId xmlns:a16="http://schemas.microsoft.com/office/drawing/2014/main" id="{D801FB5C-2BFD-F17B-876F-D06D93AB925C}"/>
              </a:ext>
            </a:extLst>
          </p:cNvPr>
          <p:cNvSpPr/>
          <p:nvPr/>
        </p:nvSpPr>
        <p:spPr>
          <a:xfrm>
            <a:off x="3804325" y="1215895"/>
            <a:ext cx="5409662" cy="1789051"/>
          </a:xfrm>
          <a:prstGeom prst="flowChartTerminator">
            <a:avLst/>
          </a:prstGeom>
          <a:solidFill>
            <a:srgbClr val="FFC00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94A436-4771-4CB5-5444-D0807D8BA47F}"/>
              </a:ext>
            </a:extLst>
          </p:cNvPr>
          <p:cNvSpPr txBox="1"/>
          <p:nvPr/>
        </p:nvSpPr>
        <p:spPr>
          <a:xfrm>
            <a:off x="3044266" y="180256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1 + 1 = 2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4D9EF-4986-3C29-F059-0CF6BC9FE5AD}"/>
              </a:ext>
            </a:extLst>
          </p:cNvPr>
          <p:cNvSpPr txBox="1"/>
          <p:nvPr/>
        </p:nvSpPr>
        <p:spPr>
          <a:xfrm>
            <a:off x="2497326" y="2320516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 2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23367A-7E9E-FDE8-A8AD-D389A1693415}"/>
              </a:ext>
            </a:extLst>
          </p:cNvPr>
          <p:cNvSpPr txBox="1"/>
          <p:nvPr/>
        </p:nvSpPr>
        <p:spPr>
          <a:xfrm>
            <a:off x="3044266" y="1245440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Mẫu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? </a:t>
            </a:r>
          </a:p>
        </p:txBody>
      </p:sp>
    </p:spTree>
    <p:extLst>
      <p:ext uri="{BB962C8B-B14F-4D97-AF65-F5344CB8AC3E}">
        <p14:creationId xmlns:p14="http://schemas.microsoft.com/office/powerpoint/2010/main" val="210447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40BCD-F2DF-FFB5-2DB8-C54AE804B3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42439-DBBB-C684-6587-694535296A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87AC3-99EC-49BA-8ADD-FF1461880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20" y="1309054"/>
            <a:ext cx="2628900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273B45-B207-7C33-CBA5-767E1DFE9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40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5AD505-66A1-D512-C551-CE079860EACD}"/>
              </a:ext>
            </a:extLst>
          </p:cNvPr>
          <p:cNvSpPr txBox="1"/>
          <p:nvPr/>
        </p:nvSpPr>
        <p:spPr>
          <a:xfrm>
            <a:off x="265819" y="4572312"/>
            <a:ext cx="5330413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1 x 5 = 1 + 1 + 1 + 1 + 1 = 5</a:t>
            </a:r>
          </a:p>
          <a:p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1 x 5 =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E3BF82-BFF4-B626-AE89-A371A3A987DE}"/>
              </a:ext>
            </a:extLst>
          </p:cNvPr>
          <p:cNvSpPr txBox="1"/>
          <p:nvPr/>
        </p:nvSpPr>
        <p:spPr>
          <a:xfrm>
            <a:off x="1038297" y="3200600"/>
            <a:ext cx="3712845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x 3 = 1 + 1 + 1 = 3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x 3 =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E76EF-D8F8-00B1-BA17-056AC26C095E}"/>
              </a:ext>
            </a:extLst>
          </p:cNvPr>
          <p:cNvSpPr txBox="1"/>
          <p:nvPr/>
        </p:nvSpPr>
        <p:spPr>
          <a:xfrm>
            <a:off x="6393583" y="3200600"/>
            <a:ext cx="4476236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1 x 4 = 1 + 1 + 1 + 1 = 4</a:t>
            </a:r>
          </a:p>
          <a:p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1 x 4 =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A82A1E-4A6D-C1FB-A9A6-8CEF8DCD6616}"/>
              </a:ext>
            </a:extLst>
          </p:cNvPr>
          <p:cNvSpPr txBox="1"/>
          <p:nvPr/>
        </p:nvSpPr>
        <p:spPr>
          <a:xfrm>
            <a:off x="5784166" y="4526438"/>
            <a:ext cx="5695071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1 x 6 = 1 + 1 + 1 + 1 + 1 + 1 = 6</a:t>
            </a:r>
          </a:p>
          <a:p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1 x 6 = 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8DBD31-40A8-993F-9DD1-106969901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487" y="5823573"/>
            <a:ext cx="7373256" cy="711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âu TL B">
            <a:extLst>
              <a:ext uri="{FF2B5EF4-FFF2-40B4-BE49-F238E27FC236}">
                <a16:creationId xmlns:a16="http://schemas.microsoft.com/office/drawing/2014/main" id="{3A2E2C46-35CA-682B-7248-273CB13A2837}"/>
              </a:ext>
            </a:extLst>
          </p:cNvPr>
          <p:cNvSpPr/>
          <p:nvPr/>
        </p:nvSpPr>
        <p:spPr>
          <a:xfrm>
            <a:off x="3804325" y="1215895"/>
            <a:ext cx="5409662" cy="1789051"/>
          </a:xfrm>
          <a:prstGeom prst="flowChartTerminator">
            <a:avLst/>
          </a:prstGeom>
          <a:solidFill>
            <a:srgbClr val="FFC00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341D4-7F1D-DD8E-8A8C-C9E5EA2D08BC}"/>
              </a:ext>
            </a:extLst>
          </p:cNvPr>
          <p:cNvSpPr txBox="1"/>
          <p:nvPr/>
        </p:nvSpPr>
        <p:spPr>
          <a:xfrm>
            <a:off x="3044266" y="180256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1 + 1 = 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F9C187-4CCA-846E-2C3B-579F7462A714}"/>
              </a:ext>
            </a:extLst>
          </p:cNvPr>
          <p:cNvSpPr txBox="1"/>
          <p:nvPr/>
        </p:nvSpPr>
        <p:spPr>
          <a:xfrm>
            <a:off x="3003546" y="231153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 2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162F0-A5F4-A9DA-7950-A937C1827A0F}"/>
              </a:ext>
            </a:extLst>
          </p:cNvPr>
          <p:cNvSpPr txBox="1"/>
          <p:nvPr/>
        </p:nvSpPr>
        <p:spPr>
          <a:xfrm>
            <a:off x="3044266" y="1245440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Mẫu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? </a:t>
            </a:r>
          </a:p>
        </p:txBody>
      </p:sp>
    </p:spTree>
    <p:extLst>
      <p:ext uri="{BB962C8B-B14F-4D97-AF65-F5344CB8AC3E}">
        <p14:creationId xmlns:p14="http://schemas.microsoft.com/office/powerpoint/2010/main" val="114853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-45518" y="-65632"/>
            <a:ext cx="12191798" cy="4749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3F065E-57C6-BAB5-CB6E-A0D2B2BE6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AC5071-8B83-73F1-3D28-FF35A53CC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35795"/>
            <a:ext cx="1333500" cy="619125"/>
          </a:xfrm>
          <a:prstGeom prst="rect">
            <a:avLst/>
          </a:prstGeom>
        </p:spPr>
      </p:pic>
      <p:pic>
        <p:nvPicPr>
          <p:cNvPr id="21" name="Picture 2" descr="20220425102040_wm_shs-toan-3---tap-1">
            <a:extLst>
              <a:ext uri="{FF2B5EF4-FFF2-40B4-BE49-F238E27FC236}">
                <a16:creationId xmlns:a16="http://schemas.microsoft.com/office/drawing/2014/main" id="{C5B9262E-BEC3-8659-AA8F-8C49B524F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t="12308" b="55692"/>
          <a:stretch/>
        </p:blipFill>
        <p:spPr bwMode="auto">
          <a:xfrm>
            <a:off x="1382840" y="1245357"/>
            <a:ext cx="10496345" cy="5085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B7C33A7-2C31-6DA1-748F-7EE26831176F}"/>
              </a:ext>
            </a:extLst>
          </p:cNvPr>
          <p:cNvSpPr txBox="1"/>
          <p:nvPr/>
        </p:nvSpPr>
        <p:spPr>
          <a:xfrm>
            <a:off x="4574932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AB1FBB-6B05-6C70-1676-33D5AF0F2CAF}"/>
              </a:ext>
            </a:extLst>
          </p:cNvPr>
          <p:cNvSpPr txBox="1"/>
          <p:nvPr/>
        </p:nvSpPr>
        <p:spPr>
          <a:xfrm>
            <a:off x="6272436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8656C6-5F61-6E75-9225-4D75B29E4C4C}"/>
              </a:ext>
            </a:extLst>
          </p:cNvPr>
          <p:cNvSpPr txBox="1"/>
          <p:nvPr/>
        </p:nvSpPr>
        <p:spPr>
          <a:xfrm>
            <a:off x="8103182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532048-DB8B-6613-3177-8F16D064474C}"/>
              </a:ext>
            </a:extLst>
          </p:cNvPr>
          <p:cNvSpPr txBox="1"/>
          <p:nvPr/>
        </p:nvSpPr>
        <p:spPr>
          <a:xfrm>
            <a:off x="9482212" y="259824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C0931C-39C3-E7E2-9302-7E7A8D4233E3}"/>
              </a:ext>
            </a:extLst>
          </p:cNvPr>
          <p:cNvSpPr txBox="1"/>
          <p:nvPr/>
        </p:nvSpPr>
        <p:spPr>
          <a:xfrm>
            <a:off x="9087054" y="3429000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5F2E94-E8E4-7436-A565-D23E577D4B96}"/>
              </a:ext>
            </a:extLst>
          </p:cNvPr>
          <p:cNvSpPr txBox="1"/>
          <p:nvPr/>
        </p:nvSpPr>
        <p:spPr>
          <a:xfrm>
            <a:off x="7315788" y="3979746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45EDC3-059C-7893-CABE-3DE337AB522C}"/>
              </a:ext>
            </a:extLst>
          </p:cNvPr>
          <p:cNvSpPr txBox="1"/>
          <p:nvPr/>
        </p:nvSpPr>
        <p:spPr>
          <a:xfrm>
            <a:off x="5533584" y="406585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3D565F-DB9A-4161-77A6-8EC9E39B07DB}"/>
              </a:ext>
            </a:extLst>
          </p:cNvPr>
          <p:cNvSpPr txBox="1"/>
          <p:nvPr/>
        </p:nvSpPr>
        <p:spPr>
          <a:xfrm>
            <a:off x="3928023" y="4342931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244BD7-BF88-DCA2-28D0-32BFFAADD57C}"/>
              </a:ext>
            </a:extLst>
          </p:cNvPr>
          <p:cNvSpPr txBox="1"/>
          <p:nvPr/>
        </p:nvSpPr>
        <p:spPr>
          <a:xfrm>
            <a:off x="3362765" y="4949949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0C50FB-372C-41D1-2550-4FFA66E7E425}"/>
              </a:ext>
            </a:extLst>
          </p:cNvPr>
          <p:cNvSpPr txBox="1"/>
          <p:nvPr/>
        </p:nvSpPr>
        <p:spPr>
          <a:xfrm>
            <a:off x="4563994" y="5336696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BC76EA-129D-91BB-4EAA-02B9B02D6887}"/>
              </a:ext>
            </a:extLst>
          </p:cNvPr>
          <p:cNvSpPr txBox="1"/>
          <p:nvPr/>
        </p:nvSpPr>
        <p:spPr>
          <a:xfrm>
            <a:off x="6474655" y="529619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0C1B99-C24C-5CFF-D8F5-3673A20E3A28}"/>
              </a:ext>
            </a:extLst>
          </p:cNvPr>
          <p:cNvSpPr txBox="1"/>
          <p:nvPr/>
        </p:nvSpPr>
        <p:spPr>
          <a:xfrm>
            <a:off x="8442469" y="5089459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065955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-45518" y="-65632"/>
            <a:ext cx="12191798" cy="4749800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296" y="-165500"/>
            <a:ext cx="134620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104264" y="310462"/>
            <a:ext cx="2162810" cy="768350"/>
            <a:chOff x="193" y="680"/>
            <a:chExt cx="3406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2642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Tính</a:t>
              </a: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4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EA6FED4-ECC4-44EE-9F4B-DD20787B3BC4}"/>
              </a:ext>
            </a:extLst>
          </p:cNvPr>
          <p:cNvSpPr txBox="1"/>
          <p:nvPr/>
        </p:nvSpPr>
        <p:spPr>
          <a:xfrm>
            <a:off x="290504" y="1180700"/>
            <a:ext cx="112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5A6EB4-5937-45B3-8F21-D4915F6CE719}"/>
              </a:ext>
            </a:extLst>
          </p:cNvPr>
          <p:cNvGrpSpPr/>
          <p:nvPr/>
        </p:nvGrpSpPr>
        <p:grpSpPr>
          <a:xfrm>
            <a:off x="1279272" y="1206221"/>
            <a:ext cx="3246120" cy="707886"/>
            <a:chOff x="1417320" y="1194360"/>
            <a:chExt cx="3246120" cy="707886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5274CE2-B283-4207-8FB9-1DD2FFD932FE}"/>
                </a:ext>
              </a:extLst>
            </p:cNvPr>
            <p:cNvSpPr txBox="1"/>
            <p:nvPr/>
          </p:nvSpPr>
          <p:spPr>
            <a:xfrm>
              <a:off x="1417320" y="1194360"/>
              <a:ext cx="3246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4 x      = 8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2D57D43-DA55-4323-A898-4F50C5485F1A}"/>
                </a:ext>
              </a:extLst>
            </p:cNvPr>
            <p:cNvSpPr/>
            <p:nvPr/>
          </p:nvSpPr>
          <p:spPr>
            <a:xfrm>
              <a:off x="2267074" y="1258356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B29A70F-77A5-47B6-92D5-E946B711F86F}"/>
              </a:ext>
            </a:extLst>
          </p:cNvPr>
          <p:cNvGrpSpPr/>
          <p:nvPr/>
        </p:nvGrpSpPr>
        <p:grpSpPr>
          <a:xfrm>
            <a:off x="1152144" y="2309268"/>
            <a:ext cx="3522215" cy="707886"/>
            <a:chOff x="1141225" y="1194360"/>
            <a:chExt cx="3522215" cy="707886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E4884E2-83FB-4058-BCFA-11B0E067F62B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12 :      = 3</a:t>
              </a:r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D4A472CC-5D7C-4959-B9C7-517BB0DEF33E}"/>
                </a:ext>
              </a:extLst>
            </p:cNvPr>
            <p:cNvSpPr/>
            <p:nvPr/>
          </p:nvSpPr>
          <p:spPr>
            <a:xfrm>
              <a:off x="2175634" y="1248461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F6DDC87-C126-4FA7-B44A-7BABEA04C84B}"/>
              </a:ext>
            </a:extLst>
          </p:cNvPr>
          <p:cNvGrpSpPr/>
          <p:nvPr/>
        </p:nvGrpSpPr>
        <p:grpSpPr>
          <a:xfrm>
            <a:off x="1141225" y="3429000"/>
            <a:ext cx="3522215" cy="707886"/>
            <a:chOff x="1141225" y="1194360"/>
            <a:chExt cx="3522215" cy="707886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3B0D50E-7680-4C90-839B-9894F401509C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3 x      = 18</a:t>
              </a:r>
            </a:p>
          </p:txBody>
        </p:sp>
        <p:sp>
          <p:nvSpPr>
            <p:cNvPr id="232" name="Rectangle: Rounded Corners 231">
              <a:extLst>
                <a:ext uri="{FF2B5EF4-FFF2-40B4-BE49-F238E27FC236}">
                  <a16:creationId xmlns:a16="http://schemas.microsoft.com/office/drawing/2014/main" id="{F2B651EA-EB0F-42AA-8011-FABECEB550A4}"/>
                </a:ext>
              </a:extLst>
            </p:cNvPr>
            <p:cNvSpPr/>
            <p:nvPr/>
          </p:nvSpPr>
          <p:spPr>
            <a:xfrm>
              <a:off x="2065906" y="1276797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6162115-4360-41AF-B169-95117CC647C9}"/>
              </a:ext>
            </a:extLst>
          </p:cNvPr>
          <p:cNvGrpSpPr/>
          <p:nvPr/>
        </p:nvGrpSpPr>
        <p:grpSpPr>
          <a:xfrm>
            <a:off x="1152144" y="4484183"/>
            <a:ext cx="3522215" cy="707886"/>
            <a:chOff x="1141225" y="1194360"/>
            <a:chExt cx="3522215" cy="707886"/>
          </a:xfrm>
        </p:grpSpPr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669559A2-7AD6-4D45-AF98-C1897E55E32E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25:       = 5</a:t>
              </a:r>
            </a:p>
          </p:txBody>
        </p:sp>
        <p:sp>
          <p:nvSpPr>
            <p:cNvPr id="235" name="Rectangle: Rounded Corners 234">
              <a:extLst>
                <a:ext uri="{FF2B5EF4-FFF2-40B4-BE49-F238E27FC236}">
                  <a16:creationId xmlns:a16="http://schemas.microsoft.com/office/drawing/2014/main" id="{323ECE00-258A-45D1-9B4B-8F2F43889FBE}"/>
                </a:ext>
              </a:extLst>
            </p:cNvPr>
            <p:cNvSpPr/>
            <p:nvPr/>
          </p:nvSpPr>
          <p:spPr>
            <a:xfrm>
              <a:off x="2065906" y="1276797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pic>
        <p:nvPicPr>
          <p:cNvPr id="236" name="Picture 235">
            <a:extLst>
              <a:ext uri="{FF2B5EF4-FFF2-40B4-BE49-F238E27FC236}">
                <a16:creationId xmlns:a16="http://schemas.microsoft.com/office/drawing/2014/main" id="{D5483A99-C1A2-44F4-A182-44F37CD8943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78" y="836112"/>
            <a:ext cx="1337227" cy="1275575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6CE02323-0D87-418F-A782-49229ED2E85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22" y="3055942"/>
            <a:ext cx="1338882" cy="1142716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C3BBA74C-B4AA-4816-B39A-D7EC45D54C0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78" y="1813229"/>
            <a:ext cx="1288368" cy="1275612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2CB58D3B-8E34-4333-839C-73DD0704D75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13" y="4219323"/>
            <a:ext cx="1597898" cy="1142716"/>
          </a:xfrm>
          <a:prstGeom prst="rect">
            <a:avLst/>
          </a:prstGeom>
        </p:spPr>
      </p:pic>
      <p:sp>
        <p:nvSpPr>
          <p:cNvPr id="252" name="TextBox 251">
            <a:extLst>
              <a:ext uri="{FF2B5EF4-FFF2-40B4-BE49-F238E27FC236}">
                <a16:creationId xmlns:a16="http://schemas.microsoft.com/office/drawing/2014/main" id="{0C48D15D-77FC-47B9-B99F-11FAFC3BC3E5}"/>
              </a:ext>
            </a:extLst>
          </p:cNvPr>
          <p:cNvSpPr txBox="1"/>
          <p:nvPr/>
        </p:nvSpPr>
        <p:spPr>
          <a:xfrm>
            <a:off x="3795492" y="252422"/>
            <a:ext cx="73876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80号-萌趣小鱼体"/>
              <a:cs typeface="+mn-cs"/>
            </a:endParaRP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2858D834-4459-475D-BDD4-B32EDF4BE1ED}"/>
              </a:ext>
            </a:extLst>
          </p:cNvPr>
          <p:cNvGrpSpPr/>
          <p:nvPr/>
        </p:nvGrpSpPr>
        <p:grpSpPr>
          <a:xfrm>
            <a:off x="4086831" y="4509944"/>
            <a:ext cx="2487374" cy="2111639"/>
            <a:chOff x="6445336" y="2080796"/>
            <a:chExt cx="1587862" cy="1412760"/>
          </a:xfrm>
        </p:grpSpPr>
        <p:pic>
          <p:nvPicPr>
            <p:cNvPr id="254" name="图片 2" descr="2">
              <a:extLst>
                <a:ext uri="{FF2B5EF4-FFF2-40B4-BE49-F238E27FC236}">
                  <a16:creationId xmlns:a16="http://schemas.microsoft.com/office/drawing/2014/main" id="{EFD30281-A6B8-4B6C-BE0D-AA1CD0FCF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61867" y="2080796"/>
              <a:ext cx="1099034" cy="931891"/>
            </a:xfrm>
            <a:prstGeom prst="rect">
              <a:avLst/>
            </a:prstGeom>
          </p:spPr>
        </p:pic>
        <p:sp>
          <p:nvSpPr>
            <p:cNvPr id="255" name="Rounded Rectangle 35">
              <a:extLst>
                <a:ext uri="{FF2B5EF4-FFF2-40B4-BE49-F238E27FC236}">
                  <a16:creationId xmlns:a16="http://schemas.microsoft.com/office/drawing/2014/main" id="{2568A832-1F18-45E6-B8B4-2AF7E953B8A9}"/>
                </a:ext>
              </a:extLst>
            </p:cNvPr>
            <p:cNvSpPr/>
            <p:nvPr/>
          </p:nvSpPr>
          <p:spPr>
            <a:xfrm>
              <a:off x="6445336" y="2771921"/>
              <a:ext cx="1587862" cy="721635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Hoạt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</a:rPr>
                <a:t>động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</a:p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</a:rPr>
                <a:t> 2</a:t>
              </a:r>
            </a:p>
          </p:txBody>
        </p:sp>
      </p:grpSp>
      <p:sp>
        <p:nvSpPr>
          <p:cNvPr id="256" name="TextBox 255">
            <a:extLst>
              <a:ext uri="{FF2B5EF4-FFF2-40B4-BE49-F238E27FC236}">
                <a16:creationId xmlns:a16="http://schemas.microsoft.com/office/drawing/2014/main" id="{F5432336-B8A8-47B2-9C13-C5CBE64861E7}"/>
              </a:ext>
            </a:extLst>
          </p:cNvPr>
          <p:cNvSpPr txBox="1"/>
          <p:nvPr/>
        </p:nvSpPr>
        <p:spPr>
          <a:xfrm>
            <a:off x="5080242" y="1119956"/>
            <a:ext cx="112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47FB75-D191-4190-8A0F-D74939B79DE7}"/>
              </a:ext>
            </a:extLst>
          </p:cNvPr>
          <p:cNvGrpSpPr/>
          <p:nvPr/>
        </p:nvGrpSpPr>
        <p:grpSpPr>
          <a:xfrm>
            <a:off x="7979294" y="1661575"/>
            <a:ext cx="3291840" cy="2562125"/>
            <a:chOff x="7029388" y="2196919"/>
            <a:chExt cx="3291840" cy="256212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D3675A1-611F-4E9E-96CE-B3621EC19CEB}"/>
                </a:ext>
              </a:extLst>
            </p:cNvPr>
            <p:cNvSpPr/>
            <p:nvPr/>
          </p:nvSpPr>
          <p:spPr>
            <a:xfrm>
              <a:off x="7029388" y="4051158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B28DC7A0-D63A-4145-9CFF-79491DAE5745}"/>
                </a:ext>
              </a:extLst>
            </p:cNvPr>
            <p:cNvSpPr/>
            <p:nvPr/>
          </p:nvSpPr>
          <p:spPr>
            <a:xfrm>
              <a:off x="7852348" y="4022726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D2E6E177-3936-43C9-B515-E778C4CE2458}"/>
                </a:ext>
              </a:extLst>
            </p:cNvPr>
            <p:cNvSpPr/>
            <p:nvPr/>
          </p:nvSpPr>
          <p:spPr>
            <a:xfrm>
              <a:off x="8675308" y="39710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321C3338-116A-4ECA-9E0A-C826533CFD7E}"/>
                </a:ext>
              </a:extLst>
            </p:cNvPr>
            <p:cNvSpPr/>
            <p:nvPr/>
          </p:nvSpPr>
          <p:spPr>
            <a:xfrm>
              <a:off x="9498268" y="39710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6CD37500-31F8-4962-937D-BF213C9064EF}"/>
                </a:ext>
              </a:extLst>
            </p:cNvPr>
            <p:cNvSpPr/>
            <p:nvPr/>
          </p:nvSpPr>
          <p:spPr>
            <a:xfrm>
              <a:off x="7489301" y="3451086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F560EDCC-E126-4848-9A38-EAD0C207E77A}"/>
                </a:ext>
              </a:extLst>
            </p:cNvPr>
            <p:cNvSpPr/>
            <p:nvPr/>
          </p:nvSpPr>
          <p:spPr>
            <a:xfrm>
              <a:off x="8312261" y="3395268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3A285C8E-E467-4922-A4EA-F95DE6534F80}"/>
                </a:ext>
              </a:extLst>
            </p:cNvPr>
            <p:cNvSpPr/>
            <p:nvPr/>
          </p:nvSpPr>
          <p:spPr>
            <a:xfrm>
              <a:off x="9137733" y="3381060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E45494BE-B623-4C59-B481-56E5AC9383D5}"/>
                </a:ext>
              </a:extLst>
            </p:cNvPr>
            <p:cNvSpPr/>
            <p:nvPr/>
          </p:nvSpPr>
          <p:spPr>
            <a:xfrm>
              <a:off x="7889862" y="28243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DC44DE1A-5391-4FF1-87DF-08555397CBE5}"/>
                </a:ext>
              </a:extLst>
            </p:cNvPr>
            <p:cNvSpPr/>
            <p:nvPr/>
          </p:nvSpPr>
          <p:spPr>
            <a:xfrm>
              <a:off x="8723741" y="2786939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6EC37890-18E0-4570-98D4-2CA14EA0F867}"/>
                </a:ext>
              </a:extLst>
            </p:cNvPr>
            <p:cNvSpPr/>
            <p:nvPr/>
          </p:nvSpPr>
          <p:spPr>
            <a:xfrm>
              <a:off x="8257762" y="2196919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8CA4AE-02E7-42CF-B650-5C0EDCE13189}"/>
              </a:ext>
            </a:extLst>
          </p:cNvPr>
          <p:cNvGrpSpPr/>
          <p:nvPr/>
        </p:nvGrpSpPr>
        <p:grpSpPr>
          <a:xfrm>
            <a:off x="8420215" y="4221983"/>
            <a:ext cx="822960" cy="824627"/>
            <a:chOff x="8420215" y="4221983"/>
            <a:chExt cx="822960" cy="824627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1A380E00-2ABF-4DCD-84A2-F36828A61ECA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CEC362-C4DA-405E-963C-C6CAD06EC2FD}"/>
                </a:ext>
              </a:extLst>
            </p:cNvPr>
            <p:cNvSpPr txBox="1"/>
            <p:nvPr/>
          </p:nvSpPr>
          <p:spPr>
            <a:xfrm>
              <a:off x="8632301" y="4461835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0CFC02CB-8CDD-4CA1-B2E9-55AF3749FC5E}"/>
              </a:ext>
            </a:extLst>
          </p:cNvPr>
          <p:cNvSpPr/>
          <p:nvPr/>
        </p:nvSpPr>
        <p:spPr>
          <a:xfrm>
            <a:off x="8629789" y="3055942"/>
            <a:ext cx="459347" cy="4554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5BED4BD0-B97A-4F04-B1C7-11F82EF81C8C}"/>
              </a:ext>
            </a:extLst>
          </p:cNvPr>
          <p:cNvGrpSpPr/>
          <p:nvPr/>
        </p:nvGrpSpPr>
        <p:grpSpPr>
          <a:xfrm>
            <a:off x="9269268" y="4216308"/>
            <a:ext cx="822960" cy="856772"/>
            <a:chOff x="8420215" y="4221983"/>
            <a:chExt cx="822960" cy="856772"/>
          </a:xfrm>
        </p:grpSpPr>
        <p:sp>
          <p:nvSpPr>
            <p:cNvPr id="267" name="Left Brace 266">
              <a:extLst>
                <a:ext uri="{FF2B5EF4-FFF2-40B4-BE49-F238E27FC236}">
                  <a16:creationId xmlns:a16="http://schemas.microsoft.com/office/drawing/2014/main" id="{8DC86499-987D-4D46-BD8D-EA47F99F3548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3AA6D2EE-8D85-4B8C-BB65-321C900A8E3B}"/>
                </a:ext>
              </a:extLst>
            </p:cNvPr>
            <p:cNvSpPr txBox="1"/>
            <p:nvPr/>
          </p:nvSpPr>
          <p:spPr>
            <a:xfrm>
              <a:off x="8667808" y="4493980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269" name="Oval 268">
            <a:extLst>
              <a:ext uri="{FF2B5EF4-FFF2-40B4-BE49-F238E27FC236}">
                <a16:creationId xmlns:a16="http://schemas.microsoft.com/office/drawing/2014/main" id="{D3C65FD8-58C9-4AA1-910E-79C03616EC2D}"/>
              </a:ext>
            </a:extLst>
          </p:cNvPr>
          <p:cNvSpPr/>
          <p:nvPr/>
        </p:nvSpPr>
        <p:spPr>
          <a:xfrm>
            <a:off x="9420660" y="3010949"/>
            <a:ext cx="459347" cy="4554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AE63A277-E644-466D-BCF2-006541ACF8F2}"/>
              </a:ext>
            </a:extLst>
          </p:cNvPr>
          <p:cNvGrpSpPr/>
          <p:nvPr/>
        </p:nvGrpSpPr>
        <p:grpSpPr>
          <a:xfrm>
            <a:off x="10171177" y="4219323"/>
            <a:ext cx="822960" cy="856772"/>
            <a:chOff x="8420215" y="4221983"/>
            <a:chExt cx="822960" cy="856772"/>
          </a:xfrm>
        </p:grpSpPr>
        <p:sp>
          <p:nvSpPr>
            <p:cNvPr id="275" name="Left Brace 274">
              <a:extLst>
                <a:ext uri="{FF2B5EF4-FFF2-40B4-BE49-F238E27FC236}">
                  <a16:creationId xmlns:a16="http://schemas.microsoft.com/office/drawing/2014/main" id="{8694232F-C234-4B98-B4AC-37FB01D42BB4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8584CE37-83A4-4E67-B151-83CD84233445}"/>
                </a:ext>
              </a:extLst>
            </p:cNvPr>
            <p:cNvSpPr txBox="1"/>
            <p:nvPr/>
          </p:nvSpPr>
          <p:spPr>
            <a:xfrm>
              <a:off x="8667808" y="4493980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320F219E-47F2-4B21-8FDA-BD33DF918348}"/>
              </a:ext>
            </a:extLst>
          </p:cNvPr>
          <p:cNvSpPr/>
          <p:nvPr/>
        </p:nvSpPr>
        <p:spPr>
          <a:xfrm>
            <a:off x="10180288" y="2955676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CB6A60C6-7103-4B8F-B786-B9691EC9100E}"/>
              </a:ext>
            </a:extLst>
          </p:cNvPr>
          <p:cNvSpPr/>
          <p:nvPr/>
        </p:nvSpPr>
        <p:spPr>
          <a:xfrm>
            <a:off x="9746668" y="2343218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E57E854F-9094-4717-AF6A-81EF65AD914B}"/>
              </a:ext>
            </a:extLst>
          </p:cNvPr>
          <p:cNvSpPr/>
          <p:nvPr/>
        </p:nvSpPr>
        <p:spPr>
          <a:xfrm>
            <a:off x="8991833" y="2361763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EB3A867B-7FDE-4FD9-87B1-66C098095A0D}"/>
              </a:ext>
            </a:extLst>
          </p:cNvPr>
          <p:cNvSpPr/>
          <p:nvPr/>
        </p:nvSpPr>
        <p:spPr>
          <a:xfrm>
            <a:off x="9215758" y="1687412"/>
            <a:ext cx="849053" cy="67626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64722365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12" grpId="0" animBg="1"/>
      <p:bldP spid="269" grpId="0" animBg="1"/>
      <p:bldP spid="13" grpId="0" animBg="1"/>
      <p:bldP spid="277" grpId="0" animBg="1"/>
      <p:bldP spid="278" grpId="0" animBg="1"/>
      <p:bldP spid="2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-50800"/>
            <a:ext cx="1717675" cy="1717675"/>
          </a:xfrm>
          <a:prstGeom prst="rect">
            <a:avLst/>
          </a:prstGeom>
        </p:spPr>
      </p:pic>
      <p:sp>
        <p:nvSpPr>
          <p:cNvPr id="32" name="Text Box 31"/>
          <p:cNvSpPr txBox="1"/>
          <p:nvPr/>
        </p:nvSpPr>
        <p:spPr>
          <a:xfrm>
            <a:off x="6422854" y="2675156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x 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332577" y="3765550"/>
            <a:ext cx="216408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+ 2 + 2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618434" y="4834255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52868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: 2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724265" y="4805045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7" y="216547"/>
            <a:ext cx="1476375" cy="8286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44" y="5796649"/>
            <a:ext cx="1013529" cy="94442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65125" y="2687955"/>
            <a:ext cx="5549265" cy="37826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641350" y="2811145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638725" y="3649968"/>
            <a:ext cx="5353050" cy="182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lấy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bất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nhóm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40522" y="-920115"/>
            <a:ext cx="7021830" cy="3608070"/>
            <a:chOff x="4288" y="-1240"/>
            <a:chExt cx="11058" cy="5682"/>
          </a:xfrm>
        </p:grpSpPr>
        <p:pic>
          <p:nvPicPr>
            <p:cNvPr id="12" name="Picture 11" descr="Picture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8" y="-1240"/>
              <a:ext cx="11059" cy="5683"/>
            </a:xfrm>
            <a:prstGeom prst="rect">
              <a:avLst/>
            </a:prstGeom>
          </p:spPr>
        </p:pic>
        <p:pic>
          <p:nvPicPr>
            <p:cNvPr id="15" name="Picture 14" descr="Picture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98" y="955"/>
              <a:ext cx="9341" cy="2371"/>
            </a:xfrm>
            <a:prstGeom prst="rect">
              <a:avLst/>
            </a:prstGeom>
          </p:spPr>
        </p:pic>
      </p:grpSp>
      <p:sp>
        <p:nvSpPr>
          <p:cNvPr id="20" name="Text Box 3">
            <a:extLst>
              <a:ext uri="{FF2B5EF4-FFF2-40B4-BE49-F238E27FC236}">
                <a16:creationId xmlns:a16="http://schemas.microsoft.com/office/drawing/2014/main" id="{1C7D01AC-C3ED-4B94-9F15-FC37E5ECE70D}"/>
              </a:ext>
            </a:extLst>
          </p:cNvPr>
          <p:cNvSpPr txBox="1"/>
          <p:nvPr/>
        </p:nvSpPr>
        <p:spPr>
          <a:xfrm>
            <a:off x="1032827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: 3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8C328012-6088-4709-9D57-DCB17DB3EC48}"/>
              </a:ext>
            </a:extLst>
          </p:cNvPr>
          <p:cNvSpPr txBox="1"/>
          <p:nvPr/>
        </p:nvSpPr>
        <p:spPr>
          <a:xfrm>
            <a:off x="10361124" y="4828540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/>
      <p:bldP spid="17" grpId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E0E1A-380C-5756-F927-CEBFC473F51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239079" y="1435323"/>
            <a:ext cx="6894513" cy="6365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5A7E557-155E-796B-CA46-12DA1BC412FA}"/>
              </a:ext>
            </a:extLst>
          </p:cNvPr>
          <p:cNvGraphicFramePr/>
          <p:nvPr/>
        </p:nvGraphicFramePr>
        <p:xfrm>
          <a:off x="-1026254" y="2359402"/>
          <a:ext cx="13425181" cy="330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C4811743-241E-6CDE-3E49-AC225C678D61}"/>
              </a:ext>
            </a:extLst>
          </p:cNvPr>
          <p:cNvSpPr/>
          <p:nvPr/>
        </p:nvSpPr>
        <p:spPr>
          <a:xfrm>
            <a:off x="952151" y="2353261"/>
            <a:ext cx="1015068" cy="954249"/>
          </a:xfrm>
          <a:prstGeom prst="ellipse">
            <a:avLst/>
          </a:prstGeom>
          <a:solidFill>
            <a:srgbClr val="AEC8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E0C2B5-951D-3E0E-DB69-E4C0CFF2EA89}"/>
              </a:ext>
            </a:extLst>
          </p:cNvPr>
          <p:cNvSpPr/>
          <p:nvPr/>
        </p:nvSpPr>
        <p:spPr>
          <a:xfrm>
            <a:off x="952150" y="4729298"/>
            <a:ext cx="1015069" cy="954249"/>
          </a:xfrm>
          <a:prstGeom prst="ellipse">
            <a:avLst/>
          </a:prstGeom>
          <a:solidFill>
            <a:srgbClr val="A04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A8925C-5C8E-0C9C-EF82-B7958348B5FC}"/>
              </a:ext>
            </a:extLst>
          </p:cNvPr>
          <p:cNvSpPr/>
          <p:nvPr/>
        </p:nvSpPr>
        <p:spPr>
          <a:xfrm>
            <a:off x="981513" y="3544350"/>
            <a:ext cx="956344" cy="954249"/>
          </a:xfrm>
          <a:prstGeom prst="ellipse">
            <a:avLst/>
          </a:prstGeom>
          <a:solidFill>
            <a:srgbClr val="81A4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00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90" y="3968266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17" y="309477"/>
            <a:ext cx="10100345" cy="41725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ECF69D-47F5-B0AA-007F-4C844D0088AE}"/>
              </a:ext>
            </a:extLst>
          </p:cNvPr>
          <p:cNvSpPr txBox="1"/>
          <p:nvPr/>
        </p:nvSpPr>
        <p:spPr>
          <a:xfrm>
            <a:off x="1912690" y="94462"/>
            <a:ext cx="869099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3 – HOẠT ĐỘNG TIẾP NỐI 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116F73F-2638-69FC-6E11-364F79D3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182" y="2193734"/>
            <a:ext cx="8041490" cy="1143000"/>
          </a:xfrm>
        </p:spPr>
        <p:txBody>
          <a:bodyPr>
            <a:noAutofit/>
          </a:bodyPr>
          <a:lstStyle/>
          <a:p>
            <a:pPr algn="just"/>
            <a:r>
              <a:rPr lang="en-US" sz="3600" dirty="0"/>
              <a:t>- </a:t>
            </a:r>
            <a:r>
              <a:rPr lang="en-US" sz="3600" dirty="0" err="1"/>
              <a:t>Ôn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bảng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r>
              <a:rPr lang="en-US" sz="3600" dirty="0"/>
              <a:t>, </a:t>
            </a:r>
            <a:r>
              <a:rPr lang="en-US" sz="3600" dirty="0" err="1"/>
              <a:t>bảng</a:t>
            </a:r>
            <a:r>
              <a:rPr lang="en-US" sz="3600" dirty="0"/>
              <a:t> chia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- </a:t>
            </a:r>
            <a:r>
              <a:rPr lang="en-US" sz="3600" dirty="0" err="1"/>
              <a:t>Chuẩn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: </a:t>
            </a:r>
            <a:r>
              <a:rPr lang="en-US" sz="3600" dirty="0" err="1"/>
              <a:t>Luyện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chung</a:t>
            </a:r>
            <a:r>
              <a:rPr lang="en-US" sz="3600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154216-1DB5-E8EA-3B52-5BD8D662C7BD}"/>
              </a:ext>
            </a:extLst>
          </p:cNvPr>
          <p:cNvSpPr txBox="1"/>
          <p:nvPr/>
        </p:nvSpPr>
        <p:spPr>
          <a:xfrm>
            <a:off x="2087737" y="2845040"/>
            <a:ext cx="722887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1 – KHỞI ĐỘNG 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" b="96611"/>
          <a:stretch>
            <a:fillRect/>
          </a:stretch>
        </p:blipFill>
        <p:spPr>
          <a:xfrm>
            <a:off x="-153989" y="0"/>
            <a:ext cx="11023602" cy="1257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7" y="2284120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25" y="1356372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" y="931584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pic>
        <p:nvPicPr>
          <p:cNvPr id="4" name="Picture 3" descr="Picture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2095" y="603885"/>
            <a:ext cx="7339330" cy="3542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" y="1"/>
            <a:ext cx="12192000" cy="6857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08" y="4224476"/>
            <a:ext cx="2457769" cy="30249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322" y="4515541"/>
            <a:ext cx="2000452" cy="24620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558211"/>
            <a:ext cx="2844800" cy="284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21" y="4494947"/>
            <a:ext cx="2032000" cy="203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37" y="3584445"/>
            <a:ext cx="2960612" cy="2960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-192155"/>
            <a:ext cx="10981267" cy="492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5460B0-11AD-CE30-36EA-E3A161CAC684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9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6869680"/>
          </a:xfrm>
          <a:prstGeom prst="rect">
            <a:avLst/>
          </a:prstGeom>
        </p:spPr>
      </p:pic>
      <p:pic>
        <p:nvPicPr>
          <p:cNvPr id="496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FEF8B2CE-030C-4A0D-88AE-74F16EBC7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-228600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67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6DFDEEE0-C4B2-4FE3-B3D2-E28504AB2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1114718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7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C3AC7B58-02C2-49E6-8EA3-E7B071E9B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2313557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345089A-E08E-4340-9B5B-F049F8026C5A}"/>
              </a:ext>
            </a:extLst>
          </p:cNvPr>
          <p:cNvSpPr/>
          <p:nvPr/>
        </p:nvSpPr>
        <p:spPr>
          <a:xfrm>
            <a:off x="801131" y="1012667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72C1AD8-2ACB-4189-A2FC-BB973BF5051B}"/>
              </a:ext>
            </a:extLst>
          </p:cNvPr>
          <p:cNvSpPr/>
          <p:nvPr/>
        </p:nvSpPr>
        <p:spPr>
          <a:xfrm>
            <a:off x="712666" y="2229303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A2308-EB10-47ED-8F4A-97F061362FD3}"/>
              </a:ext>
            </a:extLst>
          </p:cNvPr>
          <p:cNvSpPr/>
          <p:nvPr/>
        </p:nvSpPr>
        <p:spPr>
          <a:xfrm>
            <a:off x="712666" y="3376976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964C97-896D-48FE-8B86-1507D47B71E3}"/>
              </a:ext>
            </a:extLst>
          </p:cNvPr>
          <p:cNvSpPr/>
          <p:nvPr/>
        </p:nvSpPr>
        <p:spPr>
          <a:xfrm>
            <a:off x="712666" y="591414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pic>
        <p:nvPicPr>
          <p:cNvPr id="4" name="Hoa 1" descr="Peashooter/Gallery | Plants vs. Zombies Wiki | Fandom">
            <a:extLst>
              <a:ext uri="{FF2B5EF4-FFF2-40B4-BE49-F238E27FC236}">
                <a16:creationId xmlns:a16="http://schemas.microsoft.com/office/drawing/2014/main" id="{4B2A375F-93D3-4216-AD06-80D999544C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388760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oa 2" descr="Peashooter/Gallery | Plants vs. Zombies Wiki | Fandom">
            <a:extLst>
              <a:ext uri="{FF2B5EF4-FFF2-40B4-BE49-F238E27FC236}">
                <a16:creationId xmlns:a16="http://schemas.microsoft.com/office/drawing/2014/main" id="{8ABDF249-FABE-49E3-92E9-4C246929E4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1677553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oa 3" descr="Peashooter/Gallery | Plants vs. Zombies Wiki | Fandom">
            <a:extLst>
              <a:ext uri="{FF2B5EF4-FFF2-40B4-BE49-F238E27FC236}">
                <a16:creationId xmlns:a16="http://schemas.microsoft.com/office/drawing/2014/main" id="{A4435000-DBD7-4F2D-94BE-1049721AF4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2882899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E774E798-E5CF-4D95-AD0F-2FB09AD7E72E}"/>
              </a:ext>
            </a:extLst>
          </p:cNvPr>
          <p:cNvSpPr/>
          <p:nvPr/>
        </p:nvSpPr>
        <p:spPr>
          <a:xfrm>
            <a:off x="3702175" y="383450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B8C6C9-6AAD-4CD1-AC17-BF690C0B26AB}"/>
              </a:ext>
            </a:extLst>
          </p:cNvPr>
          <p:cNvSpPr/>
          <p:nvPr/>
        </p:nvSpPr>
        <p:spPr>
          <a:xfrm>
            <a:off x="4651356" y="1680855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48C1F59-7264-4BD5-9F7C-940986BDCB80}"/>
              </a:ext>
            </a:extLst>
          </p:cNvPr>
          <p:cNvSpPr/>
          <p:nvPr/>
        </p:nvSpPr>
        <p:spPr>
          <a:xfrm>
            <a:off x="6188778" y="482136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33ECEDB-6FC7-440E-B826-9B94CD94AD67}"/>
              </a:ext>
            </a:extLst>
          </p:cNvPr>
          <p:cNvSpPr/>
          <p:nvPr/>
        </p:nvSpPr>
        <p:spPr>
          <a:xfrm>
            <a:off x="7681252" y="593769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A2BE852-05CF-4508-9423-ECE975AA399F}"/>
              </a:ext>
            </a:extLst>
          </p:cNvPr>
          <p:cNvSpPr/>
          <p:nvPr/>
        </p:nvSpPr>
        <p:spPr>
          <a:xfrm>
            <a:off x="6440486" y="2642193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pic>
        <p:nvPicPr>
          <p:cNvPr id="12" name="Zombies 1">
            <a:extLst>
              <a:ext uri="{FF2B5EF4-FFF2-40B4-BE49-F238E27FC236}">
                <a16:creationId xmlns:a16="http://schemas.microsoft.com/office/drawing/2014/main" id="{FEAC674E-600C-4274-8516-A67C483C83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447549" y="-25400"/>
            <a:ext cx="2867652" cy="203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Zombies 2">
            <a:extLst>
              <a:ext uri="{FF2B5EF4-FFF2-40B4-BE49-F238E27FC236}">
                <a16:creationId xmlns:a16="http://schemas.microsoft.com/office/drawing/2014/main" id="{C6CFEDB1-9B30-4B6F-B2E4-7F4E6E4C18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188777" y="820829"/>
            <a:ext cx="3105332" cy="22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Zombies 3">
            <a:extLst>
              <a:ext uri="{FF2B5EF4-FFF2-40B4-BE49-F238E27FC236}">
                <a16:creationId xmlns:a16="http://schemas.microsoft.com/office/drawing/2014/main" id="{AB6EF39D-2EED-4ACF-B3CD-0D5B366D13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017240" y="2105773"/>
            <a:ext cx="3012608" cy="21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3A6E9A-288E-4DBA-9517-E20456CEC2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70" y="508255"/>
            <a:ext cx="484335" cy="4599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9095D32-B834-44BB-99D7-EFA6780E66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9" y="1805418"/>
            <a:ext cx="457808" cy="4347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AF20B7C-A436-4D97-AD90-75E91ABAE1D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9" y="3037965"/>
            <a:ext cx="453747" cy="430940"/>
          </a:xfrm>
          <a:prstGeom prst="rect">
            <a:avLst/>
          </a:prstGeom>
        </p:spPr>
      </p:pic>
      <p:pic>
        <p:nvPicPr>
          <p:cNvPr id="6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6E572FBF-75B1-4121-9932-1E81946F5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5040457" y="74533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59C459A0-546C-406C-9A6E-8F7C2D0FA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6563000" y="1746163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6764F4DA-E16C-432A-AB82-F84E1CACE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3976889" y="303141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819FC3-E0EA-4E1A-B133-D1307B8A12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53" y="745331"/>
            <a:ext cx="900116" cy="85487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AC0E081-5262-40E1-9D14-DCD2F866B9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70" y="1529652"/>
            <a:ext cx="956375" cy="90830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BC14EFD-828A-4F77-B71E-B99908C7853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48" y="2798555"/>
            <a:ext cx="991352" cy="941520"/>
          </a:xfrm>
          <a:prstGeom prst="rect">
            <a:avLst/>
          </a:prstGeom>
        </p:spPr>
      </p:pic>
      <p:pic>
        <p:nvPicPr>
          <p:cNvPr id="43" name="Picture 42">
            <a:hlinkClick r:id="rId17" action="ppaction://hlinksldjump"/>
            <a:extLst>
              <a:ext uri="{FF2B5EF4-FFF2-40B4-BE49-F238E27FC236}">
                <a16:creationId xmlns:a16="http://schemas.microsoft.com/office/drawing/2014/main" id="{728C0C7F-C737-4661-AC40-60F62BAF746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403" y="355424"/>
            <a:ext cx="989040" cy="1143177"/>
          </a:xfrm>
          <a:prstGeom prst="rect">
            <a:avLst/>
          </a:prstGeom>
        </p:spPr>
      </p:pic>
      <p:sp>
        <p:nvSpPr>
          <p:cNvPr id="2" name="TextBox 1">
            <a:hlinkClick r:id="rId19" action="ppaction://hlinksldjump"/>
          </p:cNvPr>
          <p:cNvSpPr txBox="1"/>
          <p:nvPr/>
        </p:nvSpPr>
        <p:spPr>
          <a:xfrm>
            <a:off x="10668000" y="1168145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1</a:t>
            </a:r>
          </a:p>
        </p:txBody>
      </p:sp>
      <p:sp>
        <p:nvSpPr>
          <p:cNvPr id="57" name="TextBox 56">
            <a:hlinkClick r:id="rId20" action="ppaction://hlinksldjump"/>
          </p:cNvPr>
          <p:cNvSpPr txBox="1"/>
          <p:nvPr/>
        </p:nvSpPr>
        <p:spPr>
          <a:xfrm>
            <a:off x="10668000" y="2254834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2</a:t>
            </a:r>
          </a:p>
        </p:txBody>
      </p:sp>
      <p:sp>
        <p:nvSpPr>
          <p:cNvPr id="58" name="TextBox 57">
            <a:hlinkClick r:id="rId21" action="ppaction://hlinksldjump"/>
          </p:cNvPr>
          <p:cNvSpPr txBox="1"/>
          <p:nvPr/>
        </p:nvSpPr>
        <p:spPr>
          <a:xfrm>
            <a:off x="10750331" y="3244671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DD0FB3-30B9-3581-7291-F676A0A8AB3C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677 -0.00308 L 0.26441 0.0634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33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21122E-7 L 0.40989 0.71354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6" y="35677"/>
                                    </p:animMotion>
                                  </p:childTnLst>
                                  <p:subTnLst>
                                    <p:audio>
                                      <p:cMediaNode vol="37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1.48148E-6 L 0.39818 -0.005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9" y="-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-1.92604E-6 L 0.18264 0.60986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304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-3.87912E-6 L 0.14219 0.010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5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19981E-6 L 0.30799 0.42183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9" y="210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7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16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437132" y="568459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12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3666256" y="700723"/>
              <a:ext cx="519961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: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8" name="Picture 47">
            <a:hlinkClick r:id="rId7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4 = 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06ABF9-F290-9DF8-E77E-D1B225D729C2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6 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2394231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6281255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2960837" y="707642"/>
              <a:ext cx="6514301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: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Điền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chỗ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: …= 6</a:t>
            </a:r>
          </a:p>
        </p:txBody>
      </p:sp>
      <p:pic>
        <p:nvPicPr>
          <p:cNvPr id="53" name="Picture 52">
            <a:hlinkClick r:id="rId8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294B5B-097A-D910-3ED4-4519AE6AD9D2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0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9923E-6 L -0.1592 -0.31526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15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08475E-7 L -0.09566 -0.45393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22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400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2394231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580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6281255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480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484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3164293" y="707642"/>
              <a:ext cx="5983057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:   </a:t>
              </a:r>
            </a:p>
          </p:txBody>
        </p:sp>
      </p:grpSp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982 – 502 = ? </a:t>
            </a:r>
          </a:p>
        </p:txBody>
      </p:sp>
      <p:pic>
        <p:nvPicPr>
          <p:cNvPr id="53" name="Picture 52">
            <a:hlinkClick r:id="rId8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7DA7AA-3588-8B22-BF89-C67536D254B2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9923E-6 L -0.1592 -0.31526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15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08475E-7 L -0.09566 -0.45393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22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271395" y="1870075"/>
            <a:ext cx="8340725" cy="2691753"/>
          </a:xfrm>
          <a:custGeom>
            <a:avLst/>
            <a:gdLst>
              <a:gd name="connisteX0" fmla="*/ 258445 w 8020050"/>
              <a:gd name="connsiteY0" fmla="*/ 258445 h 2026285"/>
              <a:gd name="connisteX1" fmla="*/ 247650 w 8020050"/>
              <a:gd name="connsiteY1" fmla="*/ 193675 h 2026285"/>
              <a:gd name="connisteX2" fmla="*/ 312420 w 8020050"/>
              <a:gd name="connsiteY2" fmla="*/ 161925 h 2026285"/>
              <a:gd name="connisteX3" fmla="*/ 377190 w 8020050"/>
              <a:gd name="connsiteY3" fmla="*/ 129540 h 2026285"/>
              <a:gd name="connisteX4" fmla="*/ 441960 w 8020050"/>
              <a:gd name="connsiteY4" fmla="*/ 97155 h 2026285"/>
              <a:gd name="connisteX5" fmla="*/ 506730 w 8020050"/>
              <a:gd name="connsiteY5" fmla="*/ 86360 h 2026285"/>
              <a:gd name="connisteX6" fmla="*/ 570865 w 8020050"/>
              <a:gd name="connsiteY6" fmla="*/ 64770 h 2026285"/>
              <a:gd name="connisteX7" fmla="*/ 646430 w 8020050"/>
              <a:gd name="connsiteY7" fmla="*/ 43180 h 2026285"/>
              <a:gd name="connisteX8" fmla="*/ 711200 w 8020050"/>
              <a:gd name="connsiteY8" fmla="*/ 32385 h 2026285"/>
              <a:gd name="connisteX9" fmla="*/ 775970 w 8020050"/>
              <a:gd name="connsiteY9" fmla="*/ 21590 h 2026285"/>
              <a:gd name="connisteX10" fmla="*/ 851535 w 8020050"/>
              <a:gd name="connsiteY10" fmla="*/ 21590 h 2026285"/>
              <a:gd name="connisteX11" fmla="*/ 916305 w 8020050"/>
              <a:gd name="connsiteY11" fmla="*/ 0 h 2026285"/>
              <a:gd name="connisteX12" fmla="*/ 991235 w 8020050"/>
              <a:gd name="connsiteY12" fmla="*/ 0 h 2026285"/>
              <a:gd name="connisteX13" fmla="*/ 1056005 w 8020050"/>
              <a:gd name="connsiteY13" fmla="*/ 0 h 2026285"/>
              <a:gd name="connisteX14" fmla="*/ 1120775 w 8020050"/>
              <a:gd name="connsiteY14" fmla="*/ 0 h 2026285"/>
              <a:gd name="connisteX15" fmla="*/ 1196340 w 8020050"/>
              <a:gd name="connsiteY15" fmla="*/ 32385 h 2026285"/>
              <a:gd name="connisteX16" fmla="*/ 1261110 w 8020050"/>
              <a:gd name="connsiteY16" fmla="*/ 86360 h 2026285"/>
              <a:gd name="connisteX17" fmla="*/ 1325880 w 8020050"/>
              <a:gd name="connsiteY17" fmla="*/ 118745 h 2026285"/>
              <a:gd name="connisteX18" fmla="*/ 1390650 w 8020050"/>
              <a:gd name="connsiteY18" fmla="*/ 140335 h 2026285"/>
              <a:gd name="connisteX19" fmla="*/ 1454785 w 8020050"/>
              <a:gd name="connsiteY19" fmla="*/ 140335 h 2026285"/>
              <a:gd name="connisteX20" fmla="*/ 1530350 w 8020050"/>
              <a:gd name="connsiteY20" fmla="*/ 140335 h 2026285"/>
              <a:gd name="connisteX21" fmla="*/ 1595120 w 8020050"/>
              <a:gd name="connsiteY21" fmla="*/ 140335 h 2026285"/>
              <a:gd name="connisteX22" fmla="*/ 1659890 w 8020050"/>
              <a:gd name="connsiteY22" fmla="*/ 107950 h 2026285"/>
              <a:gd name="connisteX23" fmla="*/ 1724660 w 8020050"/>
              <a:gd name="connsiteY23" fmla="*/ 107950 h 2026285"/>
              <a:gd name="connisteX24" fmla="*/ 1789430 w 8020050"/>
              <a:gd name="connsiteY24" fmla="*/ 118745 h 2026285"/>
              <a:gd name="connisteX25" fmla="*/ 1854200 w 8020050"/>
              <a:gd name="connsiteY25" fmla="*/ 151130 h 2026285"/>
              <a:gd name="connisteX26" fmla="*/ 1918335 w 8020050"/>
              <a:gd name="connsiteY26" fmla="*/ 204470 h 2026285"/>
              <a:gd name="connisteX27" fmla="*/ 1972310 w 8020050"/>
              <a:gd name="connsiteY27" fmla="*/ 269240 h 2026285"/>
              <a:gd name="connisteX28" fmla="*/ 2026285 w 8020050"/>
              <a:gd name="connsiteY28" fmla="*/ 334010 h 2026285"/>
              <a:gd name="connisteX29" fmla="*/ 2091055 w 8020050"/>
              <a:gd name="connsiteY29" fmla="*/ 387985 h 2026285"/>
              <a:gd name="connisteX30" fmla="*/ 2166620 w 8020050"/>
              <a:gd name="connsiteY30" fmla="*/ 420370 h 2026285"/>
              <a:gd name="connisteX31" fmla="*/ 2231390 w 8020050"/>
              <a:gd name="connsiteY31" fmla="*/ 420370 h 2026285"/>
              <a:gd name="connisteX32" fmla="*/ 2296160 w 8020050"/>
              <a:gd name="connsiteY32" fmla="*/ 420370 h 2026285"/>
              <a:gd name="connisteX33" fmla="*/ 2360295 w 8020050"/>
              <a:gd name="connsiteY33" fmla="*/ 420370 h 2026285"/>
              <a:gd name="connisteX34" fmla="*/ 2414270 w 8020050"/>
              <a:gd name="connsiteY34" fmla="*/ 355600 h 2026285"/>
              <a:gd name="connisteX35" fmla="*/ 2468245 w 8020050"/>
              <a:gd name="connsiteY35" fmla="*/ 290830 h 2026285"/>
              <a:gd name="connisteX36" fmla="*/ 2511425 w 8020050"/>
              <a:gd name="connsiteY36" fmla="*/ 226060 h 2026285"/>
              <a:gd name="connisteX37" fmla="*/ 2576195 w 8020050"/>
              <a:gd name="connsiteY37" fmla="*/ 161925 h 2026285"/>
              <a:gd name="connisteX38" fmla="*/ 2640965 w 8020050"/>
              <a:gd name="connsiteY38" fmla="*/ 129540 h 2026285"/>
              <a:gd name="connisteX39" fmla="*/ 2705735 w 8020050"/>
              <a:gd name="connsiteY39" fmla="*/ 86360 h 2026285"/>
              <a:gd name="connisteX40" fmla="*/ 2770505 w 8020050"/>
              <a:gd name="connsiteY40" fmla="*/ 53975 h 2026285"/>
              <a:gd name="connisteX41" fmla="*/ 2834640 w 8020050"/>
              <a:gd name="connsiteY41" fmla="*/ 32385 h 2026285"/>
              <a:gd name="connisteX42" fmla="*/ 2899410 w 8020050"/>
              <a:gd name="connsiteY42" fmla="*/ 21590 h 2026285"/>
              <a:gd name="connisteX43" fmla="*/ 2974975 w 8020050"/>
              <a:gd name="connsiteY43" fmla="*/ 21590 h 2026285"/>
              <a:gd name="connisteX44" fmla="*/ 3039745 w 8020050"/>
              <a:gd name="connsiteY44" fmla="*/ 32385 h 2026285"/>
              <a:gd name="connisteX45" fmla="*/ 3104515 w 8020050"/>
              <a:gd name="connsiteY45" fmla="*/ 75565 h 2026285"/>
              <a:gd name="connisteX46" fmla="*/ 3169285 w 8020050"/>
              <a:gd name="connsiteY46" fmla="*/ 140335 h 2026285"/>
              <a:gd name="connisteX47" fmla="*/ 3234055 w 8020050"/>
              <a:gd name="connsiteY47" fmla="*/ 204470 h 2026285"/>
              <a:gd name="connisteX48" fmla="*/ 3298190 w 8020050"/>
              <a:gd name="connsiteY48" fmla="*/ 247650 h 2026285"/>
              <a:gd name="connisteX49" fmla="*/ 3362960 w 8020050"/>
              <a:gd name="connsiteY49" fmla="*/ 312420 h 2026285"/>
              <a:gd name="connisteX50" fmla="*/ 3427730 w 8020050"/>
              <a:gd name="connsiteY50" fmla="*/ 334010 h 2026285"/>
              <a:gd name="connisteX51" fmla="*/ 3492500 w 8020050"/>
              <a:gd name="connsiteY51" fmla="*/ 355600 h 2026285"/>
              <a:gd name="connisteX52" fmla="*/ 3568065 w 8020050"/>
              <a:gd name="connsiteY52" fmla="*/ 355600 h 2026285"/>
              <a:gd name="connisteX53" fmla="*/ 3632835 w 8020050"/>
              <a:gd name="connsiteY53" fmla="*/ 355600 h 2026285"/>
              <a:gd name="connisteX54" fmla="*/ 3707765 w 8020050"/>
              <a:gd name="connsiteY54" fmla="*/ 355600 h 2026285"/>
              <a:gd name="connisteX55" fmla="*/ 3772535 w 8020050"/>
              <a:gd name="connsiteY55" fmla="*/ 355600 h 2026285"/>
              <a:gd name="connisteX56" fmla="*/ 3848100 w 8020050"/>
              <a:gd name="connsiteY56" fmla="*/ 355600 h 2026285"/>
              <a:gd name="connisteX57" fmla="*/ 3912870 w 8020050"/>
              <a:gd name="connsiteY57" fmla="*/ 355600 h 2026285"/>
              <a:gd name="connisteX58" fmla="*/ 3988435 w 8020050"/>
              <a:gd name="connsiteY58" fmla="*/ 355600 h 2026285"/>
              <a:gd name="connisteX59" fmla="*/ 4053205 w 8020050"/>
              <a:gd name="connsiteY59" fmla="*/ 344805 h 2026285"/>
              <a:gd name="connisteX60" fmla="*/ 4117975 w 8020050"/>
              <a:gd name="connsiteY60" fmla="*/ 344805 h 2026285"/>
              <a:gd name="connisteX61" fmla="*/ 4182110 w 8020050"/>
              <a:gd name="connsiteY61" fmla="*/ 344805 h 2026285"/>
              <a:gd name="connisteX62" fmla="*/ 4246880 w 8020050"/>
              <a:gd name="connsiteY62" fmla="*/ 344805 h 2026285"/>
              <a:gd name="connisteX63" fmla="*/ 4311650 w 8020050"/>
              <a:gd name="connsiteY63" fmla="*/ 344805 h 2026285"/>
              <a:gd name="connisteX64" fmla="*/ 4387215 w 8020050"/>
              <a:gd name="connsiteY64" fmla="*/ 344805 h 2026285"/>
              <a:gd name="connisteX65" fmla="*/ 4451985 w 8020050"/>
              <a:gd name="connsiteY65" fmla="*/ 344805 h 2026285"/>
              <a:gd name="connisteX66" fmla="*/ 4527550 w 8020050"/>
              <a:gd name="connsiteY66" fmla="*/ 344805 h 2026285"/>
              <a:gd name="connisteX67" fmla="*/ 4592320 w 8020050"/>
              <a:gd name="connsiteY67" fmla="*/ 344805 h 2026285"/>
              <a:gd name="connisteX68" fmla="*/ 4667250 w 8020050"/>
              <a:gd name="connsiteY68" fmla="*/ 344805 h 2026285"/>
              <a:gd name="connisteX69" fmla="*/ 4732020 w 8020050"/>
              <a:gd name="connsiteY69" fmla="*/ 344805 h 2026285"/>
              <a:gd name="connisteX70" fmla="*/ 4796790 w 8020050"/>
              <a:gd name="connsiteY70" fmla="*/ 334010 h 2026285"/>
              <a:gd name="connisteX71" fmla="*/ 4861560 w 8020050"/>
              <a:gd name="connsiteY71" fmla="*/ 280035 h 2026285"/>
              <a:gd name="connisteX72" fmla="*/ 4926330 w 8020050"/>
              <a:gd name="connsiteY72" fmla="*/ 247650 h 2026285"/>
              <a:gd name="connisteX73" fmla="*/ 4991100 w 8020050"/>
              <a:gd name="connsiteY73" fmla="*/ 204470 h 2026285"/>
              <a:gd name="connisteX74" fmla="*/ 5055235 w 8020050"/>
              <a:gd name="connsiteY74" fmla="*/ 161925 h 2026285"/>
              <a:gd name="connisteX75" fmla="*/ 5120005 w 8020050"/>
              <a:gd name="connsiteY75" fmla="*/ 140335 h 2026285"/>
              <a:gd name="connisteX76" fmla="*/ 5184775 w 8020050"/>
              <a:gd name="connsiteY76" fmla="*/ 107950 h 2026285"/>
              <a:gd name="connisteX77" fmla="*/ 5249545 w 8020050"/>
              <a:gd name="connsiteY77" fmla="*/ 75565 h 2026285"/>
              <a:gd name="connisteX78" fmla="*/ 5314315 w 8020050"/>
              <a:gd name="connsiteY78" fmla="*/ 75565 h 2026285"/>
              <a:gd name="connisteX79" fmla="*/ 5379085 w 8020050"/>
              <a:gd name="connsiteY79" fmla="*/ 75565 h 2026285"/>
              <a:gd name="connisteX80" fmla="*/ 5454650 w 8020050"/>
              <a:gd name="connsiteY80" fmla="*/ 75565 h 2026285"/>
              <a:gd name="connisteX81" fmla="*/ 5518785 w 8020050"/>
              <a:gd name="connsiteY81" fmla="*/ 75565 h 2026285"/>
              <a:gd name="connisteX82" fmla="*/ 5583555 w 8020050"/>
              <a:gd name="connsiteY82" fmla="*/ 97155 h 2026285"/>
              <a:gd name="connisteX83" fmla="*/ 5648325 w 8020050"/>
              <a:gd name="connsiteY83" fmla="*/ 129540 h 2026285"/>
              <a:gd name="connisteX84" fmla="*/ 5723890 w 8020050"/>
              <a:gd name="connsiteY84" fmla="*/ 161925 h 2026285"/>
              <a:gd name="connisteX85" fmla="*/ 5799455 w 8020050"/>
              <a:gd name="connsiteY85" fmla="*/ 161925 h 2026285"/>
              <a:gd name="connisteX86" fmla="*/ 5864225 w 8020050"/>
              <a:gd name="connsiteY86" fmla="*/ 172720 h 2026285"/>
              <a:gd name="connisteX87" fmla="*/ 5939790 w 8020050"/>
              <a:gd name="connsiteY87" fmla="*/ 172720 h 2026285"/>
              <a:gd name="connisteX88" fmla="*/ 6003925 w 8020050"/>
              <a:gd name="connsiteY88" fmla="*/ 172720 h 2026285"/>
              <a:gd name="connisteX89" fmla="*/ 6068695 w 8020050"/>
              <a:gd name="connsiteY89" fmla="*/ 172720 h 2026285"/>
              <a:gd name="connisteX90" fmla="*/ 6133465 w 8020050"/>
              <a:gd name="connsiteY90" fmla="*/ 161925 h 2026285"/>
              <a:gd name="connisteX91" fmla="*/ 6209030 w 8020050"/>
              <a:gd name="connsiteY91" fmla="*/ 129540 h 2026285"/>
              <a:gd name="connisteX92" fmla="*/ 6273800 w 8020050"/>
              <a:gd name="connsiteY92" fmla="*/ 97155 h 2026285"/>
              <a:gd name="connisteX93" fmla="*/ 6338570 w 8020050"/>
              <a:gd name="connsiteY93" fmla="*/ 64770 h 2026285"/>
              <a:gd name="connisteX94" fmla="*/ 6402705 w 8020050"/>
              <a:gd name="connsiteY94" fmla="*/ 53975 h 2026285"/>
              <a:gd name="connisteX95" fmla="*/ 6478270 w 8020050"/>
              <a:gd name="connsiteY95" fmla="*/ 32385 h 2026285"/>
              <a:gd name="connisteX96" fmla="*/ 6543040 w 8020050"/>
              <a:gd name="connsiteY96" fmla="*/ 32385 h 2026285"/>
              <a:gd name="connisteX97" fmla="*/ 6618605 w 8020050"/>
              <a:gd name="connsiteY97" fmla="*/ 32385 h 2026285"/>
              <a:gd name="connisteX98" fmla="*/ 6683375 w 8020050"/>
              <a:gd name="connsiteY98" fmla="*/ 32385 h 2026285"/>
              <a:gd name="connisteX99" fmla="*/ 6758940 w 8020050"/>
              <a:gd name="connsiteY99" fmla="*/ 53975 h 2026285"/>
              <a:gd name="connisteX100" fmla="*/ 6823710 w 8020050"/>
              <a:gd name="connsiteY100" fmla="*/ 86360 h 2026285"/>
              <a:gd name="connisteX101" fmla="*/ 6887845 w 8020050"/>
              <a:gd name="connsiteY101" fmla="*/ 97155 h 2026285"/>
              <a:gd name="connisteX102" fmla="*/ 6963410 w 8020050"/>
              <a:gd name="connsiteY102" fmla="*/ 118745 h 2026285"/>
              <a:gd name="connisteX103" fmla="*/ 7028180 w 8020050"/>
              <a:gd name="connsiteY103" fmla="*/ 140335 h 2026285"/>
              <a:gd name="connisteX104" fmla="*/ 7092950 w 8020050"/>
              <a:gd name="connsiteY104" fmla="*/ 172720 h 2026285"/>
              <a:gd name="connisteX105" fmla="*/ 7157720 w 8020050"/>
              <a:gd name="connsiteY105" fmla="*/ 193675 h 2026285"/>
              <a:gd name="connisteX106" fmla="*/ 7222490 w 8020050"/>
              <a:gd name="connsiteY106" fmla="*/ 204470 h 2026285"/>
              <a:gd name="connisteX107" fmla="*/ 7287260 w 8020050"/>
              <a:gd name="connsiteY107" fmla="*/ 226060 h 2026285"/>
              <a:gd name="connisteX108" fmla="*/ 7362190 w 8020050"/>
              <a:gd name="connsiteY108" fmla="*/ 236855 h 2026285"/>
              <a:gd name="connisteX109" fmla="*/ 7426960 w 8020050"/>
              <a:gd name="connsiteY109" fmla="*/ 290830 h 2026285"/>
              <a:gd name="connisteX110" fmla="*/ 7491730 w 8020050"/>
              <a:gd name="connsiteY110" fmla="*/ 312420 h 2026285"/>
              <a:gd name="connisteX111" fmla="*/ 7556500 w 8020050"/>
              <a:gd name="connsiteY111" fmla="*/ 334010 h 2026285"/>
              <a:gd name="connisteX112" fmla="*/ 7621270 w 8020050"/>
              <a:gd name="connsiteY112" fmla="*/ 387985 h 2026285"/>
              <a:gd name="connisteX113" fmla="*/ 7686040 w 8020050"/>
              <a:gd name="connsiteY113" fmla="*/ 420370 h 2026285"/>
              <a:gd name="connisteX114" fmla="*/ 7750810 w 8020050"/>
              <a:gd name="connsiteY114" fmla="*/ 452755 h 2026285"/>
              <a:gd name="connisteX115" fmla="*/ 7814945 w 8020050"/>
              <a:gd name="connsiteY115" fmla="*/ 506730 h 2026285"/>
              <a:gd name="connisteX116" fmla="*/ 7879715 w 8020050"/>
              <a:gd name="connsiteY116" fmla="*/ 560705 h 2026285"/>
              <a:gd name="connisteX117" fmla="*/ 7922895 w 8020050"/>
              <a:gd name="connsiteY117" fmla="*/ 625475 h 2026285"/>
              <a:gd name="connisteX118" fmla="*/ 7955280 w 8020050"/>
              <a:gd name="connsiteY118" fmla="*/ 689610 h 2026285"/>
              <a:gd name="connisteX119" fmla="*/ 7966075 w 8020050"/>
              <a:gd name="connsiteY119" fmla="*/ 754380 h 2026285"/>
              <a:gd name="connisteX120" fmla="*/ 7998460 w 8020050"/>
              <a:gd name="connsiteY120" fmla="*/ 829945 h 2026285"/>
              <a:gd name="connisteX121" fmla="*/ 8020050 w 8020050"/>
              <a:gd name="connsiteY121" fmla="*/ 894715 h 2026285"/>
              <a:gd name="connisteX122" fmla="*/ 8020050 w 8020050"/>
              <a:gd name="connsiteY122" fmla="*/ 959485 h 2026285"/>
              <a:gd name="connisteX123" fmla="*/ 8020050 w 8020050"/>
              <a:gd name="connsiteY123" fmla="*/ 1024255 h 2026285"/>
              <a:gd name="connisteX124" fmla="*/ 8020050 w 8020050"/>
              <a:gd name="connsiteY124" fmla="*/ 1088390 h 2026285"/>
              <a:gd name="connisteX125" fmla="*/ 8020050 w 8020050"/>
              <a:gd name="connsiteY125" fmla="*/ 1153160 h 2026285"/>
              <a:gd name="connisteX126" fmla="*/ 8020050 w 8020050"/>
              <a:gd name="connsiteY126" fmla="*/ 1228725 h 2026285"/>
              <a:gd name="connisteX127" fmla="*/ 7998460 w 8020050"/>
              <a:gd name="connsiteY127" fmla="*/ 1293495 h 2026285"/>
              <a:gd name="connisteX128" fmla="*/ 7976870 w 8020050"/>
              <a:gd name="connsiteY128" fmla="*/ 1358265 h 2026285"/>
              <a:gd name="connisteX129" fmla="*/ 7944485 w 8020050"/>
              <a:gd name="connsiteY129" fmla="*/ 1423035 h 2026285"/>
              <a:gd name="connisteX130" fmla="*/ 7912100 w 8020050"/>
              <a:gd name="connsiteY130" fmla="*/ 1487805 h 2026285"/>
              <a:gd name="connisteX131" fmla="*/ 7890510 w 8020050"/>
              <a:gd name="connsiteY131" fmla="*/ 1551940 h 2026285"/>
              <a:gd name="connisteX132" fmla="*/ 7836535 w 8020050"/>
              <a:gd name="connsiteY132" fmla="*/ 1616710 h 2026285"/>
              <a:gd name="connisteX133" fmla="*/ 7771765 w 8020050"/>
              <a:gd name="connsiteY133" fmla="*/ 1670685 h 2026285"/>
              <a:gd name="connisteX134" fmla="*/ 7707630 w 8020050"/>
              <a:gd name="connsiteY134" fmla="*/ 1724660 h 2026285"/>
              <a:gd name="connisteX135" fmla="*/ 7642860 w 8020050"/>
              <a:gd name="connsiteY135" fmla="*/ 1746250 h 2026285"/>
              <a:gd name="connisteX136" fmla="*/ 7578090 w 8020050"/>
              <a:gd name="connsiteY136" fmla="*/ 1767840 h 2026285"/>
              <a:gd name="connisteX137" fmla="*/ 7513320 w 8020050"/>
              <a:gd name="connsiteY137" fmla="*/ 1789430 h 2026285"/>
              <a:gd name="connisteX138" fmla="*/ 7448550 w 8020050"/>
              <a:gd name="connsiteY138" fmla="*/ 1789430 h 2026285"/>
              <a:gd name="connisteX139" fmla="*/ 7383780 w 8020050"/>
              <a:gd name="connsiteY139" fmla="*/ 1789430 h 2026285"/>
              <a:gd name="connisteX140" fmla="*/ 7319010 w 8020050"/>
              <a:gd name="connsiteY140" fmla="*/ 1789430 h 2026285"/>
              <a:gd name="connisteX141" fmla="*/ 7254875 w 8020050"/>
              <a:gd name="connsiteY141" fmla="*/ 1789430 h 2026285"/>
              <a:gd name="connisteX142" fmla="*/ 7190105 w 8020050"/>
              <a:gd name="connsiteY142" fmla="*/ 1789430 h 2026285"/>
              <a:gd name="connisteX143" fmla="*/ 7125335 w 8020050"/>
              <a:gd name="connsiteY143" fmla="*/ 1789430 h 2026285"/>
              <a:gd name="connisteX144" fmla="*/ 7060565 w 8020050"/>
              <a:gd name="connsiteY144" fmla="*/ 1778635 h 2026285"/>
              <a:gd name="connisteX145" fmla="*/ 6995795 w 8020050"/>
              <a:gd name="connsiteY145" fmla="*/ 1778635 h 2026285"/>
              <a:gd name="connisteX146" fmla="*/ 6931025 w 8020050"/>
              <a:gd name="connsiteY146" fmla="*/ 1767840 h 2026285"/>
              <a:gd name="connisteX147" fmla="*/ 6855460 w 8020050"/>
              <a:gd name="connsiteY147" fmla="*/ 1767840 h 2026285"/>
              <a:gd name="connisteX148" fmla="*/ 6791325 w 8020050"/>
              <a:gd name="connsiteY148" fmla="*/ 1767840 h 2026285"/>
              <a:gd name="connisteX149" fmla="*/ 6726555 w 8020050"/>
              <a:gd name="connsiteY149" fmla="*/ 1767840 h 2026285"/>
              <a:gd name="connisteX150" fmla="*/ 6661785 w 8020050"/>
              <a:gd name="connsiteY150" fmla="*/ 1767840 h 2026285"/>
              <a:gd name="connisteX151" fmla="*/ 6597015 w 8020050"/>
              <a:gd name="connsiteY151" fmla="*/ 1767840 h 2026285"/>
              <a:gd name="connisteX152" fmla="*/ 6532245 w 8020050"/>
              <a:gd name="connsiteY152" fmla="*/ 1767840 h 2026285"/>
              <a:gd name="connisteX153" fmla="*/ 6456680 w 8020050"/>
              <a:gd name="connsiteY153" fmla="*/ 1778635 h 2026285"/>
              <a:gd name="connisteX154" fmla="*/ 6392545 w 8020050"/>
              <a:gd name="connsiteY154" fmla="*/ 1800225 h 2026285"/>
              <a:gd name="connisteX155" fmla="*/ 6327775 w 8020050"/>
              <a:gd name="connsiteY155" fmla="*/ 1811020 h 2026285"/>
              <a:gd name="connisteX156" fmla="*/ 6263005 w 8020050"/>
              <a:gd name="connsiteY156" fmla="*/ 1821815 h 2026285"/>
              <a:gd name="connisteX157" fmla="*/ 6198235 w 8020050"/>
              <a:gd name="connsiteY157" fmla="*/ 1821815 h 2026285"/>
              <a:gd name="connisteX158" fmla="*/ 6122670 w 8020050"/>
              <a:gd name="connsiteY158" fmla="*/ 1821815 h 2026285"/>
              <a:gd name="connisteX159" fmla="*/ 6057900 w 8020050"/>
              <a:gd name="connsiteY159" fmla="*/ 1821815 h 2026285"/>
              <a:gd name="connisteX160" fmla="*/ 5993130 w 8020050"/>
              <a:gd name="connsiteY160" fmla="*/ 1800225 h 2026285"/>
              <a:gd name="connisteX161" fmla="*/ 5928995 w 8020050"/>
              <a:gd name="connsiteY161" fmla="*/ 1778635 h 2026285"/>
              <a:gd name="connisteX162" fmla="*/ 5864225 w 8020050"/>
              <a:gd name="connsiteY162" fmla="*/ 1767840 h 2026285"/>
              <a:gd name="connisteX163" fmla="*/ 5799455 w 8020050"/>
              <a:gd name="connsiteY163" fmla="*/ 1735455 h 2026285"/>
              <a:gd name="connisteX164" fmla="*/ 5734685 w 8020050"/>
              <a:gd name="connsiteY164" fmla="*/ 1724660 h 2026285"/>
              <a:gd name="connisteX165" fmla="*/ 5669915 w 8020050"/>
              <a:gd name="connsiteY165" fmla="*/ 1713865 h 2026285"/>
              <a:gd name="connisteX166" fmla="*/ 5605145 w 8020050"/>
              <a:gd name="connsiteY166" fmla="*/ 1713865 h 2026285"/>
              <a:gd name="connisteX167" fmla="*/ 5540375 w 8020050"/>
              <a:gd name="connsiteY167" fmla="*/ 1713865 h 2026285"/>
              <a:gd name="connisteX168" fmla="*/ 5465445 w 8020050"/>
              <a:gd name="connsiteY168" fmla="*/ 1713865 h 2026285"/>
              <a:gd name="connisteX169" fmla="*/ 5400675 w 8020050"/>
              <a:gd name="connsiteY169" fmla="*/ 1713865 h 2026285"/>
              <a:gd name="connisteX170" fmla="*/ 5325110 w 8020050"/>
              <a:gd name="connsiteY170" fmla="*/ 1713865 h 2026285"/>
              <a:gd name="connisteX171" fmla="*/ 5260340 w 8020050"/>
              <a:gd name="connsiteY171" fmla="*/ 1746250 h 2026285"/>
              <a:gd name="connisteX172" fmla="*/ 5195570 w 8020050"/>
              <a:gd name="connsiteY172" fmla="*/ 1767840 h 2026285"/>
              <a:gd name="connisteX173" fmla="*/ 5130800 w 8020050"/>
              <a:gd name="connsiteY173" fmla="*/ 1789430 h 2026285"/>
              <a:gd name="connisteX174" fmla="*/ 5066030 w 8020050"/>
              <a:gd name="connsiteY174" fmla="*/ 1789430 h 2026285"/>
              <a:gd name="connisteX175" fmla="*/ 5001895 w 8020050"/>
              <a:gd name="connsiteY175" fmla="*/ 1789430 h 2026285"/>
              <a:gd name="connisteX176" fmla="*/ 4937125 w 8020050"/>
              <a:gd name="connsiteY176" fmla="*/ 1789430 h 2026285"/>
              <a:gd name="connisteX177" fmla="*/ 4872355 w 8020050"/>
              <a:gd name="connsiteY177" fmla="*/ 1789430 h 2026285"/>
              <a:gd name="connisteX178" fmla="*/ 4807585 w 8020050"/>
              <a:gd name="connsiteY178" fmla="*/ 1789430 h 2026285"/>
              <a:gd name="connisteX179" fmla="*/ 4742815 w 8020050"/>
              <a:gd name="connsiteY179" fmla="*/ 1789430 h 2026285"/>
              <a:gd name="connisteX180" fmla="*/ 4678045 w 8020050"/>
              <a:gd name="connsiteY180" fmla="*/ 1789430 h 2026285"/>
              <a:gd name="connisteX181" fmla="*/ 4613275 w 8020050"/>
              <a:gd name="connsiteY181" fmla="*/ 1789430 h 2026285"/>
              <a:gd name="connisteX182" fmla="*/ 4549140 w 8020050"/>
              <a:gd name="connsiteY182" fmla="*/ 1789430 h 2026285"/>
              <a:gd name="connisteX183" fmla="*/ 4473575 w 8020050"/>
              <a:gd name="connsiteY183" fmla="*/ 1789430 h 2026285"/>
              <a:gd name="connisteX184" fmla="*/ 4408805 w 8020050"/>
              <a:gd name="connsiteY184" fmla="*/ 1789430 h 2026285"/>
              <a:gd name="connisteX185" fmla="*/ 4344035 w 8020050"/>
              <a:gd name="connsiteY185" fmla="*/ 1778635 h 2026285"/>
              <a:gd name="connisteX186" fmla="*/ 4279265 w 8020050"/>
              <a:gd name="connsiteY186" fmla="*/ 1746250 h 2026285"/>
              <a:gd name="connisteX187" fmla="*/ 4214495 w 8020050"/>
              <a:gd name="connsiteY187" fmla="*/ 1724660 h 2026285"/>
              <a:gd name="connisteX188" fmla="*/ 4139565 w 8020050"/>
              <a:gd name="connsiteY188" fmla="*/ 1713865 h 2026285"/>
              <a:gd name="connisteX189" fmla="*/ 4074795 w 8020050"/>
              <a:gd name="connsiteY189" fmla="*/ 1713865 h 2026285"/>
              <a:gd name="connisteX190" fmla="*/ 3999230 w 8020050"/>
              <a:gd name="connsiteY190" fmla="*/ 1713865 h 2026285"/>
              <a:gd name="connisteX191" fmla="*/ 3934460 w 8020050"/>
              <a:gd name="connsiteY191" fmla="*/ 1713865 h 2026285"/>
              <a:gd name="connisteX192" fmla="*/ 3869690 w 8020050"/>
              <a:gd name="connsiteY192" fmla="*/ 1713865 h 2026285"/>
              <a:gd name="connisteX193" fmla="*/ 3794125 w 8020050"/>
              <a:gd name="connsiteY193" fmla="*/ 1713865 h 2026285"/>
              <a:gd name="connisteX194" fmla="*/ 3729355 w 8020050"/>
              <a:gd name="connsiteY194" fmla="*/ 1713865 h 2026285"/>
              <a:gd name="connisteX195" fmla="*/ 3665220 w 8020050"/>
              <a:gd name="connsiteY195" fmla="*/ 1713865 h 2026285"/>
              <a:gd name="connisteX196" fmla="*/ 3589655 w 8020050"/>
              <a:gd name="connsiteY196" fmla="*/ 1713865 h 2026285"/>
              <a:gd name="connisteX197" fmla="*/ 3514090 w 8020050"/>
              <a:gd name="connsiteY197" fmla="*/ 1713865 h 2026285"/>
              <a:gd name="connisteX198" fmla="*/ 3449320 w 8020050"/>
              <a:gd name="connsiteY198" fmla="*/ 1713865 h 2026285"/>
              <a:gd name="connisteX199" fmla="*/ 3384550 w 8020050"/>
              <a:gd name="connsiteY199" fmla="*/ 1713865 h 2026285"/>
              <a:gd name="connisteX200" fmla="*/ 3319780 w 8020050"/>
              <a:gd name="connsiteY200" fmla="*/ 1746250 h 2026285"/>
              <a:gd name="connisteX201" fmla="*/ 3255010 w 8020050"/>
              <a:gd name="connsiteY201" fmla="*/ 1800225 h 2026285"/>
              <a:gd name="connisteX202" fmla="*/ 3190875 w 8020050"/>
              <a:gd name="connsiteY202" fmla="*/ 1832610 h 2026285"/>
              <a:gd name="connisteX203" fmla="*/ 3126105 w 8020050"/>
              <a:gd name="connsiteY203" fmla="*/ 1875790 h 2026285"/>
              <a:gd name="connisteX204" fmla="*/ 3061335 w 8020050"/>
              <a:gd name="connsiteY204" fmla="*/ 1897380 h 2026285"/>
              <a:gd name="connisteX205" fmla="*/ 2985770 w 8020050"/>
              <a:gd name="connsiteY205" fmla="*/ 1940560 h 2026285"/>
              <a:gd name="connisteX206" fmla="*/ 2921000 w 8020050"/>
              <a:gd name="connsiteY206" fmla="*/ 1972945 h 2026285"/>
              <a:gd name="connisteX207" fmla="*/ 2856230 w 8020050"/>
              <a:gd name="connsiteY207" fmla="*/ 1983105 h 2026285"/>
              <a:gd name="connisteX208" fmla="*/ 2791460 w 8020050"/>
              <a:gd name="connsiteY208" fmla="*/ 1993900 h 2026285"/>
              <a:gd name="connisteX209" fmla="*/ 2716530 w 8020050"/>
              <a:gd name="connsiteY209" fmla="*/ 2015490 h 2026285"/>
              <a:gd name="connisteX210" fmla="*/ 2651760 w 8020050"/>
              <a:gd name="connsiteY210" fmla="*/ 2026285 h 2026285"/>
              <a:gd name="connisteX211" fmla="*/ 2576195 w 8020050"/>
              <a:gd name="connsiteY211" fmla="*/ 2026285 h 2026285"/>
              <a:gd name="connisteX212" fmla="*/ 2511425 w 8020050"/>
              <a:gd name="connsiteY212" fmla="*/ 1983105 h 2026285"/>
              <a:gd name="connisteX213" fmla="*/ 2446655 w 8020050"/>
              <a:gd name="connsiteY213" fmla="*/ 1951355 h 2026285"/>
              <a:gd name="connisteX214" fmla="*/ 2381885 w 8020050"/>
              <a:gd name="connsiteY214" fmla="*/ 1918970 h 2026285"/>
              <a:gd name="connisteX215" fmla="*/ 2317750 w 8020050"/>
              <a:gd name="connsiteY215" fmla="*/ 1864995 h 2026285"/>
              <a:gd name="connisteX216" fmla="*/ 2252980 w 8020050"/>
              <a:gd name="connsiteY216" fmla="*/ 1811020 h 2026285"/>
              <a:gd name="connisteX217" fmla="*/ 2166620 w 8020050"/>
              <a:gd name="connsiteY217" fmla="*/ 1746250 h 2026285"/>
              <a:gd name="connisteX218" fmla="*/ 2101850 w 8020050"/>
              <a:gd name="connsiteY218" fmla="*/ 1703070 h 2026285"/>
              <a:gd name="connisteX219" fmla="*/ 2037080 w 8020050"/>
              <a:gd name="connsiteY219" fmla="*/ 1670685 h 2026285"/>
              <a:gd name="connisteX220" fmla="*/ 1972310 w 8020050"/>
              <a:gd name="connsiteY220" fmla="*/ 1649095 h 2026285"/>
              <a:gd name="connisteX221" fmla="*/ 1907540 w 8020050"/>
              <a:gd name="connsiteY221" fmla="*/ 1649095 h 2026285"/>
              <a:gd name="connisteX222" fmla="*/ 1832610 w 8020050"/>
              <a:gd name="connsiteY222" fmla="*/ 1649095 h 2026285"/>
              <a:gd name="connisteX223" fmla="*/ 1767840 w 8020050"/>
              <a:gd name="connsiteY223" fmla="*/ 1649095 h 2026285"/>
              <a:gd name="connisteX224" fmla="*/ 1692275 w 8020050"/>
              <a:gd name="connsiteY224" fmla="*/ 1649095 h 2026285"/>
              <a:gd name="connisteX225" fmla="*/ 1627505 w 8020050"/>
              <a:gd name="connsiteY225" fmla="*/ 1649095 h 2026285"/>
              <a:gd name="connisteX226" fmla="*/ 1551940 w 8020050"/>
              <a:gd name="connsiteY226" fmla="*/ 1649095 h 2026285"/>
              <a:gd name="connisteX227" fmla="*/ 1487170 w 8020050"/>
              <a:gd name="connsiteY227" fmla="*/ 1649095 h 2026285"/>
              <a:gd name="connisteX228" fmla="*/ 1423035 w 8020050"/>
              <a:gd name="connsiteY228" fmla="*/ 1649095 h 2026285"/>
              <a:gd name="connisteX229" fmla="*/ 1358265 w 8020050"/>
              <a:gd name="connsiteY229" fmla="*/ 1649095 h 2026285"/>
              <a:gd name="connisteX230" fmla="*/ 1293495 w 8020050"/>
              <a:gd name="connsiteY230" fmla="*/ 1649095 h 2026285"/>
              <a:gd name="connisteX231" fmla="*/ 1228725 w 8020050"/>
              <a:gd name="connsiteY231" fmla="*/ 1670685 h 2026285"/>
              <a:gd name="connisteX232" fmla="*/ 1163955 w 8020050"/>
              <a:gd name="connsiteY232" fmla="*/ 1681480 h 2026285"/>
              <a:gd name="connisteX233" fmla="*/ 1088390 w 8020050"/>
              <a:gd name="connsiteY233" fmla="*/ 1681480 h 2026285"/>
              <a:gd name="connisteX234" fmla="*/ 1023620 w 8020050"/>
              <a:gd name="connsiteY234" fmla="*/ 1681480 h 2026285"/>
              <a:gd name="connisteX235" fmla="*/ 948690 w 8020050"/>
              <a:gd name="connsiteY235" fmla="*/ 1681480 h 2026285"/>
              <a:gd name="connisteX236" fmla="*/ 883920 w 8020050"/>
              <a:gd name="connsiteY236" fmla="*/ 1681480 h 2026285"/>
              <a:gd name="connisteX237" fmla="*/ 819150 w 8020050"/>
              <a:gd name="connsiteY237" fmla="*/ 1681480 h 2026285"/>
              <a:gd name="connisteX238" fmla="*/ 743585 w 8020050"/>
              <a:gd name="connsiteY238" fmla="*/ 1681480 h 2026285"/>
              <a:gd name="connisteX239" fmla="*/ 678815 w 8020050"/>
              <a:gd name="connsiteY239" fmla="*/ 1681480 h 2026285"/>
              <a:gd name="connisteX240" fmla="*/ 603250 w 8020050"/>
              <a:gd name="connsiteY240" fmla="*/ 1681480 h 2026285"/>
              <a:gd name="connisteX241" fmla="*/ 538480 w 8020050"/>
              <a:gd name="connsiteY241" fmla="*/ 1681480 h 2026285"/>
              <a:gd name="connisteX242" fmla="*/ 463550 w 8020050"/>
              <a:gd name="connsiteY242" fmla="*/ 1681480 h 2026285"/>
              <a:gd name="connisteX243" fmla="*/ 398780 w 8020050"/>
              <a:gd name="connsiteY243" fmla="*/ 1670685 h 2026285"/>
              <a:gd name="connisteX244" fmla="*/ 334010 w 8020050"/>
              <a:gd name="connsiteY244" fmla="*/ 1638300 h 2026285"/>
              <a:gd name="connisteX245" fmla="*/ 258445 w 8020050"/>
              <a:gd name="connsiteY245" fmla="*/ 1595120 h 2026285"/>
              <a:gd name="connisteX246" fmla="*/ 193675 w 8020050"/>
              <a:gd name="connsiteY246" fmla="*/ 1530985 h 2026285"/>
              <a:gd name="connisteX247" fmla="*/ 128905 w 8020050"/>
              <a:gd name="connsiteY247" fmla="*/ 1466215 h 2026285"/>
              <a:gd name="connisteX248" fmla="*/ 96520 w 8020050"/>
              <a:gd name="connsiteY248" fmla="*/ 1401445 h 2026285"/>
              <a:gd name="connisteX249" fmla="*/ 75565 w 8020050"/>
              <a:gd name="connsiteY249" fmla="*/ 1336675 h 2026285"/>
              <a:gd name="connisteX250" fmla="*/ 53975 w 8020050"/>
              <a:gd name="connsiteY250" fmla="*/ 1271905 h 2026285"/>
              <a:gd name="connisteX251" fmla="*/ 43180 w 8020050"/>
              <a:gd name="connsiteY251" fmla="*/ 1207135 h 2026285"/>
              <a:gd name="connisteX252" fmla="*/ 21590 w 8020050"/>
              <a:gd name="connsiteY252" fmla="*/ 1142365 h 2026285"/>
              <a:gd name="connisteX253" fmla="*/ 10795 w 8020050"/>
              <a:gd name="connsiteY253" fmla="*/ 1067435 h 2026285"/>
              <a:gd name="connisteX254" fmla="*/ 10795 w 8020050"/>
              <a:gd name="connsiteY254" fmla="*/ 1002665 h 2026285"/>
              <a:gd name="connisteX255" fmla="*/ 0 w 8020050"/>
              <a:gd name="connsiteY255" fmla="*/ 927100 h 2026285"/>
              <a:gd name="connisteX256" fmla="*/ 0 w 8020050"/>
              <a:gd name="connsiteY256" fmla="*/ 862330 h 2026285"/>
              <a:gd name="connisteX257" fmla="*/ 0 w 8020050"/>
              <a:gd name="connsiteY257" fmla="*/ 786765 h 2026285"/>
              <a:gd name="connisteX258" fmla="*/ 0 w 8020050"/>
              <a:gd name="connsiteY258" fmla="*/ 721995 h 2026285"/>
              <a:gd name="connisteX259" fmla="*/ 0 w 8020050"/>
              <a:gd name="connsiteY259" fmla="*/ 657225 h 2026285"/>
              <a:gd name="connisteX260" fmla="*/ 0 w 8020050"/>
              <a:gd name="connsiteY260" fmla="*/ 582295 h 2026285"/>
              <a:gd name="connisteX261" fmla="*/ 0 w 8020050"/>
              <a:gd name="connsiteY261" fmla="*/ 517525 h 2026285"/>
              <a:gd name="connisteX262" fmla="*/ 0 w 8020050"/>
              <a:gd name="connsiteY262" fmla="*/ 452755 h 2026285"/>
              <a:gd name="connisteX263" fmla="*/ 64770 w 8020050"/>
              <a:gd name="connsiteY263" fmla="*/ 398780 h 2026285"/>
              <a:gd name="connisteX264" fmla="*/ 128905 w 8020050"/>
              <a:gd name="connsiteY264" fmla="*/ 344805 h 2026285"/>
              <a:gd name="connisteX265" fmla="*/ 182880 w 8020050"/>
              <a:gd name="connsiteY265" fmla="*/ 280035 h 2026285"/>
              <a:gd name="connisteX266" fmla="*/ 247650 w 8020050"/>
              <a:gd name="connsiteY266" fmla="*/ 236855 h 2026285"/>
              <a:gd name="connisteX267" fmla="*/ 290830 w 8020050"/>
              <a:gd name="connsiteY267" fmla="*/ 161925 h 2026285"/>
              <a:gd name="connisteX268" fmla="*/ 290830 w 8020050"/>
              <a:gd name="connsiteY268" fmla="*/ 151130 h 20262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  <a:cxn ang="0">
                <a:pos x="connisteX176" y="connsiteY176"/>
              </a:cxn>
              <a:cxn ang="0">
                <a:pos x="connisteX177" y="connsiteY177"/>
              </a:cxn>
              <a:cxn ang="0">
                <a:pos x="connisteX178" y="connsiteY178"/>
              </a:cxn>
              <a:cxn ang="0">
                <a:pos x="connisteX179" y="connsiteY179"/>
              </a:cxn>
              <a:cxn ang="0">
                <a:pos x="connisteX180" y="connsiteY180"/>
              </a:cxn>
              <a:cxn ang="0">
                <a:pos x="connisteX181" y="connsiteY181"/>
              </a:cxn>
              <a:cxn ang="0">
                <a:pos x="connisteX182" y="connsiteY182"/>
              </a:cxn>
              <a:cxn ang="0">
                <a:pos x="connisteX183" y="connsiteY183"/>
              </a:cxn>
              <a:cxn ang="0">
                <a:pos x="connisteX184" y="connsiteY184"/>
              </a:cxn>
              <a:cxn ang="0">
                <a:pos x="connisteX185" y="connsiteY185"/>
              </a:cxn>
              <a:cxn ang="0">
                <a:pos x="connisteX186" y="connsiteY186"/>
              </a:cxn>
              <a:cxn ang="0">
                <a:pos x="connisteX187" y="connsiteY187"/>
              </a:cxn>
              <a:cxn ang="0">
                <a:pos x="connisteX188" y="connsiteY188"/>
              </a:cxn>
              <a:cxn ang="0">
                <a:pos x="connisteX189" y="connsiteY189"/>
              </a:cxn>
              <a:cxn ang="0">
                <a:pos x="connisteX190" y="connsiteY190"/>
              </a:cxn>
              <a:cxn ang="0">
                <a:pos x="connisteX191" y="connsiteY191"/>
              </a:cxn>
              <a:cxn ang="0">
                <a:pos x="connisteX192" y="connsiteY192"/>
              </a:cxn>
              <a:cxn ang="0">
                <a:pos x="connisteX193" y="connsiteY193"/>
              </a:cxn>
              <a:cxn ang="0">
                <a:pos x="connisteX194" y="connsiteY194"/>
              </a:cxn>
              <a:cxn ang="0">
                <a:pos x="connisteX195" y="connsiteY195"/>
              </a:cxn>
              <a:cxn ang="0">
                <a:pos x="connisteX196" y="connsiteY196"/>
              </a:cxn>
              <a:cxn ang="0">
                <a:pos x="connisteX197" y="connsiteY197"/>
              </a:cxn>
              <a:cxn ang="0">
                <a:pos x="connisteX198" y="connsiteY198"/>
              </a:cxn>
              <a:cxn ang="0">
                <a:pos x="connisteX199" y="connsiteY199"/>
              </a:cxn>
              <a:cxn ang="0">
                <a:pos x="connisteX200" y="connsiteY200"/>
              </a:cxn>
              <a:cxn ang="0">
                <a:pos x="connisteX201" y="connsiteY201"/>
              </a:cxn>
              <a:cxn ang="0">
                <a:pos x="connisteX202" y="connsiteY202"/>
              </a:cxn>
              <a:cxn ang="0">
                <a:pos x="connisteX203" y="connsiteY203"/>
              </a:cxn>
              <a:cxn ang="0">
                <a:pos x="connisteX204" y="connsiteY204"/>
              </a:cxn>
              <a:cxn ang="0">
                <a:pos x="connisteX205" y="connsiteY205"/>
              </a:cxn>
              <a:cxn ang="0">
                <a:pos x="connisteX206" y="connsiteY206"/>
              </a:cxn>
              <a:cxn ang="0">
                <a:pos x="connisteX207" y="connsiteY207"/>
              </a:cxn>
              <a:cxn ang="0">
                <a:pos x="connisteX208" y="connsiteY208"/>
              </a:cxn>
              <a:cxn ang="0">
                <a:pos x="connisteX209" y="connsiteY209"/>
              </a:cxn>
              <a:cxn ang="0">
                <a:pos x="connisteX210" y="connsiteY210"/>
              </a:cxn>
              <a:cxn ang="0">
                <a:pos x="connisteX211" y="connsiteY211"/>
              </a:cxn>
              <a:cxn ang="0">
                <a:pos x="connisteX212" y="connsiteY212"/>
              </a:cxn>
              <a:cxn ang="0">
                <a:pos x="connisteX213" y="connsiteY213"/>
              </a:cxn>
              <a:cxn ang="0">
                <a:pos x="connisteX214" y="connsiteY214"/>
              </a:cxn>
              <a:cxn ang="0">
                <a:pos x="connisteX215" y="connsiteY215"/>
              </a:cxn>
              <a:cxn ang="0">
                <a:pos x="connisteX216" y="connsiteY216"/>
              </a:cxn>
              <a:cxn ang="0">
                <a:pos x="connisteX217" y="connsiteY217"/>
              </a:cxn>
              <a:cxn ang="0">
                <a:pos x="connisteX218" y="connsiteY218"/>
              </a:cxn>
              <a:cxn ang="0">
                <a:pos x="connisteX219" y="connsiteY219"/>
              </a:cxn>
              <a:cxn ang="0">
                <a:pos x="connisteX220" y="connsiteY220"/>
              </a:cxn>
              <a:cxn ang="0">
                <a:pos x="connisteX221" y="connsiteY221"/>
              </a:cxn>
              <a:cxn ang="0">
                <a:pos x="connisteX222" y="connsiteY222"/>
              </a:cxn>
              <a:cxn ang="0">
                <a:pos x="connisteX223" y="connsiteY223"/>
              </a:cxn>
              <a:cxn ang="0">
                <a:pos x="connisteX224" y="connsiteY224"/>
              </a:cxn>
              <a:cxn ang="0">
                <a:pos x="connisteX225" y="connsiteY225"/>
              </a:cxn>
              <a:cxn ang="0">
                <a:pos x="connisteX226" y="connsiteY226"/>
              </a:cxn>
              <a:cxn ang="0">
                <a:pos x="connisteX227" y="connsiteY227"/>
              </a:cxn>
              <a:cxn ang="0">
                <a:pos x="connisteX228" y="connsiteY228"/>
              </a:cxn>
              <a:cxn ang="0">
                <a:pos x="connisteX229" y="connsiteY229"/>
              </a:cxn>
              <a:cxn ang="0">
                <a:pos x="connisteX230" y="connsiteY230"/>
              </a:cxn>
              <a:cxn ang="0">
                <a:pos x="connisteX231" y="connsiteY231"/>
              </a:cxn>
              <a:cxn ang="0">
                <a:pos x="connisteX232" y="connsiteY232"/>
              </a:cxn>
              <a:cxn ang="0">
                <a:pos x="connisteX233" y="connsiteY233"/>
              </a:cxn>
              <a:cxn ang="0">
                <a:pos x="connisteX234" y="connsiteY234"/>
              </a:cxn>
              <a:cxn ang="0">
                <a:pos x="connisteX235" y="connsiteY235"/>
              </a:cxn>
              <a:cxn ang="0">
                <a:pos x="connisteX236" y="connsiteY236"/>
              </a:cxn>
              <a:cxn ang="0">
                <a:pos x="connisteX237" y="connsiteY237"/>
              </a:cxn>
              <a:cxn ang="0">
                <a:pos x="connisteX238" y="connsiteY238"/>
              </a:cxn>
              <a:cxn ang="0">
                <a:pos x="connisteX239" y="connsiteY239"/>
              </a:cxn>
              <a:cxn ang="0">
                <a:pos x="connisteX240" y="connsiteY240"/>
              </a:cxn>
              <a:cxn ang="0">
                <a:pos x="connisteX241" y="connsiteY241"/>
              </a:cxn>
              <a:cxn ang="0">
                <a:pos x="connisteX242" y="connsiteY242"/>
              </a:cxn>
              <a:cxn ang="0">
                <a:pos x="connisteX243" y="connsiteY243"/>
              </a:cxn>
              <a:cxn ang="0">
                <a:pos x="connisteX244" y="connsiteY244"/>
              </a:cxn>
              <a:cxn ang="0">
                <a:pos x="connisteX245" y="connsiteY245"/>
              </a:cxn>
              <a:cxn ang="0">
                <a:pos x="connisteX246" y="connsiteY246"/>
              </a:cxn>
              <a:cxn ang="0">
                <a:pos x="connisteX247" y="connsiteY247"/>
              </a:cxn>
              <a:cxn ang="0">
                <a:pos x="connisteX248" y="connsiteY248"/>
              </a:cxn>
              <a:cxn ang="0">
                <a:pos x="connisteX249" y="connsiteY249"/>
              </a:cxn>
              <a:cxn ang="0">
                <a:pos x="connisteX250" y="connsiteY250"/>
              </a:cxn>
              <a:cxn ang="0">
                <a:pos x="connisteX251" y="connsiteY251"/>
              </a:cxn>
              <a:cxn ang="0">
                <a:pos x="connisteX252" y="connsiteY252"/>
              </a:cxn>
              <a:cxn ang="0">
                <a:pos x="connisteX253" y="connsiteY253"/>
              </a:cxn>
              <a:cxn ang="0">
                <a:pos x="connisteX254" y="connsiteY254"/>
              </a:cxn>
              <a:cxn ang="0">
                <a:pos x="connisteX255" y="connsiteY255"/>
              </a:cxn>
              <a:cxn ang="0">
                <a:pos x="connisteX256" y="connsiteY256"/>
              </a:cxn>
              <a:cxn ang="0">
                <a:pos x="connisteX257" y="connsiteY257"/>
              </a:cxn>
              <a:cxn ang="0">
                <a:pos x="connisteX258" y="connsiteY258"/>
              </a:cxn>
              <a:cxn ang="0">
                <a:pos x="connisteX259" y="connsiteY259"/>
              </a:cxn>
              <a:cxn ang="0">
                <a:pos x="connisteX260" y="connsiteY260"/>
              </a:cxn>
              <a:cxn ang="0">
                <a:pos x="connisteX261" y="connsiteY261"/>
              </a:cxn>
              <a:cxn ang="0">
                <a:pos x="connisteX262" y="connsiteY262"/>
              </a:cxn>
              <a:cxn ang="0">
                <a:pos x="connisteX263" y="connsiteY263"/>
              </a:cxn>
              <a:cxn ang="0">
                <a:pos x="connisteX264" y="connsiteY264"/>
              </a:cxn>
              <a:cxn ang="0">
                <a:pos x="connisteX265" y="connsiteY265"/>
              </a:cxn>
              <a:cxn ang="0">
                <a:pos x="connisteX266" y="connsiteY266"/>
              </a:cxn>
              <a:cxn ang="0">
                <a:pos x="connisteX267" y="connsiteY267"/>
              </a:cxn>
              <a:cxn ang="0">
                <a:pos x="connisteX268" y="connsiteY268"/>
              </a:cxn>
            </a:cxnLst>
            <a:rect l="l" t="t" r="r" b="b"/>
            <a:pathLst>
              <a:path w="8020050" h="2026285">
                <a:moveTo>
                  <a:pt x="258445" y="258445"/>
                </a:moveTo>
                <a:lnTo>
                  <a:pt x="247650" y="193675"/>
                </a:lnTo>
                <a:lnTo>
                  <a:pt x="312420" y="161925"/>
                </a:lnTo>
                <a:lnTo>
                  <a:pt x="377190" y="129540"/>
                </a:lnTo>
                <a:lnTo>
                  <a:pt x="441960" y="97155"/>
                </a:lnTo>
                <a:lnTo>
                  <a:pt x="506730" y="86360"/>
                </a:lnTo>
                <a:lnTo>
                  <a:pt x="570865" y="64770"/>
                </a:lnTo>
                <a:lnTo>
                  <a:pt x="646430" y="43180"/>
                </a:lnTo>
                <a:lnTo>
                  <a:pt x="711200" y="32385"/>
                </a:lnTo>
                <a:lnTo>
                  <a:pt x="775970" y="21590"/>
                </a:lnTo>
                <a:lnTo>
                  <a:pt x="851535" y="21590"/>
                </a:lnTo>
                <a:lnTo>
                  <a:pt x="916305" y="0"/>
                </a:lnTo>
                <a:lnTo>
                  <a:pt x="991235" y="0"/>
                </a:lnTo>
                <a:lnTo>
                  <a:pt x="1056005" y="0"/>
                </a:lnTo>
                <a:lnTo>
                  <a:pt x="1120775" y="0"/>
                </a:lnTo>
                <a:lnTo>
                  <a:pt x="1196340" y="32385"/>
                </a:lnTo>
                <a:lnTo>
                  <a:pt x="1261110" y="86360"/>
                </a:lnTo>
                <a:lnTo>
                  <a:pt x="1325880" y="118745"/>
                </a:lnTo>
                <a:lnTo>
                  <a:pt x="1390650" y="140335"/>
                </a:lnTo>
                <a:lnTo>
                  <a:pt x="1454785" y="140335"/>
                </a:lnTo>
                <a:lnTo>
                  <a:pt x="1530350" y="140335"/>
                </a:lnTo>
                <a:lnTo>
                  <a:pt x="1595120" y="140335"/>
                </a:lnTo>
                <a:lnTo>
                  <a:pt x="1659890" y="107950"/>
                </a:lnTo>
                <a:lnTo>
                  <a:pt x="1724660" y="107950"/>
                </a:lnTo>
                <a:lnTo>
                  <a:pt x="1789430" y="118745"/>
                </a:lnTo>
                <a:lnTo>
                  <a:pt x="1854200" y="151130"/>
                </a:lnTo>
                <a:lnTo>
                  <a:pt x="1918335" y="204470"/>
                </a:lnTo>
                <a:lnTo>
                  <a:pt x="1972310" y="269240"/>
                </a:lnTo>
                <a:lnTo>
                  <a:pt x="2026285" y="334010"/>
                </a:lnTo>
                <a:lnTo>
                  <a:pt x="2091055" y="387985"/>
                </a:lnTo>
                <a:lnTo>
                  <a:pt x="2166620" y="420370"/>
                </a:lnTo>
                <a:lnTo>
                  <a:pt x="2231390" y="420370"/>
                </a:lnTo>
                <a:lnTo>
                  <a:pt x="2296160" y="420370"/>
                </a:lnTo>
                <a:lnTo>
                  <a:pt x="2360295" y="420370"/>
                </a:lnTo>
                <a:lnTo>
                  <a:pt x="2414270" y="355600"/>
                </a:lnTo>
                <a:lnTo>
                  <a:pt x="2468245" y="290830"/>
                </a:lnTo>
                <a:lnTo>
                  <a:pt x="2511425" y="226060"/>
                </a:lnTo>
                <a:lnTo>
                  <a:pt x="2576195" y="161925"/>
                </a:lnTo>
                <a:lnTo>
                  <a:pt x="2640965" y="129540"/>
                </a:lnTo>
                <a:lnTo>
                  <a:pt x="2705735" y="86360"/>
                </a:lnTo>
                <a:lnTo>
                  <a:pt x="2770505" y="53975"/>
                </a:lnTo>
                <a:lnTo>
                  <a:pt x="2834640" y="32385"/>
                </a:lnTo>
                <a:lnTo>
                  <a:pt x="2899410" y="21590"/>
                </a:lnTo>
                <a:lnTo>
                  <a:pt x="2974975" y="21590"/>
                </a:lnTo>
                <a:lnTo>
                  <a:pt x="3039745" y="32385"/>
                </a:lnTo>
                <a:lnTo>
                  <a:pt x="3104515" y="75565"/>
                </a:lnTo>
                <a:lnTo>
                  <a:pt x="3169285" y="140335"/>
                </a:lnTo>
                <a:lnTo>
                  <a:pt x="3234055" y="204470"/>
                </a:lnTo>
                <a:lnTo>
                  <a:pt x="3298190" y="247650"/>
                </a:lnTo>
                <a:lnTo>
                  <a:pt x="3362960" y="312420"/>
                </a:lnTo>
                <a:lnTo>
                  <a:pt x="3427730" y="334010"/>
                </a:lnTo>
                <a:lnTo>
                  <a:pt x="3492500" y="355600"/>
                </a:lnTo>
                <a:lnTo>
                  <a:pt x="3568065" y="355600"/>
                </a:lnTo>
                <a:lnTo>
                  <a:pt x="3632835" y="355600"/>
                </a:lnTo>
                <a:lnTo>
                  <a:pt x="3707765" y="355600"/>
                </a:lnTo>
                <a:lnTo>
                  <a:pt x="3772535" y="355600"/>
                </a:lnTo>
                <a:lnTo>
                  <a:pt x="3848100" y="355600"/>
                </a:lnTo>
                <a:lnTo>
                  <a:pt x="3912870" y="355600"/>
                </a:lnTo>
                <a:lnTo>
                  <a:pt x="3988435" y="355600"/>
                </a:lnTo>
                <a:lnTo>
                  <a:pt x="4053205" y="344805"/>
                </a:lnTo>
                <a:lnTo>
                  <a:pt x="4117975" y="344805"/>
                </a:lnTo>
                <a:lnTo>
                  <a:pt x="4182110" y="344805"/>
                </a:lnTo>
                <a:lnTo>
                  <a:pt x="4246880" y="344805"/>
                </a:lnTo>
                <a:lnTo>
                  <a:pt x="4311650" y="344805"/>
                </a:lnTo>
                <a:lnTo>
                  <a:pt x="4387215" y="344805"/>
                </a:lnTo>
                <a:lnTo>
                  <a:pt x="4451985" y="344805"/>
                </a:lnTo>
                <a:lnTo>
                  <a:pt x="4527550" y="344805"/>
                </a:lnTo>
                <a:lnTo>
                  <a:pt x="4592320" y="344805"/>
                </a:lnTo>
                <a:lnTo>
                  <a:pt x="4667250" y="344805"/>
                </a:lnTo>
                <a:lnTo>
                  <a:pt x="4732020" y="344805"/>
                </a:lnTo>
                <a:lnTo>
                  <a:pt x="4796790" y="334010"/>
                </a:lnTo>
                <a:lnTo>
                  <a:pt x="4861560" y="280035"/>
                </a:lnTo>
                <a:lnTo>
                  <a:pt x="4926330" y="247650"/>
                </a:lnTo>
                <a:lnTo>
                  <a:pt x="4991100" y="204470"/>
                </a:lnTo>
                <a:lnTo>
                  <a:pt x="5055235" y="161925"/>
                </a:lnTo>
                <a:lnTo>
                  <a:pt x="5120005" y="140335"/>
                </a:lnTo>
                <a:lnTo>
                  <a:pt x="5184775" y="107950"/>
                </a:lnTo>
                <a:lnTo>
                  <a:pt x="5249545" y="75565"/>
                </a:lnTo>
                <a:lnTo>
                  <a:pt x="5314315" y="75565"/>
                </a:lnTo>
                <a:lnTo>
                  <a:pt x="5379085" y="75565"/>
                </a:lnTo>
                <a:lnTo>
                  <a:pt x="5454650" y="75565"/>
                </a:lnTo>
                <a:lnTo>
                  <a:pt x="5518785" y="75565"/>
                </a:lnTo>
                <a:lnTo>
                  <a:pt x="5583555" y="97155"/>
                </a:lnTo>
                <a:lnTo>
                  <a:pt x="5648325" y="129540"/>
                </a:lnTo>
                <a:lnTo>
                  <a:pt x="5723890" y="161925"/>
                </a:lnTo>
                <a:lnTo>
                  <a:pt x="5799455" y="161925"/>
                </a:lnTo>
                <a:lnTo>
                  <a:pt x="5864225" y="172720"/>
                </a:lnTo>
                <a:lnTo>
                  <a:pt x="5939790" y="172720"/>
                </a:lnTo>
                <a:lnTo>
                  <a:pt x="6003925" y="172720"/>
                </a:lnTo>
                <a:lnTo>
                  <a:pt x="6068695" y="172720"/>
                </a:lnTo>
                <a:lnTo>
                  <a:pt x="6133465" y="161925"/>
                </a:lnTo>
                <a:lnTo>
                  <a:pt x="6209030" y="129540"/>
                </a:lnTo>
                <a:lnTo>
                  <a:pt x="6273800" y="97155"/>
                </a:lnTo>
                <a:lnTo>
                  <a:pt x="6338570" y="64770"/>
                </a:lnTo>
                <a:lnTo>
                  <a:pt x="6402705" y="53975"/>
                </a:lnTo>
                <a:lnTo>
                  <a:pt x="6478270" y="32385"/>
                </a:lnTo>
                <a:lnTo>
                  <a:pt x="6543040" y="32385"/>
                </a:lnTo>
                <a:lnTo>
                  <a:pt x="6618605" y="32385"/>
                </a:lnTo>
                <a:lnTo>
                  <a:pt x="6683375" y="32385"/>
                </a:lnTo>
                <a:lnTo>
                  <a:pt x="6758940" y="53975"/>
                </a:lnTo>
                <a:lnTo>
                  <a:pt x="6823710" y="86360"/>
                </a:lnTo>
                <a:lnTo>
                  <a:pt x="6887845" y="97155"/>
                </a:lnTo>
                <a:lnTo>
                  <a:pt x="6963410" y="118745"/>
                </a:lnTo>
                <a:lnTo>
                  <a:pt x="7028180" y="140335"/>
                </a:lnTo>
                <a:lnTo>
                  <a:pt x="7092950" y="172720"/>
                </a:lnTo>
                <a:lnTo>
                  <a:pt x="7157720" y="193675"/>
                </a:lnTo>
                <a:lnTo>
                  <a:pt x="7222490" y="204470"/>
                </a:lnTo>
                <a:lnTo>
                  <a:pt x="7287260" y="226060"/>
                </a:lnTo>
                <a:lnTo>
                  <a:pt x="7362190" y="236855"/>
                </a:lnTo>
                <a:lnTo>
                  <a:pt x="7426960" y="290830"/>
                </a:lnTo>
                <a:lnTo>
                  <a:pt x="7491730" y="312420"/>
                </a:lnTo>
                <a:lnTo>
                  <a:pt x="7556500" y="334010"/>
                </a:lnTo>
                <a:lnTo>
                  <a:pt x="7621270" y="387985"/>
                </a:lnTo>
                <a:lnTo>
                  <a:pt x="7686040" y="420370"/>
                </a:lnTo>
                <a:lnTo>
                  <a:pt x="7750810" y="452755"/>
                </a:lnTo>
                <a:lnTo>
                  <a:pt x="7814945" y="506730"/>
                </a:lnTo>
                <a:lnTo>
                  <a:pt x="7879715" y="560705"/>
                </a:lnTo>
                <a:lnTo>
                  <a:pt x="7922895" y="625475"/>
                </a:lnTo>
                <a:lnTo>
                  <a:pt x="7955280" y="689610"/>
                </a:lnTo>
                <a:lnTo>
                  <a:pt x="7966075" y="754380"/>
                </a:lnTo>
                <a:lnTo>
                  <a:pt x="7998460" y="829945"/>
                </a:lnTo>
                <a:lnTo>
                  <a:pt x="8020050" y="894715"/>
                </a:lnTo>
                <a:lnTo>
                  <a:pt x="8020050" y="959485"/>
                </a:lnTo>
                <a:lnTo>
                  <a:pt x="8020050" y="1024255"/>
                </a:lnTo>
                <a:lnTo>
                  <a:pt x="8020050" y="1088390"/>
                </a:lnTo>
                <a:lnTo>
                  <a:pt x="8020050" y="1153160"/>
                </a:lnTo>
                <a:lnTo>
                  <a:pt x="8020050" y="1228725"/>
                </a:lnTo>
                <a:lnTo>
                  <a:pt x="7998460" y="1293495"/>
                </a:lnTo>
                <a:lnTo>
                  <a:pt x="7976870" y="1358265"/>
                </a:lnTo>
                <a:lnTo>
                  <a:pt x="7944485" y="1423035"/>
                </a:lnTo>
                <a:lnTo>
                  <a:pt x="7912100" y="1487805"/>
                </a:lnTo>
                <a:lnTo>
                  <a:pt x="7890510" y="1551940"/>
                </a:lnTo>
                <a:lnTo>
                  <a:pt x="7836535" y="1616710"/>
                </a:lnTo>
                <a:lnTo>
                  <a:pt x="7771765" y="1670685"/>
                </a:lnTo>
                <a:lnTo>
                  <a:pt x="7707630" y="1724660"/>
                </a:lnTo>
                <a:lnTo>
                  <a:pt x="7642860" y="1746250"/>
                </a:lnTo>
                <a:lnTo>
                  <a:pt x="7578090" y="1767840"/>
                </a:lnTo>
                <a:lnTo>
                  <a:pt x="7513320" y="1789430"/>
                </a:lnTo>
                <a:lnTo>
                  <a:pt x="7448550" y="1789430"/>
                </a:lnTo>
                <a:lnTo>
                  <a:pt x="7383780" y="1789430"/>
                </a:lnTo>
                <a:lnTo>
                  <a:pt x="7319010" y="1789430"/>
                </a:lnTo>
                <a:lnTo>
                  <a:pt x="7254875" y="1789430"/>
                </a:lnTo>
                <a:lnTo>
                  <a:pt x="7190105" y="1789430"/>
                </a:lnTo>
                <a:lnTo>
                  <a:pt x="7125335" y="1789430"/>
                </a:lnTo>
                <a:lnTo>
                  <a:pt x="7060565" y="1778635"/>
                </a:lnTo>
                <a:lnTo>
                  <a:pt x="6995795" y="1778635"/>
                </a:lnTo>
                <a:lnTo>
                  <a:pt x="6931025" y="1767840"/>
                </a:lnTo>
                <a:lnTo>
                  <a:pt x="6855460" y="1767840"/>
                </a:lnTo>
                <a:lnTo>
                  <a:pt x="6791325" y="1767840"/>
                </a:lnTo>
                <a:lnTo>
                  <a:pt x="6726555" y="1767840"/>
                </a:lnTo>
                <a:lnTo>
                  <a:pt x="6661785" y="1767840"/>
                </a:lnTo>
                <a:lnTo>
                  <a:pt x="6597015" y="1767840"/>
                </a:lnTo>
                <a:lnTo>
                  <a:pt x="6532245" y="1767840"/>
                </a:lnTo>
                <a:lnTo>
                  <a:pt x="6456680" y="1778635"/>
                </a:lnTo>
                <a:lnTo>
                  <a:pt x="6392545" y="1800225"/>
                </a:lnTo>
                <a:lnTo>
                  <a:pt x="6327775" y="1811020"/>
                </a:lnTo>
                <a:lnTo>
                  <a:pt x="6263005" y="1821815"/>
                </a:lnTo>
                <a:lnTo>
                  <a:pt x="6198235" y="1821815"/>
                </a:lnTo>
                <a:lnTo>
                  <a:pt x="6122670" y="1821815"/>
                </a:lnTo>
                <a:lnTo>
                  <a:pt x="6057900" y="1821815"/>
                </a:lnTo>
                <a:lnTo>
                  <a:pt x="5993130" y="1800225"/>
                </a:lnTo>
                <a:lnTo>
                  <a:pt x="5928995" y="1778635"/>
                </a:lnTo>
                <a:lnTo>
                  <a:pt x="5864225" y="1767840"/>
                </a:lnTo>
                <a:lnTo>
                  <a:pt x="5799455" y="1735455"/>
                </a:lnTo>
                <a:lnTo>
                  <a:pt x="5734685" y="1724660"/>
                </a:lnTo>
                <a:lnTo>
                  <a:pt x="5669915" y="1713865"/>
                </a:lnTo>
                <a:lnTo>
                  <a:pt x="5605145" y="1713865"/>
                </a:lnTo>
                <a:lnTo>
                  <a:pt x="5540375" y="1713865"/>
                </a:lnTo>
                <a:lnTo>
                  <a:pt x="5465445" y="1713865"/>
                </a:lnTo>
                <a:lnTo>
                  <a:pt x="5400675" y="1713865"/>
                </a:lnTo>
                <a:lnTo>
                  <a:pt x="5325110" y="1713865"/>
                </a:lnTo>
                <a:lnTo>
                  <a:pt x="5260340" y="1746250"/>
                </a:lnTo>
                <a:lnTo>
                  <a:pt x="5195570" y="1767840"/>
                </a:lnTo>
                <a:lnTo>
                  <a:pt x="5130800" y="1789430"/>
                </a:lnTo>
                <a:lnTo>
                  <a:pt x="5066030" y="1789430"/>
                </a:lnTo>
                <a:lnTo>
                  <a:pt x="5001895" y="1789430"/>
                </a:lnTo>
                <a:lnTo>
                  <a:pt x="4937125" y="1789430"/>
                </a:lnTo>
                <a:lnTo>
                  <a:pt x="4872355" y="1789430"/>
                </a:lnTo>
                <a:lnTo>
                  <a:pt x="4807585" y="1789430"/>
                </a:lnTo>
                <a:lnTo>
                  <a:pt x="4742815" y="1789430"/>
                </a:lnTo>
                <a:lnTo>
                  <a:pt x="4678045" y="1789430"/>
                </a:lnTo>
                <a:lnTo>
                  <a:pt x="4613275" y="1789430"/>
                </a:lnTo>
                <a:lnTo>
                  <a:pt x="4549140" y="1789430"/>
                </a:lnTo>
                <a:lnTo>
                  <a:pt x="4473575" y="1789430"/>
                </a:lnTo>
                <a:lnTo>
                  <a:pt x="4408805" y="1789430"/>
                </a:lnTo>
                <a:lnTo>
                  <a:pt x="4344035" y="1778635"/>
                </a:lnTo>
                <a:lnTo>
                  <a:pt x="4279265" y="1746250"/>
                </a:lnTo>
                <a:lnTo>
                  <a:pt x="4214495" y="1724660"/>
                </a:lnTo>
                <a:lnTo>
                  <a:pt x="4139565" y="1713865"/>
                </a:lnTo>
                <a:lnTo>
                  <a:pt x="4074795" y="1713865"/>
                </a:lnTo>
                <a:lnTo>
                  <a:pt x="3999230" y="1713865"/>
                </a:lnTo>
                <a:lnTo>
                  <a:pt x="3934460" y="1713865"/>
                </a:lnTo>
                <a:lnTo>
                  <a:pt x="3869690" y="1713865"/>
                </a:lnTo>
                <a:lnTo>
                  <a:pt x="3794125" y="1713865"/>
                </a:lnTo>
                <a:lnTo>
                  <a:pt x="3729355" y="1713865"/>
                </a:lnTo>
                <a:lnTo>
                  <a:pt x="3665220" y="1713865"/>
                </a:lnTo>
                <a:lnTo>
                  <a:pt x="3589655" y="1713865"/>
                </a:lnTo>
                <a:lnTo>
                  <a:pt x="3514090" y="1713865"/>
                </a:lnTo>
                <a:lnTo>
                  <a:pt x="3449320" y="1713865"/>
                </a:lnTo>
                <a:lnTo>
                  <a:pt x="3384550" y="1713865"/>
                </a:lnTo>
                <a:lnTo>
                  <a:pt x="3319780" y="1746250"/>
                </a:lnTo>
                <a:lnTo>
                  <a:pt x="3255010" y="1800225"/>
                </a:lnTo>
                <a:lnTo>
                  <a:pt x="3190875" y="1832610"/>
                </a:lnTo>
                <a:lnTo>
                  <a:pt x="3126105" y="1875790"/>
                </a:lnTo>
                <a:lnTo>
                  <a:pt x="3061335" y="1897380"/>
                </a:lnTo>
                <a:lnTo>
                  <a:pt x="2985770" y="1940560"/>
                </a:lnTo>
                <a:lnTo>
                  <a:pt x="2921000" y="1972945"/>
                </a:lnTo>
                <a:lnTo>
                  <a:pt x="2856230" y="1983105"/>
                </a:lnTo>
                <a:lnTo>
                  <a:pt x="2791460" y="1993900"/>
                </a:lnTo>
                <a:lnTo>
                  <a:pt x="2716530" y="2015490"/>
                </a:lnTo>
                <a:lnTo>
                  <a:pt x="2651760" y="2026285"/>
                </a:lnTo>
                <a:lnTo>
                  <a:pt x="2576195" y="2026285"/>
                </a:lnTo>
                <a:lnTo>
                  <a:pt x="2511425" y="1983105"/>
                </a:lnTo>
                <a:lnTo>
                  <a:pt x="2446655" y="1951355"/>
                </a:lnTo>
                <a:lnTo>
                  <a:pt x="2381885" y="1918970"/>
                </a:lnTo>
                <a:lnTo>
                  <a:pt x="2317750" y="1864995"/>
                </a:lnTo>
                <a:lnTo>
                  <a:pt x="2252980" y="1811020"/>
                </a:lnTo>
                <a:lnTo>
                  <a:pt x="2166620" y="1746250"/>
                </a:lnTo>
                <a:lnTo>
                  <a:pt x="2101850" y="1703070"/>
                </a:lnTo>
                <a:lnTo>
                  <a:pt x="2037080" y="1670685"/>
                </a:lnTo>
                <a:lnTo>
                  <a:pt x="1972310" y="1649095"/>
                </a:lnTo>
                <a:lnTo>
                  <a:pt x="1907540" y="1649095"/>
                </a:lnTo>
                <a:lnTo>
                  <a:pt x="1832610" y="1649095"/>
                </a:lnTo>
                <a:lnTo>
                  <a:pt x="1767840" y="1649095"/>
                </a:lnTo>
                <a:lnTo>
                  <a:pt x="1692275" y="1649095"/>
                </a:lnTo>
                <a:lnTo>
                  <a:pt x="1627505" y="1649095"/>
                </a:lnTo>
                <a:lnTo>
                  <a:pt x="1551940" y="1649095"/>
                </a:lnTo>
                <a:lnTo>
                  <a:pt x="1487170" y="1649095"/>
                </a:lnTo>
                <a:lnTo>
                  <a:pt x="1423035" y="1649095"/>
                </a:lnTo>
                <a:lnTo>
                  <a:pt x="1358265" y="1649095"/>
                </a:lnTo>
                <a:lnTo>
                  <a:pt x="1293495" y="1649095"/>
                </a:lnTo>
                <a:lnTo>
                  <a:pt x="1228725" y="1670685"/>
                </a:lnTo>
                <a:lnTo>
                  <a:pt x="1163955" y="1681480"/>
                </a:lnTo>
                <a:lnTo>
                  <a:pt x="1088390" y="1681480"/>
                </a:lnTo>
                <a:lnTo>
                  <a:pt x="1023620" y="1681480"/>
                </a:lnTo>
                <a:lnTo>
                  <a:pt x="948690" y="1681480"/>
                </a:lnTo>
                <a:lnTo>
                  <a:pt x="883920" y="1681480"/>
                </a:lnTo>
                <a:lnTo>
                  <a:pt x="819150" y="1681480"/>
                </a:lnTo>
                <a:lnTo>
                  <a:pt x="743585" y="1681480"/>
                </a:lnTo>
                <a:lnTo>
                  <a:pt x="678815" y="1681480"/>
                </a:lnTo>
                <a:lnTo>
                  <a:pt x="603250" y="1681480"/>
                </a:lnTo>
                <a:lnTo>
                  <a:pt x="538480" y="1681480"/>
                </a:lnTo>
                <a:lnTo>
                  <a:pt x="463550" y="1681480"/>
                </a:lnTo>
                <a:lnTo>
                  <a:pt x="398780" y="1670685"/>
                </a:lnTo>
                <a:lnTo>
                  <a:pt x="334010" y="1638300"/>
                </a:lnTo>
                <a:lnTo>
                  <a:pt x="258445" y="1595120"/>
                </a:lnTo>
                <a:lnTo>
                  <a:pt x="193675" y="1530985"/>
                </a:lnTo>
                <a:lnTo>
                  <a:pt x="128905" y="1466215"/>
                </a:lnTo>
                <a:lnTo>
                  <a:pt x="96520" y="1401445"/>
                </a:lnTo>
                <a:lnTo>
                  <a:pt x="75565" y="1336675"/>
                </a:lnTo>
                <a:lnTo>
                  <a:pt x="53975" y="1271905"/>
                </a:lnTo>
                <a:lnTo>
                  <a:pt x="43180" y="1207135"/>
                </a:lnTo>
                <a:lnTo>
                  <a:pt x="21590" y="1142365"/>
                </a:lnTo>
                <a:lnTo>
                  <a:pt x="10795" y="1067435"/>
                </a:lnTo>
                <a:lnTo>
                  <a:pt x="10795" y="1002665"/>
                </a:lnTo>
                <a:lnTo>
                  <a:pt x="0" y="927100"/>
                </a:lnTo>
                <a:lnTo>
                  <a:pt x="0" y="862330"/>
                </a:lnTo>
                <a:lnTo>
                  <a:pt x="0" y="786765"/>
                </a:lnTo>
                <a:lnTo>
                  <a:pt x="0" y="721995"/>
                </a:lnTo>
                <a:lnTo>
                  <a:pt x="0" y="657225"/>
                </a:lnTo>
                <a:lnTo>
                  <a:pt x="0" y="582295"/>
                </a:lnTo>
                <a:lnTo>
                  <a:pt x="0" y="517525"/>
                </a:lnTo>
                <a:lnTo>
                  <a:pt x="0" y="452755"/>
                </a:lnTo>
                <a:lnTo>
                  <a:pt x="64770" y="398780"/>
                </a:lnTo>
                <a:lnTo>
                  <a:pt x="128905" y="344805"/>
                </a:lnTo>
                <a:lnTo>
                  <a:pt x="182880" y="280035"/>
                </a:lnTo>
                <a:lnTo>
                  <a:pt x="247650" y="236855"/>
                </a:lnTo>
                <a:lnTo>
                  <a:pt x="290830" y="161925"/>
                </a:lnTo>
                <a:lnTo>
                  <a:pt x="290830" y="151130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0000">
            <a:off x="9404667" y="1658645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5" y="1670697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35" y="4098329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72355" y="853440"/>
            <a:ext cx="2165985" cy="984885"/>
            <a:chOff x="7012" y="1646"/>
            <a:chExt cx="3411" cy="1551"/>
          </a:xfrm>
        </p:grpSpPr>
        <p:pic>
          <p:nvPicPr>
            <p:cNvPr id="3" name="Picture 2"/>
            <p:cNvPicPr/>
            <p:nvPr/>
          </p:nvPicPr>
          <p:blipFill>
            <a:blip r:embed="rId12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 Box 5"/>
            <p:cNvSpPr txBox="1"/>
            <p:nvPr/>
          </p:nvSpPr>
          <p:spPr>
            <a:xfrm>
              <a:off x="7824" y="2014"/>
              <a:ext cx="2469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sp>
        <p:nvSpPr>
          <p:cNvPr id="18" name="矩形: 圆角 13">
            <a:extLst>
              <a:ext uri="{FF2B5EF4-FFF2-40B4-BE49-F238E27FC236}">
                <a16:creationId xmlns:a16="http://schemas.microsoft.com/office/drawing/2014/main" id="{0E6CC5C6-7EAF-4638-815B-0E61A9325F5F}"/>
              </a:ext>
            </a:extLst>
          </p:cNvPr>
          <p:cNvSpPr/>
          <p:nvPr/>
        </p:nvSpPr>
        <p:spPr>
          <a:xfrm>
            <a:off x="1579880" y="2982579"/>
            <a:ext cx="9617710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8: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tập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chung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(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tiết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E0E1A-380C-5756-F927-CEBFC473F51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239079" y="1435323"/>
            <a:ext cx="6894513" cy="6365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5A7E557-155E-796B-CA46-12DA1BC412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517063"/>
              </p:ext>
            </p:extLst>
          </p:nvPr>
        </p:nvGraphicFramePr>
        <p:xfrm>
          <a:off x="-1026254" y="2359402"/>
          <a:ext cx="13425181" cy="330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C4811743-241E-6CDE-3E49-AC225C678D61}"/>
              </a:ext>
            </a:extLst>
          </p:cNvPr>
          <p:cNvSpPr/>
          <p:nvPr/>
        </p:nvSpPr>
        <p:spPr>
          <a:xfrm>
            <a:off x="952151" y="2353261"/>
            <a:ext cx="1015068" cy="954249"/>
          </a:xfrm>
          <a:prstGeom prst="ellipse">
            <a:avLst/>
          </a:prstGeom>
          <a:solidFill>
            <a:srgbClr val="AEC8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E0C2B5-951D-3E0E-DB69-E4C0CFF2EA89}"/>
              </a:ext>
            </a:extLst>
          </p:cNvPr>
          <p:cNvSpPr/>
          <p:nvPr/>
        </p:nvSpPr>
        <p:spPr>
          <a:xfrm>
            <a:off x="952150" y="4729298"/>
            <a:ext cx="1015069" cy="954249"/>
          </a:xfrm>
          <a:prstGeom prst="ellipse">
            <a:avLst/>
          </a:prstGeom>
          <a:solidFill>
            <a:srgbClr val="A04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A8925C-5C8E-0C9C-EF82-B7958348B5FC}"/>
              </a:ext>
            </a:extLst>
          </p:cNvPr>
          <p:cNvSpPr/>
          <p:nvPr/>
        </p:nvSpPr>
        <p:spPr>
          <a:xfrm>
            <a:off x="981513" y="3544350"/>
            <a:ext cx="956344" cy="954249"/>
          </a:xfrm>
          <a:prstGeom prst="ellipse">
            <a:avLst/>
          </a:prstGeom>
          <a:solidFill>
            <a:srgbClr val="81A4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959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1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6870"/>
      </a:accent1>
      <a:accent2>
        <a:srgbClr val="ED5257"/>
      </a:accent2>
      <a:accent3>
        <a:srgbClr val="F38C8F"/>
      </a:accent3>
      <a:accent4>
        <a:srgbClr val="F9CCCF"/>
      </a:accent4>
      <a:accent5>
        <a:srgbClr val="F38C8F"/>
      </a:accent5>
      <a:accent6>
        <a:srgbClr val="F9C5C7"/>
      </a:accent6>
      <a:hlink>
        <a:srgbClr val="ED6870"/>
      </a:hlink>
      <a:folHlink>
        <a:srgbClr val="ED525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47C1F6"/>
      </a:accent1>
      <a:accent2>
        <a:srgbClr val="FF0000"/>
      </a:accent2>
      <a:accent3>
        <a:srgbClr val="FFB900"/>
      </a:accent3>
      <a:accent4>
        <a:srgbClr val="FF97A8"/>
      </a:accent4>
      <a:accent5>
        <a:srgbClr val="47C1F6"/>
      </a:accent5>
      <a:accent6>
        <a:srgbClr val="FF0000"/>
      </a:accent6>
      <a:hlink>
        <a:srgbClr val="0563C1"/>
      </a:hlink>
      <a:folHlink>
        <a:srgbClr val="954D72"/>
      </a:folHlink>
    </a:clrScheme>
    <a:fontScheme name="qcx34kig">
      <a:majorFont>
        <a:latin typeface="字魂80号-萌趣小鱼体"/>
        <a:ea typeface="字魂80号-萌趣小鱼体"/>
        <a:cs typeface=""/>
      </a:majorFont>
      <a:minorFont>
        <a:latin typeface="字魂80号-萌趣小鱼体"/>
        <a:ea typeface="字魂80号-萌趣小鱼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633</Words>
  <Application>Microsoft Office PowerPoint</Application>
  <PresentationFormat>Widescreen</PresentationFormat>
  <Paragraphs>152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맑은 고딕</vt:lpstr>
      <vt:lpstr>Microsoft YaHei</vt:lpstr>
      <vt:lpstr>Arial</vt:lpstr>
      <vt:lpstr>Bahnschrift</vt:lpstr>
      <vt:lpstr>Calibri</vt:lpstr>
      <vt:lpstr>Coiny</vt:lpstr>
      <vt:lpstr>等线</vt:lpstr>
      <vt:lpstr>Open Sans</vt:lpstr>
      <vt:lpstr>Source Han Sans CN Medium</vt:lpstr>
      <vt:lpstr>SVN-Poky's</vt:lpstr>
      <vt:lpstr>Times New Roman</vt:lpstr>
      <vt:lpstr>Wingdings</vt:lpstr>
      <vt:lpstr>字魂80号-萌趣小鱼体</vt:lpstr>
      <vt:lpstr>杨任东竹石体-Medium</vt:lpstr>
      <vt:lpstr>迷你简细行楷</vt:lpstr>
      <vt:lpstr>Office 主题​​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các bảng nhân, bảng chia đã học. - Chuẩn bị bài sau : Luyện tập chung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29</cp:revision>
  <dcterms:created xsi:type="dcterms:W3CDTF">2022-06-24T03:14:59Z</dcterms:created>
  <dcterms:modified xsi:type="dcterms:W3CDTF">2023-09-25T06:57:21Z</dcterms:modified>
</cp:coreProperties>
</file>