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28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645" y="1780828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110652" y="1540457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773194" y="313817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1036" y="2318674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424</Words>
  <Application>Microsoft Office PowerPoint</Application>
  <PresentationFormat>Widescreen</PresentationFormat>
  <Paragraphs>105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#9Slide02 Noi dung dai</vt:lpstr>
      <vt:lpstr>Arial</vt:lpstr>
      <vt:lpstr>Calibri</vt:lpstr>
      <vt:lpstr>Cambria Math</vt:lpstr>
      <vt:lpstr>iCiel Cadena</vt:lpstr>
      <vt:lpstr>Times New Roman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34</cp:revision>
  <dcterms:created xsi:type="dcterms:W3CDTF">2022-07-03T07:54:12Z</dcterms:created>
  <dcterms:modified xsi:type="dcterms:W3CDTF">2022-10-19T03:58:45Z</dcterms:modified>
</cp:coreProperties>
</file>