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34"/>
  </p:notesMasterIdLst>
  <p:sldIdLst>
    <p:sldId id="318" r:id="rId10"/>
    <p:sldId id="258" r:id="rId11"/>
    <p:sldId id="297" r:id="rId12"/>
    <p:sldId id="298" r:id="rId13"/>
    <p:sldId id="320" r:id="rId14"/>
    <p:sldId id="331" r:id="rId15"/>
    <p:sldId id="300" r:id="rId16"/>
    <p:sldId id="261" r:id="rId17"/>
    <p:sldId id="303" r:id="rId18"/>
    <p:sldId id="264" r:id="rId19"/>
    <p:sldId id="265" r:id="rId20"/>
    <p:sldId id="332" r:id="rId21"/>
    <p:sldId id="333" r:id="rId22"/>
    <p:sldId id="315" r:id="rId23"/>
    <p:sldId id="334" r:id="rId24"/>
    <p:sldId id="272" r:id="rId25"/>
    <p:sldId id="335" r:id="rId26"/>
    <p:sldId id="336" r:id="rId27"/>
    <p:sldId id="312" r:id="rId28"/>
    <p:sldId id="330" r:id="rId29"/>
    <p:sldId id="1545" r:id="rId30"/>
    <p:sldId id="1546" r:id="rId31"/>
    <p:sldId id="292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19.png"/><Relationship Id="rId10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microsoft.com/office/2007/relationships/hdphoto" Target="../media/hdphoto3.wdp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1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69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631427" y="191333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10293250" y="187563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3256792" y="261041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6267085" y="3494311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7550268" y="273826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631427" y="353727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1484</Words>
  <Application>Microsoft Office PowerPoint</Application>
  <PresentationFormat>Widescreen</PresentationFormat>
  <Paragraphs>132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Microsoft YaHei</vt:lpstr>
      <vt:lpstr>Microsoft YaHei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SVN-Gretoon</vt:lpstr>
      <vt:lpstr>Times New Roman</vt:lpstr>
      <vt:lpstr>Wingdings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</cp:revision>
  <dcterms:modified xsi:type="dcterms:W3CDTF">2024-10-23T02:58:49Z</dcterms:modified>
</cp:coreProperties>
</file>