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2024/10/21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2024/10/21</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7.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6.xml"/><Relationship Id="rId6" Type="http://schemas.openxmlformats.org/officeDocument/2006/relationships/image" Target="../media/image8.gif"/><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6.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3.jpg"/><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image" Target="../media/image9.gif"/><Relationship Id="rId11" Type="http://schemas.openxmlformats.org/officeDocument/2006/relationships/image" Target="../media/image15.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6.gif"/><Relationship Id="rId9" Type="http://schemas.openxmlformats.org/officeDocument/2006/relationships/image" Target="../media/image14.png"/><Relationship Id="rId14"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3747397" y="101383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3814072" y="1420518"/>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3814071" y="184217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3271837" y="313677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3491296" y="357915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3465370" y="40346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976249" y="446324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8789643" y="95650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8633721" y="144303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8982599" y="187166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9854686" y="226999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9313557" y="316193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8949261" y="35682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9175111" y="40346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8423751" y="44531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8432437" y="52678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8252018" y="575678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F03ADA-0658-4383-A203-670A4018710A}"/>
              </a:ext>
            </a:extLst>
          </p:cNvPr>
          <p:cNvCxnSpPr/>
          <p:nvPr/>
        </p:nvCxnSpPr>
        <p:spPr>
          <a:xfrm flipH="1">
            <a:off x="4082072" y="446324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F03ADA-0658-4383-A203-670A4018710A}"/>
              </a:ext>
            </a:extLst>
          </p:cNvPr>
          <p:cNvCxnSpPr/>
          <p:nvPr/>
        </p:nvCxnSpPr>
        <p:spPr>
          <a:xfrm flipH="1">
            <a:off x="4622986"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F03ADA-0658-4383-A203-670A4018710A}"/>
              </a:ext>
            </a:extLst>
          </p:cNvPr>
          <p:cNvCxnSpPr/>
          <p:nvPr/>
        </p:nvCxnSpPr>
        <p:spPr>
          <a:xfrm flipH="1">
            <a:off x="4730874"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F03ADA-0658-4383-A203-670A4018710A}"/>
              </a:ext>
            </a:extLst>
          </p:cNvPr>
          <p:cNvCxnSpPr/>
          <p:nvPr/>
        </p:nvCxnSpPr>
        <p:spPr>
          <a:xfrm flipH="1">
            <a:off x="9958098" y="23002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F03ADA-0658-4383-A203-670A4018710A}"/>
              </a:ext>
            </a:extLst>
          </p:cNvPr>
          <p:cNvCxnSpPr/>
          <p:nvPr/>
        </p:nvCxnSpPr>
        <p:spPr>
          <a:xfrm flipH="1">
            <a:off x="8502233" y="446324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F03ADA-0658-4383-A203-670A4018710A}"/>
              </a:ext>
            </a:extLst>
          </p:cNvPr>
          <p:cNvCxnSpPr/>
          <p:nvPr/>
        </p:nvCxnSpPr>
        <p:spPr>
          <a:xfrm flipH="1">
            <a:off x="8328423" y="575678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down)">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down)">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wipe(down)">
                                      <p:cBhvr>
                                        <p:cTn id="118" dur="500"/>
                                        <p:tgtEl>
                                          <p:spTgt spid="3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down)">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down)">
                                      <p:cBhvr>
                                        <p:cTn id="1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t>Kể hoặc nói về câu truyện về chủ đề trường học mà mình đã tìm đọc được?</a:t>
            </a:r>
            <a:endParaRPr lang="en-US" sz="4800" dirty="0">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779</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29</vt:i4>
      </vt:variant>
    </vt:vector>
  </HeadingPairs>
  <TitlesOfParts>
    <vt:vector size="48"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51</cp:revision>
  <dcterms:created xsi:type="dcterms:W3CDTF">2022-06-25T09:00:30Z</dcterms:created>
  <dcterms:modified xsi:type="dcterms:W3CDTF">2024-10-21T02:17:28Z</dcterms:modified>
</cp:coreProperties>
</file>