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57" r:id="rId2"/>
    <p:sldId id="260" r:id="rId3"/>
    <p:sldId id="261" r:id="rId4"/>
    <p:sldId id="269" r:id="rId5"/>
    <p:sldId id="268" r:id="rId6"/>
    <p:sldId id="259" r:id="rId7"/>
    <p:sldId id="258" r:id="rId8"/>
    <p:sldId id="267" r:id="rId9"/>
    <p:sldId id="263" r:id="rId10"/>
    <p:sldId id="264" r:id="rId11"/>
    <p:sldId id="262" r:id="rId12"/>
    <p:sldId id="265" r:id="rId13"/>
  </p:sldIdLst>
  <p:sldSz cx="12192000" cy="6858000"/>
  <p:notesSz cx="6858000" cy="9144000"/>
  <p:embeddedFontLst>
    <p:embeddedFont>
      <p:font typeface="#9Slide03 SFU Grenoble Medium" pitchFamily="2" charset="77"/>
      <p:regular r:id="rId15"/>
    </p:embeddedFont>
    <p:embeddedFont>
      <p:font typeface="#9Slide05 Aphrodite Pro" panose="02000000000000000000" pitchFamily="2" charset="77"/>
      <p:regular r:id="rId16"/>
    </p:embeddedFont>
    <p:embeddedFont>
      <p:font typeface="#9Slide07 HoneyCream" pitchFamily="2" charset="77"/>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ambria" panose="02040503050406030204" pitchFamily="18" charset="0"/>
      <p:regular r:id="rId24"/>
      <p:bold r:id="rId25"/>
      <p:italic r:id="rId26"/>
      <p:boldItalic r:id="rId27"/>
    </p:embeddedFont>
    <p:embeddedFont>
      <p:font typeface="SVN-Newton" panose="02040603050506020204" pitchFamily="18" charset="0"/>
      <p:regular r:id="rId28"/>
    </p:embeddedFont>
    <p:embeddedFont>
      <p:font typeface="SVN-Nickel" pitchFamily="2" charset="77"/>
      <p:regular r:id="rId29"/>
    </p:embeddedFont>
    <p:embeddedFont>
      <p:font typeface="UVF Kewl Script" panose="02000505000000020002" pitchFamily="2"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7" autoAdjust="0"/>
    <p:restoredTop sz="94660"/>
  </p:normalViewPr>
  <p:slideViewPr>
    <p:cSldViewPr snapToGrid="0" showGuides="1">
      <p:cViewPr varScale="1">
        <p:scale>
          <a:sx n="89" d="100"/>
          <a:sy n="89" d="100"/>
        </p:scale>
        <p:origin x="9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9/15/24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790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pic>
        <p:nvPicPr>
          <p:cNvPr id="3" name="Picture 2"/>
          <p:cNvPicPr>
            <a:picLocks noChangeAspect="1"/>
          </p:cNvPicPr>
          <p:nvPr/>
        </p:nvPicPr>
        <p:blipFill>
          <a:blip r:embed="rId9"/>
          <a:stretch>
            <a:fillRect/>
          </a:stretch>
        </p:blipFill>
        <p:spPr>
          <a:xfrm>
            <a:off x="10829724" y="10091"/>
            <a:ext cx="1328685" cy="625264"/>
          </a:xfrm>
          <a:prstGeom prst="rect">
            <a:avLst/>
          </a:prstGeom>
        </p:spPr>
      </p:pic>
      <p:pic>
        <p:nvPicPr>
          <p:cNvPr id="12" name="Picture 11"/>
          <p:cNvPicPr>
            <a:picLocks noChangeAspect="1"/>
          </p:cNvPicPr>
          <p:nvPr/>
        </p:nvPicPr>
        <p:blipFill>
          <a:blip r:embed="rId10"/>
          <a:stretch>
            <a:fillRect/>
          </a:stretch>
        </p:blipFill>
        <p:spPr>
          <a:xfrm>
            <a:off x="-2147352" y="-198120"/>
            <a:ext cx="1936093" cy="2942939"/>
          </a:xfrm>
          <a:prstGeom prst="rect">
            <a:avLst/>
          </a:prstGeom>
        </p:spPr>
      </p:pic>
      <p:pic>
        <p:nvPicPr>
          <p:cNvPr id="15" name="Picture 14"/>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người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năng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khiếu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nổi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2"/>
          <a:srcRect l="15135" t="23865" r="61624" b="16686"/>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3"/>
          <a:stretch>
            <a:fillRect/>
          </a:stretch>
        </p:blipFill>
        <p:spPr>
          <a:xfrm>
            <a:off x="10829724" y="10091"/>
            <a:ext cx="1328685" cy="625264"/>
          </a:xfrm>
          <a:prstGeom prst="rect">
            <a:avLst/>
          </a:prstGeom>
        </p:spPr>
      </p:pic>
      <p:pic>
        <p:nvPicPr>
          <p:cNvPr id="9" name="Picture 8"/>
          <p:cNvPicPr>
            <a:picLocks noChangeAspect="1"/>
          </p:cNvPicPr>
          <p:nvPr/>
        </p:nvPicPr>
        <p:blipFill>
          <a:blip r:embed="rId4"/>
          <a:stretch>
            <a:fillRect/>
          </a:stretch>
        </p:blipFill>
        <p:spPr>
          <a:xfrm>
            <a:off x="10619036" y="6499829"/>
            <a:ext cx="1539373" cy="358171"/>
          </a:xfrm>
          <a:prstGeom prst="rect">
            <a:avLst/>
          </a:prstGeom>
        </p:spPr>
      </p:pic>
      <p:pic>
        <p:nvPicPr>
          <p:cNvPr id="10" name="Picture 9"/>
          <p:cNvPicPr>
            <a:picLocks noChangeAspect="1"/>
          </p:cNvPicPr>
          <p:nvPr/>
        </p:nvPicPr>
        <p:blipFill>
          <a:blip r:embed="rId5"/>
          <a:stretch>
            <a:fillRect/>
          </a:stretch>
        </p:blipFill>
        <p:spPr>
          <a:xfrm>
            <a:off x="-2147352" y="-198120"/>
            <a:ext cx="1936093" cy="2942939"/>
          </a:xfrm>
          <a:prstGeom prst="rect">
            <a:avLst/>
          </a:prstGeom>
        </p:spPr>
      </p:pic>
      <p:pic>
        <p:nvPicPr>
          <p:cNvPr id="11" name="Picture 10"/>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3" name="Picture 12"/>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300686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82191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br>
              <a:rPr lang="vi-VN" sz="5000" b="1" dirty="0">
                <a:solidFill>
                  <a:srgbClr val="002060"/>
                </a:solidFill>
                <a:latin typeface="Cambria" panose="02040503050406030204" pitchFamily="18" charset="0"/>
                <a:ea typeface="Cambria" panose="02040503050406030204" pitchFamily="18" charset="0"/>
              </a:rPr>
            </a:b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487249"/>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9Slide03 SFU Grenoble Medium" pitchFamily="2" charset="77"/>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9Slide03 SFU Grenoble Medium" pitchFamily="2" charset="77"/>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9Slide03 SFU Grenoble Medium" pitchFamily="2" charset="77"/>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9Slide03 SFU Grenoble Medium" pitchFamily="2" charset="77"/>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638101587"/>
              </p:ext>
            </p:extLst>
          </p:nvPr>
        </p:nvGraphicFramePr>
        <p:xfrm>
          <a:off x="528638" y="1339174"/>
          <a:ext cx="11015149" cy="4985428"/>
        </p:xfrm>
        <a:graphic>
          <a:graphicData uri="http://schemas.openxmlformats.org/drawingml/2006/table">
            <a:tbl>
              <a:tblPr firstRow="1" bandRow="1">
                <a:tableStyleId>{00A15C55-8517-42AA-B614-E9B94910E393}</a:tableStyleId>
              </a:tblPr>
              <a:tblGrid>
                <a:gridCol w="3649545">
                  <a:extLst>
                    <a:ext uri="{9D8B030D-6E8A-4147-A177-3AD203B41FA5}">
                      <a16:colId xmlns:a16="http://schemas.microsoft.com/office/drawing/2014/main" val="532596869"/>
                    </a:ext>
                  </a:extLst>
                </a:gridCol>
                <a:gridCol w="3693888">
                  <a:extLst>
                    <a:ext uri="{9D8B030D-6E8A-4147-A177-3AD203B41FA5}">
                      <a16:colId xmlns:a16="http://schemas.microsoft.com/office/drawing/2014/main" val="4110420878"/>
                    </a:ext>
                  </a:extLst>
                </a:gridCol>
                <a:gridCol w="3671716">
                  <a:extLst>
                    <a:ext uri="{9D8B030D-6E8A-4147-A177-3AD203B41FA5}">
                      <a16:colId xmlns:a16="http://schemas.microsoft.com/office/drawing/2014/main"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109543" y="1263270"/>
            <a:ext cx="4042495"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482</Words>
  <Application>Microsoft Macintosh PowerPoint</Application>
  <PresentationFormat>Widescreen</PresentationFormat>
  <Paragraphs>35</Paragraphs>
  <Slides>12</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vt:i4>
      </vt:variant>
    </vt:vector>
  </HeadingPairs>
  <TitlesOfParts>
    <vt:vector size="27" baseType="lpstr">
      <vt:lpstr>Cambria</vt:lpstr>
      <vt:lpstr>UVN Binh Duong</vt:lpstr>
      <vt:lpstr>SVN-Newton</vt:lpstr>
      <vt:lpstr>Times New Roman</vt:lpstr>
      <vt:lpstr>Arial</vt:lpstr>
      <vt:lpstr>#9Slide07 HoneyCream</vt:lpstr>
      <vt:lpstr>UVN Bach Tuyet Nang</vt:lpstr>
      <vt:lpstr>UVF Salome</vt:lpstr>
      <vt:lpstr>SVN-Nickel</vt:lpstr>
      <vt:lpstr>#9Slide05 Aphrodite Pro</vt:lpstr>
      <vt:lpstr>#9Slide03 SFU Grenoble Medium</vt:lpstr>
      <vt:lpstr>Calibri Light</vt:lpstr>
      <vt:lpstr>UVF Kewl Script</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Microsoft Office User</cp:lastModifiedBy>
  <cp:revision>19</cp:revision>
  <dcterms:created xsi:type="dcterms:W3CDTF">2023-07-16T09:59:28Z</dcterms:created>
  <dcterms:modified xsi:type="dcterms:W3CDTF">2024-09-15T05:01:36Z</dcterms:modified>
  <cp:version>MNT37</cp:version>
</cp:coreProperties>
</file>